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09" r:id="rId6"/>
  </p:sldMasterIdLst>
  <p:notesMasterIdLst>
    <p:notesMasterId r:id="rId21"/>
  </p:notesMasterIdLst>
  <p:handoutMasterIdLst>
    <p:handoutMasterId r:id="rId22"/>
  </p:handoutMasterIdLst>
  <p:sldIdLst>
    <p:sldId id="257" r:id="rId7"/>
    <p:sldId id="261" r:id="rId8"/>
    <p:sldId id="262" r:id="rId9"/>
    <p:sldId id="271" r:id="rId10"/>
    <p:sldId id="264" r:id="rId11"/>
    <p:sldId id="272" r:id="rId12"/>
    <p:sldId id="265" r:id="rId13"/>
    <p:sldId id="266" r:id="rId14"/>
    <p:sldId id="270" r:id="rId15"/>
    <p:sldId id="268" r:id="rId16"/>
    <p:sldId id="273" r:id="rId17"/>
    <p:sldId id="269" r:id="rId18"/>
    <p:sldId id="267" r:id="rId19"/>
    <p:sldId id="274" r:id="rId20"/>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F8B"/>
    <a:srgbClr val="ECDFF5"/>
    <a:srgbClr val="D9A25C"/>
    <a:srgbClr val="A86ED4"/>
    <a:srgbClr val="D5B8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EC0905-8B07-4EB6-9F2C-D8C626148539}" v="974" dt="2025-10-08T08:09:07.094"/>
    <p1510:client id="{FF27C7ED-C35E-45DA-8C14-7A8C81A0C14C}" v="352" dt="2025-10-08T05:09:59.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256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C115B1-EDBE-DEF7-3189-D7B6F533AE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A5A4E7-5873-FC16-528A-2BF853A94B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00635B-516F-4E39-B303-5359CDA102A3}" type="datetimeFigureOut">
              <a:rPr lang="en-US" smtClean="0"/>
              <a:t>10/8/25</a:t>
            </a:fld>
            <a:endParaRPr lang="en-US"/>
          </a:p>
        </p:txBody>
      </p:sp>
      <p:sp>
        <p:nvSpPr>
          <p:cNvPr id="4" name="Footer Placeholder 3">
            <a:extLst>
              <a:ext uri="{FF2B5EF4-FFF2-40B4-BE49-F238E27FC236}">
                <a16:creationId xmlns:a16="http://schemas.microsoft.com/office/drawing/2014/main" id="{A17A63B7-BEFD-C0D3-5E9F-AF1DBB5CCE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245C73F-5616-591B-C8BD-71081935B4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AF0782-0E6E-48E3-AFC2-8B6A78FF2D84}" type="slidenum">
              <a:rPr lang="en-US" smtClean="0"/>
              <a:t>‹#›</a:t>
            </a:fld>
            <a:endParaRPr lang="en-US"/>
          </a:p>
        </p:txBody>
      </p:sp>
    </p:spTree>
    <p:extLst>
      <p:ext uri="{BB962C8B-B14F-4D97-AF65-F5344CB8AC3E}">
        <p14:creationId xmlns:p14="http://schemas.microsoft.com/office/powerpoint/2010/main" val="894157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9A22AC-1AF8-4023-95DE-E4FC6086047A}" type="datetimeFigureOut">
              <a:rPr lang="en-US" smtClean="0"/>
              <a:t>10/8/25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83B12-F723-4ECA-9A21-838A0AAFF38F}" type="slidenum">
              <a:rPr lang="en-US" smtClean="0"/>
              <a:t>‹#›</a:t>
            </a:fld>
            <a:endParaRPr lang="en-US"/>
          </a:p>
        </p:txBody>
      </p:sp>
    </p:spTree>
    <p:extLst>
      <p:ext uri="{BB962C8B-B14F-4D97-AF65-F5344CB8AC3E}">
        <p14:creationId xmlns:p14="http://schemas.microsoft.com/office/powerpoint/2010/main" val="1129356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83B12-F723-4ECA-9A21-838A0AAFF38F}" type="slidenum">
              <a:rPr lang="en-US" smtClean="0"/>
              <a:t>3</a:t>
            </a:fld>
            <a:endParaRPr lang="en-US"/>
          </a:p>
        </p:txBody>
      </p:sp>
    </p:spTree>
    <p:extLst>
      <p:ext uri="{BB962C8B-B14F-4D97-AF65-F5344CB8AC3E}">
        <p14:creationId xmlns:p14="http://schemas.microsoft.com/office/powerpoint/2010/main" val="2602124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7DC71-1B88-4F4C-89F2-67C5AD57ABA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067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417DC71-1B88-4F4C-89F2-67C5AD57ABA4}" type="slidenum">
              <a:rPr lang="en-SG" smtClean="0"/>
              <a:t>6</a:t>
            </a:fld>
            <a:endParaRPr lang="en-SG"/>
          </a:p>
        </p:txBody>
      </p:sp>
    </p:spTree>
    <p:extLst>
      <p:ext uri="{BB962C8B-B14F-4D97-AF65-F5344CB8AC3E}">
        <p14:creationId xmlns:p14="http://schemas.microsoft.com/office/powerpoint/2010/main" val="214330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2E379D6F-4DCB-4067-9E03-24731179D89D}" type="datetimeFigureOut">
              <a:rPr lang="en-IN" smtClean="0"/>
              <a:t>08/10/25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2DB7F7-804B-4063-B76E-C885A874CEAD}" type="slidenum">
              <a:rPr lang="en-IN" smtClean="0"/>
              <a:t>‹#›</a:t>
            </a:fld>
            <a:endParaRPr lang="en-IN"/>
          </a:p>
        </p:txBody>
      </p:sp>
    </p:spTree>
    <p:extLst>
      <p:ext uri="{BB962C8B-B14F-4D97-AF65-F5344CB8AC3E}">
        <p14:creationId xmlns:p14="http://schemas.microsoft.com/office/powerpoint/2010/main" val="221774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E379D6F-4DCB-4067-9E03-24731179D89D}" type="datetimeFigureOut">
              <a:rPr lang="en-IN" smtClean="0"/>
              <a:t>08/10/25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2DB7F7-804B-4063-B76E-C885A874CEAD}" type="slidenum">
              <a:rPr lang="en-IN" smtClean="0"/>
              <a:t>‹#›</a:t>
            </a:fld>
            <a:endParaRPr lang="en-IN"/>
          </a:p>
        </p:txBody>
      </p:sp>
    </p:spTree>
    <p:extLst>
      <p:ext uri="{BB962C8B-B14F-4D97-AF65-F5344CB8AC3E}">
        <p14:creationId xmlns:p14="http://schemas.microsoft.com/office/powerpoint/2010/main" val="3449093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E379D6F-4DCB-4067-9E03-24731179D89D}" type="datetimeFigureOut">
              <a:rPr lang="en-IN" smtClean="0"/>
              <a:t>08/10/25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2DB7F7-804B-4063-B76E-C885A874CEAD}" type="slidenum">
              <a:rPr lang="en-IN" smtClean="0"/>
              <a:t>‹#›</a:t>
            </a:fld>
            <a:endParaRPr lang="en-IN"/>
          </a:p>
        </p:txBody>
      </p:sp>
    </p:spTree>
    <p:extLst>
      <p:ext uri="{BB962C8B-B14F-4D97-AF65-F5344CB8AC3E}">
        <p14:creationId xmlns:p14="http://schemas.microsoft.com/office/powerpoint/2010/main" val="306020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15" name="Textplatzhalter 6">
            <a:extLst>
              <a:ext uri="{FF2B5EF4-FFF2-40B4-BE49-F238E27FC236}">
                <a16:creationId xmlns:a16="http://schemas.microsoft.com/office/drawing/2014/main" id="{5F544C91-8CAE-47C0-A457-34BB1A932DCB}"/>
              </a:ext>
            </a:extLst>
          </p:cNvPr>
          <p:cNvSpPr>
            <a:spLocks noGrp="1"/>
          </p:cNvSpPr>
          <p:nvPr>
            <p:ph type="body" sz="quarter" idx="15" hasCustomPrompt="1"/>
          </p:nvPr>
        </p:nvSpPr>
        <p:spPr>
          <a:xfrm>
            <a:off x="479425" y="6227609"/>
            <a:ext cx="3563657" cy="216000"/>
          </a:xfrm>
        </p:spPr>
        <p:txBody>
          <a:bodyPr anchor="t"/>
          <a:lstStyle>
            <a:lvl1pPr marL="0" indent="0" algn="l">
              <a:lnSpc>
                <a:spcPct val="100000"/>
              </a:lnSpc>
              <a:buFont typeface="Arial" panose="020B0604020202020204" pitchFamily="34" charset="0"/>
              <a:buNone/>
              <a:defRPr sz="1000" b="0" cap="none" baseline="0">
                <a:solidFill>
                  <a:schemeClr val="tx1"/>
                </a:solidFill>
              </a:defRPr>
            </a:lvl1pPr>
            <a:lvl2pPr marL="0" indent="0" algn="r">
              <a:lnSpc>
                <a:spcPct val="100000"/>
              </a:lnSpc>
              <a:buFont typeface="Arial" panose="020B0604020202020204" pitchFamily="34" charset="0"/>
              <a:buNone/>
              <a:defRPr sz="1200" b="0" cap="none" baseline="0">
                <a:solidFill>
                  <a:schemeClr val="tx1"/>
                </a:solidFill>
              </a:defRPr>
            </a:lvl2pPr>
            <a:lvl3pPr marL="0" indent="0" algn="r">
              <a:lnSpc>
                <a:spcPct val="100000"/>
              </a:lnSpc>
              <a:buNone/>
              <a:defRPr sz="1200" b="0" cap="none" baseline="0">
                <a:solidFill>
                  <a:schemeClr val="tx1"/>
                </a:solidFill>
              </a:defRPr>
            </a:lvl3pPr>
            <a:lvl4pPr marL="0" indent="0" algn="r">
              <a:lnSpc>
                <a:spcPct val="100000"/>
              </a:lnSpc>
              <a:buNone/>
              <a:defRPr sz="1200" b="0" cap="none" baseline="0">
                <a:solidFill>
                  <a:schemeClr val="tx1"/>
                </a:solidFill>
              </a:defRPr>
            </a:lvl4pPr>
            <a:lvl5pPr marL="0" indent="0" algn="r">
              <a:lnSpc>
                <a:spcPct val="100000"/>
              </a:lnSpc>
              <a:buNone/>
              <a:defRPr sz="1200" b="0" cap="none" baseline="0">
                <a:solidFill>
                  <a:schemeClr val="tx1"/>
                </a:solidFill>
              </a:defRPr>
            </a:lvl5pPr>
            <a:lvl6pPr marL="0" indent="0" algn="r">
              <a:lnSpc>
                <a:spcPct val="100000"/>
              </a:lnSpc>
              <a:buNone/>
              <a:defRPr sz="1200" b="0" cap="none" baseline="0">
                <a:solidFill>
                  <a:schemeClr val="tx1"/>
                </a:solidFill>
              </a:defRPr>
            </a:lvl6pPr>
            <a:lvl7pPr marL="0" indent="0" algn="r">
              <a:lnSpc>
                <a:spcPct val="100000"/>
              </a:lnSpc>
              <a:buNone/>
              <a:defRPr sz="1200" b="0" cap="none" baseline="0">
                <a:solidFill>
                  <a:schemeClr val="tx1"/>
                </a:solidFill>
              </a:defRPr>
            </a:lvl7pPr>
            <a:lvl8pPr marL="0" indent="0" algn="r">
              <a:lnSpc>
                <a:spcPct val="100000"/>
              </a:lnSpc>
              <a:buNone/>
              <a:defRPr sz="1200" b="0" cap="none" baseline="0">
                <a:solidFill>
                  <a:schemeClr val="tx1"/>
                </a:solidFill>
              </a:defRPr>
            </a:lvl8pPr>
            <a:lvl9pPr marL="0" indent="0" algn="r">
              <a:lnSpc>
                <a:spcPct val="100000"/>
              </a:lnSpc>
              <a:buNone/>
              <a:defRPr sz="1200" b="0" cap="none" baseline="0">
                <a:solidFill>
                  <a:schemeClr val="tx1"/>
                </a:solidFill>
              </a:defRPr>
            </a:lvl9pPr>
          </a:lstStyle>
          <a:p>
            <a:pPr lvl="0"/>
            <a:r>
              <a:rPr lang="en-US" noProof="0"/>
              <a:t>Description</a:t>
            </a:r>
          </a:p>
        </p:txBody>
      </p:sp>
      <p:sp>
        <p:nvSpPr>
          <p:cNvPr id="16" name="Textplatzhalter 6">
            <a:extLst>
              <a:ext uri="{FF2B5EF4-FFF2-40B4-BE49-F238E27FC236}">
                <a16:creationId xmlns:a16="http://schemas.microsoft.com/office/drawing/2014/main" id="{23D4D034-62FF-4C96-BD28-4ABA4DCC8050}"/>
              </a:ext>
            </a:extLst>
          </p:cNvPr>
          <p:cNvSpPr>
            <a:spLocks noGrp="1"/>
          </p:cNvSpPr>
          <p:nvPr>
            <p:ph type="body" sz="quarter" idx="16" hasCustomPrompt="1"/>
          </p:nvPr>
        </p:nvSpPr>
        <p:spPr>
          <a:xfrm>
            <a:off x="479425" y="6011585"/>
            <a:ext cx="3563657" cy="216000"/>
          </a:xfrm>
        </p:spPr>
        <p:txBody>
          <a:bodyPr anchor="t"/>
          <a:lstStyle>
            <a:lvl1pPr marL="0" indent="0" algn="l">
              <a:lnSpc>
                <a:spcPct val="100000"/>
              </a:lnSpc>
              <a:buFont typeface="Arial" panose="020B0604020202020204" pitchFamily="34" charset="0"/>
              <a:buNone/>
              <a:defRPr sz="1000" b="0" cap="none" baseline="0">
                <a:solidFill>
                  <a:schemeClr val="tx1"/>
                </a:solidFill>
              </a:defRPr>
            </a:lvl1pPr>
            <a:lvl2pPr marL="0" indent="0" algn="r">
              <a:lnSpc>
                <a:spcPct val="100000"/>
              </a:lnSpc>
              <a:buFont typeface="Arial" panose="020B0604020202020204" pitchFamily="34" charset="0"/>
              <a:buNone/>
              <a:defRPr sz="1200" b="0" cap="none" baseline="0">
                <a:solidFill>
                  <a:schemeClr val="tx1"/>
                </a:solidFill>
              </a:defRPr>
            </a:lvl2pPr>
            <a:lvl3pPr marL="0" indent="0" algn="r">
              <a:lnSpc>
                <a:spcPct val="100000"/>
              </a:lnSpc>
              <a:buNone/>
              <a:defRPr sz="1200" b="0" cap="none" baseline="0">
                <a:solidFill>
                  <a:schemeClr val="tx1"/>
                </a:solidFill>
              </a:defRPr>
            </a:lvl3pPr>
            <a:lvl4pPr marL="0" indent="0" algn="r">
              <a:lnSpc>
                <a:spcPct val="100000"/>
              </a:lnSpc>
              <a:buNone/>
              <a:defRPr sz="1200" b="0" cap="none" baseline="0">
                <a:solidFill>
                  <a:schemeClr val="tx1"/>
                </a:solidFill>
              </a:defRPr>
            </a:lvl4pPr>
            <a:lvl5pPr marL="0" indent="0" algn="r">
              <a:lnSpc>
                <a:spcPct val="100000"/>
              </a:lnSpc>
              <a:buNone/>
              <a:defRPr sz="1200" b="0" cap="none" baseline="0">
                <a:solidFill>
                  <a:schemeClr val="tx1"/>
                </a:solidFill>
              </a:defRPr>
            </a:lvl5pPr>
            <a:lvl6pPr marL="0" indent="0" algn="r">
              <a:lnSpc>
                <a:spcPct val="100000"/>
              </a:lnSpc>
              <a:buNone/>
              <a:defRPr sz="1200" b="0" cap="none" baseline="0">
                <a:solidFill>
                  <a:schemeClr val="tx1"/>
                </a:solidFill>
              </a:defRPr>
            </a:lvl6pPr>
            <a:lvl7pPr marL="0" indent="0" algn="r">
              <a:lnSpc>
                <a:spcPct val="100000"/>
              </a:lnSpc>
              <a:buNone/>
              <a:defRPr sz="1200" b="0" cap="none" baseline="0">
                <a:solidFill>
                  <a:schemeClr val="tx1"/>
                </a:solidFill>
              </a:defRPr>
            </a:lvl7pPr>
            <a:lvl8pPr marL="0" indent="0" algn="r">
              <a:lnSpc>
                <a:spcPct val="100000"/>
              </a:lnSpc>
              <a:buNone/>
              <a:defRPr sz="1200" b="0" cap="none" baseline="0">
                <a:solidFill>
                  <a:schemeClr val="tx1"/>
                </a:solidFill>
              </a:defRPr>
            </a:lvl8pPr>
            <a:lvl9pPr marL="0" indent="0" algn="r">
              <a:lnSpc>
                <a:spcPct val="100000"/>
              </a:lnSpc>
              <a:buNone/>
              <a:defRPr sz="1200" b="0" cap="none" baseline="0">
                <a:solidFill>
                  <a:schemeClr val="tx1"/>
                </a:solidFill>
              </a:defRPr>
            </a:lvl9pPr>
          </a:lstStyle>
          <a:p>
            <a:pPr lvl="0"/>
            <a:r>
              <a:rPr lang="en-US" noProof="0"/>
              <a:t>Project number | Date</a:t>
            </a:r>
          </a:p>
        </p:txBody>
      </p:sp>
      <p:sp>
        <p:nvSpPr>
          <p:cNvPr id="25" name="Textplatzhalter 6">
            <a:extLst>
              <a:ext uri="{FF2B5EF4-FFF2-40B4-BE49-F238E27FC236}">
                <a16:creationId xmlns:a16="http://schemas.microsoft.com/office/drawing/2014/main" id="{6BD9B3CB-B30E-98F2-C303-762A7547B59C}"/>
              </a:ext>
            </a:extLst>
          </p:cNvPr>
          <p:cNvSpPr>
            <a:spLocks noGrp="1"/>
          </p:cNvSpPr>
          <p:nvPr>
            <p:ph type="body" sz="quarter" idx="18" hasCustomPrompt="1"/>
          </p:nvPr>
        </p:nvSpPr>
        <p:spPr>
          <a:xfrm>
            <a:off x="479425" y="5687573"/>
            <a:ext cx="3563657" cy="216000"/>
          </a:xfrm>
        </p:spPr>
        <p:txBody>
          <a:bodyPr anchor="b"/>
          <a:lstStyle>
            <a:lvl1pPr marL="0" indent="0" algn="l">
              <a:lnSpc>
                <a:spcPct val="100000"/>
              </a:lnSpc>
              <a:buFont typeface="Arial" panose="020B0604020202020204" pitchFamily="34" charset="0"/>
              <a:buNone/>
              <a:defRPr sz="1050" b="1" cap="none" baseline="0">
                <a:solidFill>
                  <a:schemeClr val="bg2"/>
                </a:solidFill>
              </a:defRPr>
            </a:lvl1pPr>
            <a:lvl2pPr marL="0" indent="0" algn="r">
              <a:lnSpc>
                <a:spcPct val="100000"/>
              </a:lnSpc>
              <a:buFont typeface="Arial" panose="020B0604020202020204" pitchFamily="34" charset="0"/>
              <a:buNone/>
              <a:defRPr sz="1200" b="0" cap="none" baseline="0">
                <a:solidFill>
                  <a:schemeClr val="tx1"/>
                </a:solidFill>
              </a:defRPr>
            </a:lvl2pPr>
            <a:lvl3pPr marL="0" indent="0" algn="r">
              <a:lnSpc>
                <a:spcPct val="100000"/>
              </a:lnSpc>
              <a:buNone/>
              <a:defRPr sz="1200" b="0" cap="none" baseline="0">
                <a:solidFill>
                  <a:schemeClr val="tx1"/>
                </a:solidFill>
              </a:defRPr>
            </a:lvl3pPr>
            <a:lvl4pPr marL="0" indent="0" algn="r">
              <a:lnSpc>
                <a:spcPct val="100000"/>
              </a:lnSpc>
              <a:buNone/>
              <a:defRPr sz="1200" b="0" cap="none" baseline="0">
                <a:solidFill>
                  <a:schemeClr val="tx1"/>
                </a:solidFill>
              </a:defRPr>
            </a:lvl4pPr>
            <a:lvl5pPr marL="0" indent="0" algn="r">
              <a:lnSpc>
                <a:spcPct val="100000"/>
              </a:lnSpc>
              <a:buNone/>
              <a:defRPr sz="1200" b="0" cap="none" baseline="0">
                <a:solidFill>
                  <a:schemeClr val="tx1"/>
                </a:solidFill>
              </a:defRPr>
            </a:lvl5pPr>
            <a:lvl6pPr marL="0" indent="0" algn="r">
              <a:lnSpc>
                <a:spcPct val="100000"/>
              </a:lnSpc>
              <a:buNone/>
              <a:defRPr sz="1200" b="0" cap="none" baseline="0">
                <a:solidFill>
                  <a:schemeClr val="tx1"/>
                </a:solidFill>
              </a:defRPr>
            </a:lvl6pPr>
            <a:lvl7pPr marL="0" indent="0" algn="r">
              <a:lnSpc>
                <a:spcPct val="100000"/>
              </a:lnSpc>
              <a:buNone/>
              <a:defRPr sz="1200" b="0" cap="none" baseline="0">
                <a:solidFill>
                  <a:schemeClr val="tx1"/>
                </a:solidFill>
              </a:defRPr>
            </a:lvl7pPr>
            <a:lvl8pPr marL="0" indent="0" algn="r">
              <a:lnSpc>
                <a:spcPct val="100000"/>
              </a:lnSpc>
              <a:buNone/>
              <a:defRPr sz="1200" b="0" cap="none" baseline="0">
                <a:solidFill>
                  <a:schemeClr val="tx1"/>
                </a:solidFill>
              </a:defRPr>
            </a:lvl8pPr>
            <a:lvl9pPr marL="0" indent="0" algn="r">
              <a:lnSpc>
                <a:spcPct val="100000"/>
              </a:lnSpc>
              <a:buNone/>
              <a:defRPr sz="1200" b="0" cap="none" baseline="0">
                <a:solidFill>
                  <a:schemeClr val="tx1"/>
                </a:solidFill>
              </a:defRPr>
            </a:lvl9pPr>
          </a:lstStyle>
          <a:p>
            <a:pPr lvl="0"/>
            <a:r>
              <a:rPr lang="en-US" noProof="0"/>
              <a:t>Author name</a:t>
            </a:r>
          </a:p>
        </p:txBody>
      </p:sp>
      <p:pic>
        <p:nvPicPr>
          <p:cNvPr id="5" name="Graphic 4">
            <a:extLst>
              <a:ext uri="{FF2B5EF4-FFF2-40B4-BE49-F238E27FC236}">
                <a16:creationId xmlns:a16="http://schemas.microsoft.com/office/drawing/2014/main" id="{14C15652-CFBD-BFFD-31BD-D26D69822E2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79425" y="414391"/>
            <a:ext cx="1704002" cy="316533"/>
          </a:xfrm>
          <a:prstGeom prst="rect">
            <a:avLst/>
          </a:prstGeom>
        </p:spPr>
      </p:pic>
      <p:sp>
        <p:nvSpPr>
          <p:cNvPr id="89" name="Freeform 88">
            <a:extLst>
              <a:ext uri="{FF2B5EF4-FFF2-40B4-BE49-F238E27FC236}">
                <a16:creationId xmlns:a16="http://schemas.microsoft.com/office/drawing/2014/main" id="{4152BFEE-82F5-F11C-202D-2E7F6B95DF4E}"/>
              </a:ext>
            </a:extLst>
          </p:cNvPr>
          <p:cNvSpPr/>
          <p:nvPr/>
        </p:nvSpPr>
        <p:spPr bwMode="gray">
          <a:xfrm>
            <a:off x="10698511" y="6400912"/>
            <a:ext cx="914177" cy="457089"/>
          </a:xfrm>
          <a:custGeom>
            <a:avLst/>
            <a:gdLst>
              <a:gd name="connsiteX0" fmla="*/ 457088 w 914177"/>
              <a:gd name="connsiteY0" fmla="*/ 0 h 457089"/>
              <a:gd name="connsiteX1" fmla="*/ 914177 w 914177"/>
              <a:gd name="connsiteY1" fmla="*/ 457089 h 457089"/>
              <a:gd name="connsiteX2" fmla="*/ 0 w 914177"/>
              <a:gd name="connsiteY2" fmla="*/ 457089 h 457089"/>
              <a:gd name="connsiteX3" fmla="*/ 457088 w 914177"/>
              <a:gd name="connsiteY3" fmla="*/ 0 h 457089"/>
            </a:gdLst>
            <a:ahLst/>
            <a:cxnLst>
              <a:cxn ang="0">
                <a:pos x="connsiteX0" y="connsiteY0"/>
              </a:cxn>
              <a:cxn ang="0">
                <a:pos x="connsiteX1" y="connsiteY1"/>
              </a:cxn>
              <a:cxn ang="0">
                <a:pos x="connsiteX2" y="connsiteY2"/>
              </a:cxn>
              <a:cxn ang="0">
                <a:pos x="connsiteX3" y="connsiteY3"/>
              </a:cxn>
            </a:cxnLst>
            <a:rect l="l" t="t" r="r" b="b"/>
            <a:pathLst>
              <a:path w="914177" h="457089">
                <a:moveTo>
                  <a:pt x="457088" y="0"/>
                </a:moveTo>
                <a:lnTo>
                  <a:pt x="914177" y="457089"/>
                </a:lnTo>
                <a:lnTo>
                  <a:pt x="0" y="457089"/>
                </a:lnTo>
                <a:lnTo>
                  <a:pt x="457088" y="0"/>
                </a:lnTo>
                <a:close/>
              </a:path>
            </a:pathLst>
          </a:cu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grpSp>
        <p:nvGrpSpPr>
          <p:cNvPr id="90" name="Group 89">
            <a:extLst>
              <a:ext uri="{FF2B5EF4-FFF2-40B4-BE49-F238E27FC236}">
                <a16:creationId xmlns:a16="http://schemas.microsoft.com/office/drawing/2014/main" id="{40BFD4BB-0B70-239C-85AF-A07A1DE2F8C0}"/>
              </a:ext>
            </a:extLst>
          </p:cNvPr>
          <p:cNvGrpSpPr/>
          <p:nvPr/>
        </p:nvGrpSpPr>
        <p:grpSpPr>
          <a:xfrm>
            <a:off x="4754689" y="1"/>
            <a:ext cx="7437311" cy="6857999"/>
            <a:chOff x="4754689" y="1"/>
            <a:chExt cx="7437311" cy="6857999"/>
          </a:xfrm>
        </p:grpSpPr>
        <p:sp>
          <p:nvSpPr>
            <p:cNvPr id="81" name="Freeform 80">
              <a:extLst>
                <a:ext uri="{FF2B5EF4-FFF2-40B4-BE49-F238E27FC236}">
                  <a16:creationId xmlns:a16="http://schemas.microsoft.com/office/drawing/2014/main" id="{E224A6B0-204A-BD63-8BFF-69D0A302E54A}"/>
                </a:ext>
              </a:extLst>
            </p:cNvPr>
            <p:cNvSpPr/>
            <p:nvPr/>
          </p:nvSpPr>
          <p:spPr bwMode="gray">
            <a:xfrm>
              <a:off x="8732416" y="1554546"/>
              <a:ext cx="3459584" cy="4846365"/>
            </a:xfrm>
            <a:custGeom>
              <a:avLst/>
              <a:gdLst>
                <a:gd name="connsiteX0" fmla="*/ 2423182 w 3459584"/>
                <a:gd name="connsiteY0" fmla="*/ 0 h 4846365"/>
                <a:gd name="connsiteX1" fmla="*/ 3459584 w 3459584"/>
                <a:gd name="connsiteY1" fmla="*/ 1036401 h 4846365"/>
                <a:gd name="connsiteX2" fmla="*/ 3459584 w 3459584"/>
                <a:gd name="connsiteY2" fmla="*/ 3809962 h 4846365"/>
                <a:gd name="connsiteX3" fmla="*/ 2423182 w 3459584"/>
                <a:gd name="connsiteY3" fmla="*/ 4846365 h 4846365"/>
                <a:gd name="connsiteX4" fmla="*/ 0 w 3459584"/>
                <a:gd name="connsiteY4" fmla="*/ 2423182 h 4846365"/>
                <a:gd name="connsiteX5" fmla="*/ 2423182 w 3459584"/>
                <a:gd name="connsiteY5" fmla="*/ 0 h 484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9584" h="4846365">
                  <a:moveTo>
                    <a:pt x="2423182" y="0"/>
                  </a:moveTo>
                  <a:lnTo>
                    <a:pt x="3459584" y="1036401"/>
                  </a:lnTo>
                  <a:lnTo>
                    <a:pt x="3459584" y="3809962"/>
                  </a:lnTo>
                  <a:lnTo>
                    <a:pt x="2423182" y="4846365"/>
                  </a:lnTo>
                  <a:lnTo>
                    <a:pt x="0" y="2423182"/>
                  </a:lnTo>
                  <a:lnTo>
                    <a:pt x="2423182" y="0"/>
                  </a:lnTo>
                  <a:close/>
                </a:path>
              </a:pathLst>
            </a:cu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sp>
          <p:nvSpPr>
            <p:cNvPr id="78" name="Freeform 77">
              <a:extLst>
                <a:ext uri="{FF2B5EF4-FFF2-40B4-BE49-F238E27FC236}">
                  <a16:creationId xmlns:a16="http://schemas.microsoft.com/office/drawing/2014/main" id="{9C6985E2-A720-D9CB-FE20-F05CB7CC38DA}"/>
                </a:ext>
              </a:extLst>
            </p:cNvPr>
            <p:cNvSpPr/>
            <p:nvPr/>
          </p:nvSpPr>
          <p:spPr bwMode="gray">
            <a:xfrm>
              <a:off x="4754689" y="1"/>
              <a:ext cx="6400909" cy="3977727"/>
            </a:xfrm>
            <a:custGeom>
              <a:avLst/>
              <a:gdLst>
                <a:gd name="connsiteX0" fmla="*/ 0 w 6400909"/>
                <a:gd name="connsiteY0" fmla="*/ 0 h 3977727"/>
                <a:gd name="connsiteX1" fmla="*/ 4846365 w 6400909"/>
                <a:gd name="connsiteY1" fmla="*/ 0 h 3977727"/>
                <a:gd name="connsiteX2" fmla="*/ 6400909 w 6400909"/>
                <a:gd name="connsiteY2" fmla="*/ 1554545 h 3977727"/>
                <a:gd name="connsiteX3" fmla="*/ 3977727 w 6400909"/>
                <a:gd name="connsiteY3" fmla="*/ 3977727 h 3977727"/>
                <a:gd name="connsiteX4" fmla="*/ 0 w 6400909"/>
                <a:gd name="connsiteY4" fmla="*/ 0 h 3977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909" h="3977727">
                  <a:moveTo>
                    <a:pt x="0" y="0"/>
                  </a:moveTo>
                  <a:lnTo>
                    <a:pt x="4846365" y="0"/>
                  </a:lnTo>
                  <a:lnTo>
                    <a:pt x="6400909" y="1554545"/>
                  </a:lnTo>
                  <a:lnTo>
                    <a:pt x="3977727" y="3977727"/>
                  </a:lnTo>
                  <a:lnTo>
                    <a:pt x="0" y="0"/>
                  </a:lnTo>
                  <a:close/>
                </a:path>
              </a:pathLst>
            </a:cu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sp>
          <p:nvSpPr>
            <p:cNvPr id="77" name="Freeform 76">
              <a:extLst>
                <a:ext uri="{FF2B5EF4-FFF2-40B4-BE49-F238E27FC236}">
                  <a16:creationId xmlns:a16="http://schemas.microsoft.com/office/drawing/2014/main" id="{8E470E96-78BE-4B35-9414-8F9EBB0CEA56}"/>
                </a:ext>
              </a:extLst>
            </p:cNvPr>
            <p:cNvSpPr/>
            <p:nvPr/>
          </p:nvSpPr>
          <p:spPr bwMode="gray">
            <a:xfrm>
              <a:off x="11155598" y="518144"/>
              <a:ext cx="1036402" cy="2072803"/>
            </a:xfrm>
            <a:custGeom>
              <a:avLst/>
              <a:gdLst>
                <a:gd name="connsiteX0" fmla="*/ 1036402 w 1036402"/>
                <a:gd name="connsiteY0" fmla="*/ 0 h 2072803"/>
                <a:gd name="connsiteX1" fmla="*/ 1036402 w 1036402"/>
                <a:gd name="connsiteY1" fmla="*/ 2072803 h 2072803"/>
                <a:gd name="connsiteX2" fmla="*/ 0 w 1036402"/>
                <a:gd name="connsiteY2" fmla="*/ 1036402 h 2072803"/>
                <a:gd name="connsiteX3" fmla="*/ 1036402 w 1036402"/>
                <a:gd name="connsiteY3" fmla="*/ 0 h 2072803"/>
              </a:gdLst>
              <a:ahLst/>
              <a:cxnLst>
                <a:cxn ang="0">
                  <a:pos x="connsiteX0" y="connsiteY0"/>
                </a:cxn>
                <a:cxn ang="0">
                  <a:pos x="connsiteX1" y="connsiteY1"/>
                </a:cxn>
                <a:cxn ang="0">
                  <a:pos x="connsiteX2" y="connsiteY2"/>
                </a:cxn>
                <a:cxn ang="0">
                  <a:pos x="connsiteX3" y="connsiteY3"/>
                </a:cxn>
              </a:cxnLst>
              <a:rect l="l" t="t" r="r" b="b"/>
              <a:pathLst>
                <a:path w="1036402" h="2072803">
                  <a:moveTo>
                    <a:pt x="1036402" y="0"/>
                  </a:moveTo>
                  <a:lnTo>
                    <a:pt x="1036402" y="2072803"/>
                  </a:lnTo>
                  <a:lnTo>
                    <a:pt x="0" y="1036402"/>
                  </a:lnTo>
                  <a:lnTo>
                    <a:pt x="1036402" y="0"/>
                  </a:ln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sp>
          <p:nvSpPr>
            <p:cNvPr id="86" name="Freeform 85">
              <a:extLst>
                <a:ext uri="{FF2B5EF4-FFF2-40B4-BE49-F238E27FC236}">
                  <a16:creationId xmlns:a16="http://schemas.microsoft.com/office/drawing/2014/main" id="{7683A49B-E36F-F961-FCF7-01268329C573}"/>
                </a:ext>
              </a:extLst>
            </p:cNvPr>
            <p:cNvSpPr/>
            <p:nvPr/>
          </p:nvSpPr>
          <p:spPr bwMode="gray">
            <a:xfrm>
              <a:off x="5852146" y="3977728"/>
              <a:ext cx="5303453" cy="2880272"/>
            </a:xfrm>
            <a:custGeom>
              <a:avLst/>
              <a:gdLst>
                <a:gd name="connsiteX0" fmla="*/ 2880272 w 5303453"/>
                <a:gd name="connsiteY0" fmla="*/ 0 h 2880272"/>
                <a:gd name="connsiteX1" fmla="*/ 5303453 w 5303453"/>
                <a:gd name="connsiteY1" fmla="*/ 2423182 h 2880272"/>
                <a:gd name="connsiteX2" fmla="*/ 5303453 w 5303453"/>
                <a:gd name="connsiteY2" fmla="*/ 2423183 h 2880272"/>
                <a:gd name="connsiteX3" fmla="*/ 5303453 w 5303453"/>
                <a:gd name="connsiteY3" fmla="*/ 2423183 h 2880272"/>
                <a:gd name="connsiteX4" fmla="*/ 4846365 w 5303453"/>
                <a:gd name="connsiteY4" fmla="*/ 2880272 h 2880272"/>
                <a:gd name="connsiteX5" fmla="*/ 0 w 5303453"/>
                <a:gd name="connsiteY5" fmla="*/ 2880272 h 2880272"/>
                <a:gd name="connsiteX6" fmla="*/ 2880272 w 5303453"/>
                <a:gd name="connsiteY6" fmla="*/ 0 h 288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3453" h="2880272">
                  <a:moveTo>
                    <a:pt x="2880272" y="0"/>
                  </a:moveTo>
                  <a:lnTo>
                    <a:pt x="5303453" y="2423182"/>
                  </a:lnTo>
                  <a:lnTo>
                    <a:pt x="5303453" y="2423183"/>
                  </a:lnTo>
                  <a:lnTo>
                    <a:pt x="5303453" y="2423183"/>
                  </a:lnTo>
                  <a:lnTo>
                    <a:pt x="4846365" y="2880272"/>
                  </a:lnTo>
                  <a:lnTo>
                    <a:pt x="0" y="2880272"/>
                  </a:lnTo>
                  <a:lnTo>
                    <a:pt x="2880272" y="0"/>
                  </a:ln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sp>
          <p:nvSpPr>
            <p:cNvPr id="85" name="Freeform 84">
              <a:extLst>
                <a:ext uri="{FF2B5EF4-FFF2-40B4-BE49-F238E27FC236}">
                  <a16:creationId xmlns:a16="http://schemas.microsoft.com/office/drawing/2014/main" id="{45FE6FD4-4D3F-C8A7-AD1C-5DDDCDA38CF2}"/>
                </a:ext>
              </a:extLst>
            </p:cNvPr>
            <p:cNvSpPr/>
            <p:nvPr/>
          </p:nvSpPr>
          <p:spPr bwMode="gray">
            <a:xfrm>
              <a:off x="11155598" y="5364508"/>
              <a:ext cx="1036402" cy="1493492"/>
            </a:xfrm>
            <a:custGeom>
              <a:avLst/>
              <a:gdLst>
                <a:gd name="connsiteX0" fmla="*/ 1036402 w 1036402"/>
                <a:gd name="connsiteY0" fmla="*/ 0 h 1493492"/>
                <a:gd name="connsiteX1" fmla="*/ 1036402 w 1036402"/>
                <a:gd name="connsiteY1" fmla="*/ 1493492 h 1493492"/>
                <a:gd name="connsiteX2" fmla="*/ 457089 w 1036402"/>
                <a:gd name="connsiteY2" fmla="*/ 1493492 h 1493492"/>
                <a:gd name="connsiteX3" fmla="*/ 0 w 1036402"/>
                <a:gd name="connsiteY3" fmla="*/ 1036403 h 1493492"/>
                <a:gd name="connsiteX4" fmla="*/ 1 w 1036402"/>
                <a:gd name="connsiteY4" fmla="*/ 1036403 h 1493492"/>
                <a:gd name="connsiteX5" fmla="*/ 0 w 1036402"/>
                <a:gd name="connsiteY5" fmla="*/ 1036402 h 1493492"/>
                <a:gd name="connsiteX6" fmla="*/ 1036402 w 1036402"/>
                <a:gd name="connsiteY6" fmla="*/ 0 h 14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402" h="1493492">
                  <a:moveTo>
                    <a:pt x="1036402" y="0"/>
                  </a:moveTo>
                  <a:lnTo>
                    <a:pt x="1036402" y="1493492"/>
                  </a:lnTo>
                  <a:lnTo>
                    <a:pt x="457089" y="1493492"/>
                  </a:lnTo>
                  <a:lnTo>
                    <a:pt x="0" y="1036403"/>
                  </a:lnTo>
                  <a:lnTo>
                    <a:pt x="1" y="1036403"/>
                  </a:lnTo>
                  <a:lnTo>
                    <a:pt x="0" y="1036402"/>
                  </a:lnTo>
                  <a:lnTo>
                    <a:pt x="1036402" y="0"/>
                  </a:lnTo>
                  <a:close/>
                </a:path>
              </a:pathLst>
            </a:cu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grpSp>
      <p:sp>
        <p:nvSpPr>
          <p:cNvPr id="4" name="Titel 1">
            <a:extLst>
              <a:ext uri="{FF2B5EF4-FFF2-40B4-BE49-F238E27FC236}">
                <a16:creationId xmlns:a16="http://schemas.microsoft.com/office/drawing/2014/main" id="{31BD6B20-53BB-E791-4681-ED9A84A2F5FC}"/>
              </a:ext>
            </a:extLst>
          </p:cNvPr>
          <p:cNvSpPr>
            <a:spLocks noGrp="1"/>
          </p:cNvSpPr>
          <p:nvPr>
            <p:ph type="ctrTitle" hasCustomPrompt="1"/>
          </p:nvPr>
        </p:nvSpPr>
        <p:spPr bwMode="gray">
          <a:xfrm>
            <a:off x="479425" y="1557338"/>
            <a:ext cx="5125848" cy="2201364"/>
          </a:xfrm>
        </p:spPr>
        <p:txBody>
          <a:bodyPr anchor="b"/>
          <a:lstStyle>
            <a:lvl1pPr marL="0" marR="0" indent="0" algn="l" defTabSz="914400" rtl="0" eaLnBrk="1" fontAlgn="auto" latinLnBrk="0" hangingPunct="1">
              <a:lnSpc>
                <a:spcPct val="80000"/>
              </a:lnSpc>
              <a:spcBef>
                <a:spcPct val="0"/>
              </a:spcBef>
              <a:spcAft>
                <a:spcPts val="600"/>
              </a:spcAft>
              <a:buClrTx/>
              <a:buSzTx/>
              <a:buFontTx/>
              <a:buNone/>
              <a:tabLst/>
              <a:defRPr sz="4800" b="1" i="0">
                <a:latin typeface="+mj-lt"/>
              </a:defRPr>
            </a:lvl1pPr>
          </a:lstStyle>
          <a:p>
            <a:r>
              <a:rPr lang="en-US" noProof="0"/>
              <a:t>Title of your presentation</a:t>
            </a:r>
          </a:p>
        </p:txBody>
      </p:sp>
      <p:sp>
        <p:nvSpPr>
          <p:cNvPr id="6" name="Untertitel 2">
            <a:extLst>
              <a:ext uri="{FF2B5EF4-FFF2-40B4-BE49-F238E27FC236}">
                <a16:creationId xmlns:a16="http://schemas.microsoft.com/office/drawing/2014/main" id="{1568B603-DCCF-B295-697B-732AF384B8C2}"/>
              </a:ext>
            </a:extLst>
          </p:cNvPr>
          <p:cNvSpPr>
            <a:spLocks noGrp="1"/>
          </p:cNvSpPr>
          <p:nvPr>
            <p:ph type="subTitle" idx="1" hasCustomPrompt="1"/>
          </p:nvPr>
        </p:nvSpPr>
        <p:spPr bwMode="gray">
          <a:xfrm>
            <a:off x="479425" y="3963209"/>
            <a:ext cx="5125848" cy="648000"/>
          </a:xfrm>
        </p:spPr>
        <p:txBody>
          <a:bodyPr/>
          <a:lstStyle>
            <a:lvl1pPr marL="0" indent="0" algn="l">
              <a:lnSpc>
                <a:spcPct val="100000"/>
              </a:lnSpc>
              <a:spcBef>
                <a:spcPts val="0"/>
              </a:spcBef>
              <a:spcAft>
                <a:spcPts val="600"/>
              </a:spcAft>
              <a:buFont typeface="Arial" panose="020B0604020202020204" pitchFamily="34" charset="0"/>
              <a:buNone/>
              <a:defRPr sz="2400" b="0">
                <a:solidFill>
                  <a:schemeClr val="accent3"/>
                </a:solidFill>
                <a:latin typeface="+mn-lt"/>
              </a:defRPr>
            </a:lvl1pPr>
            <a:lvl2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2pPr>
            <a:lvl3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3pPr>
            <a:lvl4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4pPr>
            <a:lvl5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5pPr>
            <a:lvl6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6pPr>
            <a:lvl7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7pPr>
            <a:lvl8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8pPr>
            <a:lvl9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9pPr>
          </a:lstStyle>
          <a:p>
            <a:r>
              <a:rPr lang="en-US" noProof="0"/>
              <a:t>Subtitle</a:t>
            </a:r>
          </a:p>
        </p:txBody>
      </p:sp>
    </p:spTree>
    <p:extLst>
      <p:ext uri="{BB962C8B-B14F-4D97-AF65-F5344CB8AC3E}">
        <p14:creationId xmlns:p14="http://schemas.microsoft.com/office/powerpoint/2010/main" val="278954359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2">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EF9649F4-3EB1-D516-AA2A-A21646B6A3EA}"/>
              </a:ext>
            </a:extLst>
          </p:cNvPr>
          <p:cNvSpPr/>
          <p:nvPr/>
        </p:nvSpPr>
        <p:spPr bwMode="gray">
          <a:xfrm>
            <a:off x="11530809" y="5144497"/>
            <a:ext cx="279" cy="5528"/>
          </a:xfrm>
          <a:custGeom>
            <a:avLst/>
            <a:gdLst>
              <a:gd name="connsiteX0" fmla="*/ 0 w 279"/>
              <a:gd name="connsiteY0" fmla="*/ 0 h 5528"/>
              <a:gd name="connsiteX1" fmla="*/ 279 w 279"/>
              <a:gd name="connsiteY1" fmla="*/ 5528 h 5528"/>
              <a:gd name="connsiteX2" fmla="*/ 0 w 279"/>
              <a:gd name="connsiteY2" fmla="*/ 5528 h 5528"/>
              <a:gd name="connsiteX3" fmla="*/ 0 w 279"/>
              <a:gd name="connsiteY3" fmla="*/ 0 h 5528"/>
            </a:gdLst>
            <a:ahLst/>
            <a:cxnLst>
              <a:cxn ang="0">
                <a:pos x="connsiteX0" y="connsiteY0"/>
              </a:cxn>
              <a:cxn ang="0">
                <a:pos x="connsiteX1" y="connsiteY1"/>
              </a:cxn>
              <a:cxn ang="0">
                <a:pos x="connsiteX2" y="connsiteY2"/>
              </a:cxn>
              <a:cxn ang="0">
                <a:pos x="connsiteX3" y="connsiteY3"/>
              </a:cxn>
            </a:cxnLst>
            <a:rect l="l" t="t" r="r" b="b"/>
            <a:pathLst>
              <a:path w="279" h="5528">
                <a:moveTo>
                  <a:pt x="0" y="0"/>
                </a:moveTo>
                <a:lnTo>
                  <a:pt x="279" y="5528"/>
                </a:lnTo>
                <a:lnTo>
                  <a:pt x="0" y="5528"/>
                </a:lnTo>
                <a:lnTo>
                  <a:pt x="0" y="0"/>
                </a:lnTo>
                <a:close/>
              </a:path>
            </a:pathLst>
          </a:cu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sp>
        <p:nvSpPr>
          <p:cNvPr id="2" name="Titel 1"/>
          <p:cNvSpPr>
            <a:spLocks noGrp="1"/>
          </p:cNvSpPr>
          <p:nvPr>
            <p:ph type="ctrTitle" hasCustomPrompt="1"/>
          </p:nvPr>
        </p:nvSpPr>
        <p:spPr bwMode="gray">
          <a:xfrm>
            <a:off x="6881717" y="1557338"/>
            <a:ext cx="4830857" cy="2829502"/>
          </a:xfrm>
        </p:spPr>
        <p:txBody>
          <a:bodyPr anchor="b"/>
          <a:lstStyle>
            <a:lvl1pPr algn="r">
              <a:lnSpc>
                <a:spcPct val="80000"/>
              </a:lnSpc>
              <a:spcAft>
                <a:spcPts val="600"/>
              </a:spcAft>
              <a:defRPr sz="4800" b="1" i="0" spc="0">
                <a:solidFill>
                  <a:schemeClr val="bg2"/>
                </a:solidFill>
                <a:latin typeface="+mj-lt"/>
              </a:defRPr>
            </a:lvl1pPr>
          </a:lstStyle>
          <a:p>
            <a:r>
              <a:rPr lang="en-US" noProof="0"/>
              <a:t>Title of your presentation</a:t>
            </a:r>
          </a:p>
        </p:txBody>
      </p:sp>
      <p:sp>
        <p:nvSpPr>
          <p:cNvPr id="3" name="Untertitel 2"/>
          <p:cNvSpPr>
            <a:spLocks noGrp="1"/>
          </p:cNvSpPr>
          <p:nvPr>
            <p:ph type="subTitle" idx="1" hasCustomPrompt="1"/>
          </p:nvPr>
        </p:nvSpPr>
        <p:spPr bwMode="gray">
          <a:xfrm>
            <a:off x="6881131" y="4567474"/>
            <a:ext cx="4829202" cy="648000"/>
          </a:xfrm>
        </p:spPr>
        <p:txBody>
          <a:bodyPr/>
          <a:lstStyle>
            <a:lvl1pPr marL="0" indent="0" algn="r">
              <a:lnSpc>
                <a:spcPct val="100000"/>
              </a:lnSpc>
              <a:spcBef>
                <a:spcPts val="0"/>
              </a:spcBef>
              <a:spcAft>
                <a:spcPts val="600"/>
              </a:spcAft>
              <a:buFont typeface="Arial" panose="020B0604020202020204" pitchFamily="34" charset="0"/>
              <a:buNone/>
              <a:defRPr sz="2400" b="0">
                <a:solidFill>
                  <a:schemeClr val="accent3"/>
                </a:solidFill>
                <a:latin typeface="+mn-lt"/>
              </a:defRPr>
            </a:lvl1pPr>
            <a:lvl2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2pPr>
            <a:lvl3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3pPr>
            <a:lvl4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4pPr>
            <a:lvl5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5pPr>
            <a:lvl6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6pPr>
            <a:lvl7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7pPr>
            <a:lvl8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8pPr>
            <a:lvl9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9pPr>
          </a:lstStyle>
          <a:p>
            <a:r>
              <a:rPr lang="en-US" noProof="0"/>
              <a:t>Subtitle</a:t>
            </a:r>
          </a:p>
        </p:txBody>
      </p:sp>
      <p:sp>
        <p:nvSpPr>
          <p:cNvPr id="5" name="Textplatzhalter 6">
            <a:extLst>
              <a:ext uri="{FF2B5EF4-FFF2-40B4-BE49-F238E27FC236}">
                <a16:creationId xmlns:a16="http://schemas.microsoft.com/office/drawing/2014/main" id="{6393D150-D85F-61A0-A0B8-C282C3758CAF}"/>
              </a:ext>
            </a:extLst>
          </p:cNvPr>
          <p:cNvSpPr>
            <a:spLocks noGrp="1"/>
          </p:cNvSpPr>
          <p:nvPr>
            <p:ph type="body" sz="quarter" idx="15" hasCustomPrompt="1"/>
          </p:nvPr>
        </p:nvSpPr>
        <p:spPr>
          <a:xfrm>
            <a:off x="8146676" y="6227609"/>
            <a:ext cx="3563657" cy="216000"/>
          </a:xfrm>
        </p:spPr>
        <p:txBody>
          <a:bodyPr anchor="t"/>
          <a:lstStyle>
            <a:lvl1pPr marL="0" indent="0" algn="r">
              <a:lnSpc>
                <a:spcPct val="100000"/>
              </a:lnSpc>
              <a:spcAft>
                <a:spcPts val="600"/>
              </a:spcAft>
              <a:buFont typeface="Arial" panose="020B0604020202020204" pitchFamily="34" charset="0"/>
              <a:buNone/>
              <a:defRPr sz="1000" b="0" cap="none" baseline="0">
                <a:solidFill>
                  <a:schemeClr val="tx1"/>
                </a:solidFill>
              </a:defRPr>
            </a:lvl1pPr>
            <a:lvl2pPr marL="0" indent="0" algn="r">
              <a:lnSpc>
                <a:spcPct val="100000"/>
              </a:lnSpc>
              <a:buFont typeface="Arial" panose="020B0604020202020204" pitchFamily="34" charset="0"/>
              <a:buNone/>
              <a:defRPr sz="1200" b="0" cap="none" baseline="0">
                <a:solidFill>
                  <a:schemeClr val="tx1"/>
                </a:solidFill>
              </a:defRPr>
            </a:lvl2pPr>
            <a:lvl3pPr marL="0" indent="0" algn="r">
              <a:lnSpc>
                <a:spcPct val="100000"/>
              </a:lnSpc>
              <a:buNone/>
              <a:defRPr sz="1200" b="0" cap="none" baseline="0">
                <a:solidFill>
                  <a:schemeClr val="tx1"/>
                </a:solidFill>
              </a:defRPr>
            </a:lvl3pPr>
            <a:lvl4pPr marL="0" indent="0" algn="r">
              <a:lnSpc>
                <a:spcPct val="100000"/>
              </a:lnSpc>
              <a:buNone/>
              <a:defRPr sz="1200" b="0" cap="none" baseline="0">
                <a:solidFill>
                  <a:schemeClr val="tx1"/>
                </a:solidFill>
              </a:defRPr>
            </a:lvl4pPr>
            <a:lvl5pPr marL="0" indent="0" algn="r">
              <a:lnSpc>
                <a:spcPct val="100000"/>
              </a:lnSpc>
              <a:buNone/>
              <a:defRPr sz="1200" b="0" cap="none" baseline="0">
                <a:solidFill>
                  <a:schemeClr val="tx1"/>
                </a:solidFill>
              </a:defRPr>
            </a:lvl5pPr>
            <a:lvl6pPr marL="0" indent="0" algn="r">
              <a:lnSpc>
                <a:spcPct val="100000"/>
              </a:lnSpc>
              <a:buNone/>
              <a:defRPr sz="1200" b="0" cap="none" baseline="0">
                <a:solidFill>
                  <a:schemeClr val="tx1"/>
                </a:solidFill>
              </a:defRPr>
            </a:lvl6pPr>
            <a:lvl7pPr marL="0" indent="0" algn="r">
              <a:lnSpc>
                <a:spcPct val="100000"/>
              </a:lnSpc>
              <a:buNone/>
              <a:defRPr sz="1200" b="0" cap="none" baseline="0">
                <a:solidFill>
                  <a:schemeClr val="tx1"/>
                </a:solidFill>
              </a:defRPr>
            </a:lvl7pPr>
            <a:lvl8pPr marL="0" indent="0" algn="r">
              <a:lnSpc>
                <a:spcPct val="100000"/>
              </a:lnSpc>
              <a:buNone/>
              <a:defRPr sz="1200" b="0" cap="none" baseline="0">
                <a:solidFill>
                  <a:schemeClr val="tx1"/>
                </a:solidFill>
              </a:defRPr>
            </a:lvl8pPr>
            <a:lvl9pPr marL="0" indent="0" algn="r">
              <a:lnSpc>
                <a:spcPct val="100000"/>
              </a:lnSpc>
              <a:buNone/>
              <a:defRPr sz="1200" b="0" cap="none" baseline="0">
                <a:solidFill>
                  <a:schemeClr val="tx1"/>
                </a:solidFill>
              </a:defRPr>
            </a:lvl9pPr>
          </a:lstStyle>
          <a:p>
            <a:pPr lvl="0"/>
            <a:r>
              <a:rPr lang="en-US" noProof="0"/>
              <a:t>Description</a:t>
            </a:r>
          </a:p>
        </p:txBody>
      </p:sp>
      <p:sp>
        <p:nvSpPr>
          <p:cNvPr id="6" name="Textplatzhalter 6">
            <a:extLst>
              <a:ext uri="{FF2B5EF4-FFF2-40B4-BE49-F238E27FC236}">
                <a16:creationId xmlns:a16="http://schemas.microsoft.com/office/drawing/2014/main" id="{306FEFFC-A594-55FC-CCED-7F3F1E948318}"/>
              </a:ext>
            </a:extLst>
          </p:cNvPr>
          <p:cNvSpPr>
            <a:spLocks noGrp="1"/>
          </p:cNvSpPr>
          <p:nvPr>
            <p:ph type="body" sz="quarter" idx="16" hasCustomPrompt="1"/>
          </p:nvPr>
        </p:nvSpPr>
        <p:spPr>
          <a:xfrm>
            <a:off x="8146676" y="6011585"/>
            <a:ext cx="3563657" cy="216000"/>
          </a:xfrm>
        </p:spPr>
        <p:txBody>
          <a:bodyPr anchor="t"/>
          <a:lstStyle>
            <a:lvl1pPr marL="0" indent="0" algn="r">
              <a:lnSpc>
                <a:spcPct val="100000"/>
              </a:lnSpc>
              <a:spcAft>
                <a:spcPts val="600"/>
              </a:spcAft>
              <a:buFont typeface="Arial" panose="020B0604020202020204" pitchFamily="34" charset="0"/>
              <a:buNone/>
              <a:defRPr sz="1000" b="0" cap="none" baseline="0">
                <a:solidFill>
                  <a:schemeClr val="tx1"/>
                </a:solidFill>
              </a:defRPr>
            </a:lvl1pPr>
            <a:lvl2pPr marL="0" indent="0" algn="r">
              <a:lnSpc>
                <a:spcPct val="100000"/>
              </a:lnSpc>
              <a:buFont typeface="Arial" panose="020B0604020202020204" pitchFamily="34" charset="0"/>
              <a:buNone/>
              <a:defRPr sz="1200" b="0" cap="none" baseline="0">
                <a:solidFill>
                  <a:schemeClr val="tx1"/>
                </a:solidFill>
              </a:defRPr>
            </a:lvl2pPr>
            <a:lvl3pPr marL="0" indent="0" algn="r">
              <a:lnSpc>
                <a:spcPct val="100000"/>
              </a:lnSpc>
              <a:buNone/>
              <a:defRPr sz="1200" b="0" cap="none" baseline="0">
                <a:solidFill>
                  <a:schemeClr val="tx1"/>
                </a:solidFill>
              </a:defRPr>
            </a:lvl3pPr>
            <a:lvl4pPr marL="0" indent="0" algn="r">
              <a:lnSpc>
                <a:spcPct val="100000"/>
              </a:lnSpc>
              <a:buNone/>
              <a:defRPr sz="1200" b="0" cap="none" baseline="0">
                <a:solidFill>
                  <a:schemeClr val="tx1"/>
                </a:solidFill>
              </a:defRPr>
            </a:lvl4pPr>
            <a:lvl5pPr marL="0" indent="0" algn="r">
              <a:lnSpc>
                <a:spcPct val="100000"/>
              </a:lnSpc>
              <a:buNone/>
              <a:defRPr sz="1200" b="0" cap="none" baseline="0">
                <a:solidFill>
                  <a:schemeClr val="tx1"/>
                </a:solidFill>
              </a:defRPr>
            </a:lvl5pPr>
            <a:lvl6pPr marL="0" indent="0" algn="r">
              <a:lnSpc>
                <a:spcPct val="100000"/>
              </a:lnSpc>
              <a:buNone/>
              <a:defRPr sz="1200" b="0" cap="none" baseline="0">
                <a:solidFill>
                  <a:schemeClr val="tx1"/>
                </a:solidFill>
              </a:defRPr>
            </a:lvl6pPr>
            <a:lvl7pPr marL="0" indent="0" algn="r">
              <a:lnSpc>
                <a:spcPct val="100000"/>
              </a:lnSpc>
              <a:buNone/>
              <a:defRPr sz="1200" b="0" cap="none" baseline="0">
                <a:solidFill>
                  <a:schemeClr val="tx1"/>
                </a:solidFill>
              </a:defRPr>
            </a:lvl7pPr>
            <a:lvl8pPr marL="0" indent="0" algn="r">
              <a:lnSpc>
                <a:spcPct val="100000"/>
              </a:lnSpc>
              <a:buNone/>
              <a:defRPr sz="1200" b="0" cap="none" baseline="0">
                <a:solidFill>
                  <a:schemeClr val="tx1"/>
                </a:solidFill>
              </a:defRPr>
            </a:lvl8pPr>
            <a:lvl9pPr marL="0" indent="0" algn="r">
              <a:lnSpc>
                <a:spcPct val="100000"/>
              </a:lnSpc>
              <a:buNone/>
              <a:defRPr sz="1200" b="0" cap="none" baseline="0">
                <a:solidFill>
                  <a:schemeClr val="tx1"/>
                </a:solidFill>
              </a:defRPr>
            </a:lvl9pPr>
          </a:lstStyle>
          <a:p>
            <a:pPr lvl="0"/>
            <a:r>
              <a:rPr lang="en-US" noProof="0"/>
              <a:t>Project number | Date</a:t>
            </a:r>
          </a:p>
        </p:txBody>
      </p:sp>
      <p:sp>
        <p:nvSpPr>
          <p:cNvPr id="7" name="Textplatzhalter 6">
            <a:extLst>
              <a:ext uri="{FF2B5EF4-FFF2-40B4-BE49-F238E27FC236}">
                <a16:creationId xmlns:a16="http://schemas.microsoft.com/office/drawing/2014/main" id="{F879799E-2B36-D1F9-B9D2-533E148BA3B0}"/>
              </a:ext>
            </a:extLst>
          </p:cNvPr>
          <p:cNvSpPr>
            <a:spLocks noGrp="1"/>
          </p:cNvSpPr>
          <p:nvPr>
            <p:ph type="body" sz="quarter" idx="18" hasCustomPrompt="1"/>
          </p:nvPr>
        </p:nvSpPr>
        <p:spPr>
          <a:xfrm>
            <a:off x="8146676" y="5687573"/>
            <a:ext cx="3563657" cy="216000"/>
          </a:xfrm>
        </p:spPr>
        <p:txBody>
          <a:bodyPr anchor="b"/>
          <a:lstStyle>
            <a:lvl1pPr marL="0" indent="0" algn="r">
              <a:lnSpc>
                <a:spcPct val="100000"/>
              </a:lnSpc>
              <a:spcAft>
                <a:spcPts val="600"/>
              </a:spcAft>
              <a:buFont typeface="Arial" panose="020B0604020202020204" pitchFamily="34" charset="0"/>
              <a:buNone/>
              <a:defRPr sz="1050" b="1" cap="none" baseline="0">
                <a:solidFill>
                  <a:schemeClr val="bg2"/>
                </a:solidFill>
              </a:defRPr>
            </a:lvl1pPr>
            <a:lvl2pPr marL="0" indent="0" algn="r">
              <a:lnSpc>
                <a:spcPct val="100000"/>
              </a:lnSpc>
              <a:buFont typeface="Arial" panose="020B0604020202020204" pitchFamily="34" charset="0"/>
              <a:buNone/>
              <a:defRPr sz="1200" b="0" cap="none" baseline="0">
                <a:solidFill>
                  <a:schemeClr val="tx1"/>
                </a:solidFill>
              </a:defRPr>
            </a:lvl2pPr>
            <a:lvl3pPr marL="0" indent="0" algn="r">
              <a:lnSpc>
                <a:spcPct val="100000"/>
              </a:lnSpc>
              <a:buNone/>
              <a:defRPr sz="1200" b="0" cap="none" baseline="0">
                <a:solidFill>
                  <a:schemeClr val="tx1"/>
                </a:solidFill>
              </a:defRPr>
            </a:lvl3pPr>
            <a:lvl4pPr marL="0" indent="0" algn="r">
              <a:lnSpc>
                <a:spcPct val="100000"/>
              </a:lnSpc>
              <a:buNone/>
              <a:defRPr sz="1200" b="0" cap="none" baseline="0">
                <a:solidFill>
                  <a:schemeClr val="tx1"/>
                </a:solidFill>
              </a:defRPr>
            </a:lvl4pPr>
            <a:lvl5pPr marL="0" indent="0" algn="r">
              <a:lnSpc>
                <a:spcPct val="100000"/>
              </a:lnSpc>
              <a:buNone/>
              <a:defRPr sz="1200" b="0" cap="none" baseline="0">
                <a:solidFill>
                  <a:schemeClr val="tx1"/>
                </a:solidFill>
              </a:defRPr>
            </a:lvl5pPr>
            <a:lvl6pPr marL="0" indent="0" algn="r">
              <a:lnSpc>
                <a:spcPct val="100000"/>
              </a:lnSpc>
              <a:buNone/>
              <a:defRPr sz="1200" b="0" cap="none" baseline="0">
                <a:solidFill>
                  <a:schemeClr val="tx1"/>
                </a:solidFill>
              </a:defRPr>
            </a:lvl6pPr>
            <a:lvl7pPr marL="0" indent="0" algn="r">
              <a:lnSpc>
                <a:spcPct val="100000"/>
              </a:lnSpc>
              <a:buNone/>
              <a:defRPr sz="1200" b="0" cap="none" baseline="0">
                <a:solidFill>
                  <a:schemeClr val="tx1"/>
                </a:solidFill>
              </a:defRPr>
            </a:lvl7pPr>
            <a:lvl8pPr marL="0" indent="0" algn="r">
              <a:lnSpc>
                <a:spcPct val="100000"/>
              </a:lnSpc>
              <a:buNone/>
              <a:defRPr sz="1200" b="0" cap="none" baseline="0">
                <a:solidFill>
                  <a:schemeClr val="tx1"/>
                </a:solidFill>
              </a:defRPr>
            </a:lvl8pPr>
            <a:lvl9pPr marL="0" indent="0" algn="r">
              <a:lnSpc>
                <a:spcPct val="100000"/>
              </a:lnSpc>
              <a:buNone/>
              <a:defRPr sz="1200" b="0" cap="none" baseline="0">
                <a:solidFill>
                  <a:schemeClr val="tx1"/>
                </a:solidFill>
              </a:defRPr>
            </a:lvl9pPr>
          </a:lstStyle>
          <a:p>
            <a:pPr lvl="0"/>
            <a:r>
              <a:rPr lang="en-US" noProof="0"/>
              <a:t>Author name</a:t>
            </a:r>
          </a:p>
        </p:txBody>
      </p:sp>
      <p:pic>
        <p:nvPicPr>
          <p:cNvPr id="4" name="Graphic 3">
            <a:extLst>
              <a:ext uri="{FF2B5EF4-FFF2-40B4-BE49-F238E27FC236}">
                <a16:creationId xmlns:a16="http://schemas.microsoft.com/office/drawing/2014/main" id="{4E3677C5-9AE5-7553-64B5-67E5E1164E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77449" y="414391"/>
            <a:ext cx="1732884" cy="316533"/>
          </a:xfrm>
          <a:prstGeom prst="rect">
            <a:avLst/>
          </a:prstGeom>
        </p:spPr>
      </p:pic>
      <p:pic>
        <p:nvPicPr>
          <p:cNvPr id="9" name="Graphic 8">
            <a:extLst>
              <a:ext uri="{FF2B5EF4-FFF2-40B4-BE49-F238E27FC236}">
                <a16:creationId xmlns:a16="http://schemas.microsoft.com/office/drawing/2014/main" id="{84457161-B9E3-2308-1973-11E49129E9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5" y="-46890"/>
            <a:ext cx="6844261" cy="6960265"/>
          </a:xfrm>
          <a:prstGeom prst="rect">
            <a:avLst/>
          </a:prstGeom>
        </p:spPr>
      </p:pic>
    </p:spTree>
    <p:extLst>
      <p:ext uri="{BB962C8B-B14F-4D97-AF65-F5344CB8AC3E}">
        <p14:creationId xmlns:p14="http://schemas.microsoft.com/office/powerpoint/2010/main" val="70542230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with picture">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AD39845A-299B-8683-51A8-5741826A6035}"/>
              </a:ext>
            </a:extLst>
          </p:cNvPr>
          <p:cNvSpPr>
            <a:spLocks noGrp="1"/>
          </p:cNvSpPr>
          <p:nvPr>
            <p:ph type="body" sz="quarter" idx="15" hasCustomPrompt="1"/>
          </p:nvPr>
        </p:nvSpPr>
        <p:spPr>
          <a:xfrm>
            <a:off x="8148918" y="6227609"/>
            <a:ext cx="3563657" cy="216000"/>
          </a:xfrm>
        </p:spPr>
        <p:txBody>
          <a:bodyPr anchor="t"/>
          <a:lstStyle>
            <a:lvl1pPr marL="0" indent="0" algn="r">
              <a:lnSpc>
                <a:spcPct val="100000"/>
              </a:lnSpc>
              <a:spcAft>
                <a:spcPts val="600"/>
              </a:spcAft>
              <a:buFont typeface="Arial" panose="020B0604020202020204" pitchFamily="34" charset="0"/>
              <a:buNone/>
              <a:defRPr sz="1000" b="0" cap="none" baseline="0">
                <a:solidFill>
                  <a:schemeClr val="tx1"/>
                </a:solidFill>
              </a:defRPr>
            </a:lvl1pPr>
            <a:lvl2pPr marL="0" indent="0" algn="r">
              <a:lnSpc>
                <a:spcPct val="100000"/>
              </a:lnSpc>
              <a:buFont typeface="Arial" panose="020B0604020202020204" pitchFamily="34" charset="0"/>
              <a:buNone/>
              <a:defRPr sz="1200" b="0" cap="none" baseline="0">
                <a:solidFill>
                  <a:schemeClr val="tx1"/>
                </a:solidFill>
              </a:defRPr>
            </a:lvl2pPr>
            <a:lvl3pPr marL="0" indent="0" algn="r">
              <a:lnSpc>
                <a:spcPct val="100000"/>
              </a:lnSpc>
              <a:buNone/>
              <a:defRPr sz="1200" b="0" cap="none" baseline="0">
                <a:solidFill>
                  <a:schemeClr val="tx1"/>
                </a:solidFill>
              </a:defRPr>
            </a:lvl3pPr>
            <a:lvl4pPr marL="0" indent="0" algn="r">
              <a:lnSpc>
                <a:spcPct val="100000"/>
              </a:lnSpc>
              <a:buNone/>
              <a:defRPr sz="1200" b="0" cap="none" baseline="0">
                <a:solidFill>
                  <a:schemeClr val="tx1"/>
                </a:solidFill>
              </a:defRPr>
            </a:lvl4pPr>
            <a:lvl5pPr marL="0" indent="0" algn="r">
              <a:lnSpc>
                <a:spcPct val="100000"/>
              </a:lnSpc>
              <a:buNone/>
              <a:defRPr sz="1200" b="0" cap="none" baseline="0">
                <a:solidFill>
                  <a:schemeClr val="tx1"/>
                </a:solidFill>
              </a:defRPr>
            </a:lvl5pPr>
            <a:lvl6pPr marL="0" indent="0" algn="r">
              <a:lnSpc>
                <a:spcPct val="100000"/>
              </a:lnSpc>
              <a:buNone/>
              <a:defRPr sz="1200" b="0" cap="none" baseline="0">
                <a:solidFill>
                  <a:schemeClr val="tx1"/>
                </a:solidFill>
              </a:defRPr>
            </a:lvl6pPr>
            <a:lvl7pPr marL="0" indent="0" algn="r">
              <a:lnSpc>
                <a:spcPct val="100000"/>
              </a:lnSpc>
              <a:buNone/>
              <a:defRPr sz="1200" b="0" cap="none" baseline="0">
                <a:solidFill>
                  <a:schemeClr val="tx1"/>
                </a:solidFill>
              </a:defRPr>
            </a:lvl7pPr>
            <a:lvl8pPr marL="0" indent="0" algn="r">
              <a:lnSpc>
                <a:spcPct val="100000"/>
              </a:lnSpc>
              <a:buNone/>
              <a:defRPr sz="1200" b="0" cap="none" baseline="0">
                <a:solidFill>
                  <a:schemeClr val="tx1"/>
                </a:solidFill>
              </a:defRPr>
            </a:lvl8pPr>
            <a:lvl9pPr marL="0" indent="0" algn="r">
              <a:lnSpc>
                <a:spcPct val="100000"/>
              </a:lnSpc>
              <a:buNone/>
              <a:defRPr sz="1200" b="0" cap="none" baseline="0">
                <a:solidFill>
                  <a:schemeClr val="tx1"/>
                </a:solidFill>
              </a:defRPr>
            </a:lvl9pPr>
          </a:lstStyle>
          <a:p>
            <a:pPr lvl="0"/>
            <a:r>
              <a:rPr lang="en-US" noProof="0"/>
              <a:t>Description</a:t>
            </a:r>
          </a:p>
        </p:txBody>
      </p:sp>
      <p:sp>
        <p:nvSpPr>
          <p:cNvPr id="8" name="Textplatzhalter 6">
            <a:extLst>
              <a:ext uri="{FF2B5EF4-FFF2-40B4-BE49-F238E27FC236}">
                <a16:creationId xmlns:a16="http://schemas.microsoft.com/office/drawing/2014/main" id="{D039E008-6102-2781-AADF-533109F661D9}"/>
              </a:ext>
            </a:extLst>
          </p:cNvPr>
          <p:cNvSpPr>
            <a:spLocks noGrp="1"/>
          </p:cNvSpPr>
          <p:nvPr>
            <p:ph type="body" sz="quarter" idx="16" hasCustomPrompt="1"/>
          </p:nvPr>
        </p:nvSpPr>
        <p:spPr>
          <a:xfrm>
            <a:off x="8148918" y="6011585"/>
            <a:ext cx="3563657" cy="216000"/>
          </a:xfrm>
        </p:spPr>
        <p:txBody>
          <a:bodyPr anchor="t"/>
          <a:lstStyle>
            <a:lvl1pPr marL="0" indent="0" algn="r">
              <a:lnSpc>
                <a:spcPct val="100000"/>
              </a:lnSpc>
              <a:spcAft>
                <a:spcPts val="600"/>
              </a:spcAft>
              <a:buFont typeface="Arial" panose="020B0604020202020204" pitchFamily="34" charset="0"/>
              <a:buNone/>
              <a:defRPr sz="1000" b="0" cap="none" baseline="0">
                <a:solidFill>
                  <a:schemeClr val="tx1"/>
                </a:solidFill>
              </a:defRPr>
            </a:lvl1pPr>
            <a:lvl2pPr marL="0" indent="0" algn="r">
              <a:lnSpc>
                <a:spcPct val="100000"/>
              </a:lnSpc>
              <a:buFont typeface="Arial" panose="020B0604020202020204" pitchFamily="34" charset="0"/>
              <a:buNone/>
              <a:defRPr sz="1200" b="0" cap="none" baseline="0">
                <a:solidFill>
                  <a:schemeClr val="tx1"/>
                </a:solidFill>
              </a:defRPr>
            </a:lvl2pPr>
            <a:lvl3pPr marL="0" indent="0" algn="r">
              <a:lnSpc>
                <a:spcPct val="100000"/>
              </a:lnSpc>
              <a:buNone/>
              <a:defRPr sz="1200" b="0" cap="none" baseline="0">
                <a:solidFill>
                  <a:schemeClr val="tx1"/>
                </a:solidFill>
              </a:defRPr>
            </a:lvl3pPr>
            <a:lvl4pPr marL="0" indent="0" algn="r">
              <a:lnSpc>
                <a:spcPct val="100000"/>
              </a:lnSpc>
              <a:buNone/>
              <a:defRPr sz="1200" b="0" cap="none" baseline="0">
                <a:solidFill>
                  <a:schemeClr val="tx1"/>
                </a:solidFill>
              </a:defRPr>
            </a:lvl4pPr>
            <a:lvl5pPr marL="0" indent="0" algn="r">
              <a:lnSpc>
                <a:spcPct val="100000"/>
              </a:lnSpc>
              <a:buNone/>
              <a:defRPr sz="1200" b="0" cap="none" baseline="0">
                <a:solidFill>
                  <a:schemeClr val="tx1"/>
                </a:solidFill>
              </a:defRPr>
            </a:lvl5pPr>
            <a:lvl6pPr marL="0" indent="0" algn="r">
              <a:lnSpc>
                <a:spcPct val="100000"/>
              </a:lnSpc>
              <a:buNone/>
              <a:defRPr sz="1200" b="0" cap="none" baseline="0">
                <a:solidFill>
                  <a:schemeClr val="tx1"/>
                </a:solidFill>
              </a:defRPr>
            </a:lvl6pPr>
            <a:lvl7pPr marL="0" indent="0" algn="r">
              <a:lnSpc>
                <a:spcPct val="100000"/>
              </a:lnSpc>
              <a:buNone/>
              <a:defRPr sz="1200" b="0" cap="none" baseline="0">
                <a:solidFill>
                  <a:schemeClr val="tx1"/>
                </a:solidFill>
              </a:defRPr>
            </a:lvl7pPr>
            <a:lvl8pPr marL="0" indent="0" algn="r">
              <a:lnSpc>
                <a:spcPct val="100000"/>
              </a:lnSpc>
              <a:buNone/>
              <a:defRPr sz="1200" b="0" cap="none" baseline="0">
                <a:solidFill>
                  <a:schemeClr val="tx1"/>
                </a:solidFill>
              </a:defRPr>
            </a:lvl8pPr>
            <a:lvl9pPr marL="0" indent="0" algn="r">
              <a:lnSpc>
                <a:spcPct val="100000"/>
              </a:lnSpc>
              <a:buNone/>
              <a:defRPr sz="1200" b="0" cap="none" baseline="0">
                <a:solidFill>
                  <a:schemeClr val="tx1"/>
                </a:solidFill>
              </a:defRPr>
            </a:lvl9pPr>
          </a:lstStyle>
          <a:p>
            <a:pPr lvl="0"/>
            <a:r>
              <a:rPr lang="en-US" noProof="0"/>
              <a:t>Project number | Date</a:t>
            </a:r>
          </a:p>
        </p:txBody>
      </p:sp>
      <p:sp>
        <p:nvSpPr>
          <p:cNvPr id="9" name="Textplatzhalter 6">
            <a:extLst>
              <a:ext uri="{FF2B5EF4-FFF2-40B4-BE49-F238E27FC236}">
                <a16:creationId xmlns:a16="http://schemas.microsoft.com/office/drawing/2014/main" id="{B5C6A9BF-B2A5-7D55-532D-F6D3A3CBBF9F}"/>
              </a:ext>
            </a:extLst>
          </p:cNvPr>
          <p:cNvSpPr>
            <a:spLocks noGrp="1"/>
          </p:cNvSpPr>
          <p:nvPr>
            <p:ph type="body" sz="quarter" idx="18" hasCustomPrompt="1"/>
          </p:nvPr>
        </p:nvSpPr>
        <p:spPr>
          <a:xfrm>
            <a:off x="8148918" y="5687573"/>
            <a:ext cx="3563657" cy="216000"/>
          </a:xfrm>
        </p:spPr>
        <p:txBody>
          <a:bodyPr anchor="b"/>
          <a:lstStyle>
            <a:lvl1pPr marL="0" indent="0" algn="r">
              <a:lnSpc>
                <a:spcPct val="100000"/>
              </a:lnSpc>
              <a:spcAft>
                <a:spcPts val="600"/>
              </a:spcAft>
              <a:buFont typeface="Arial" panose="020B0604020202020204" pitchFamily="34" charset="0"/>
              <a:buNone/>
              <a:defRPr sz="1050" b="1" cap="none" baseline="0">
                <a:solidFill>
                  <a:schemeClr val="bg2"/>
                </a:solidFill>
              </a:defRPr>
            </a:lvl1pPr>
            <a:lvl2pPr marL="0" indent="0" algn="r">
              <a:lnSpc>
                <a:spcPct val="100000"/>
              </a:lnSpc>
              <a:buFont typeface="Arial" panose="020B0604020202020204" pitchFamily="34" charset="0"/>
              <a:buNone/>
              <a:defRPr sz="1200" b="0" cap="none" baseline="0">
                <a:solidFill>
                  <a:schemeClr val="tx1"/>
                </a:solidFill>
              </a:defRPr>
            </a:lvl2pPr>
            <a:lvl3pPr marL="0" indent="0" algn="r">
              <a:lnSpc>
                <a:spcPct val="100000"/>
              </a:lnSpc>
              <a:buNone/>
              <a:defRPr sz="1200" b="0" cap="none" baseline="0">
                <a:solidFill>
                  <a:schemeClr val="tx1"/>
                </a:solidFill>
              </a:defRPr>
            </a:lvl3pPr>
            <a:lvl4pPr marL="0" indent="0" algn="r">
              <a:lnSpc>
                <a:spcPct val="100000"/>
              </a:lnSpc>
              <a:buNone/>
              <a:defRPr sz="1200" b="0" cap="none" baseline="0">
                <a:solidFill>
                  <a:schemeClr val="tx1"/>
                </a:solidFill>
              </a:defRPr>
            </a:lvl4pPr>
            <a:lvl5pPr marL="0" indent="0" algn="r">
              <a:lnSpc>
                <a:spcPct val="100000"/>
              </a:lnSpc>
              <a:buNone/>
              <a:defRPr sz="1200" b="0" cap="none" baseline="0">
                <a:solidFill>
                  <a:schemeClr val="tx1"/>
                </a:solidFill>
              </a:defRPr>
            </a:lvl5pPr>
            <a:lvl6pPr marL="0" indent="0" algn="r">
              <a:lnSpc>
                <a:spcPct val="100000"/>
              </a:lnSpc>
              <a:buNone/>
              <a:defRPr sz="1200" b="0" cap="none" baseline="0">
                <a:solidFill>
                  <a:schemeClr val="tx1"/>
                </a:solidFill>
              </a:defRPr>
            </a:lvl6pPr>
            <a:lvl7pPr marL="0" indent="0" algn="r">
              <a:lnSpc>
                <a:spcPct val="100000"/>
              </a:lnSpc>
              <a:buNone/>
              <a:defRPr sz="1200" b="0" cap="none" baseline="0">
                <a:solidFill>
                  <a:schemeClr val="tx1"/>
                </a:solidFill>
              </a:defRPr>
            </a:lvl7pPr>
            <a:lvl8pPr marL="0" indent="0" algn="r">
              <a:lnSpc>
                <a:spcPct val="100000"/>
              </a:lnSpc>
              <a:buNone/>
              <a:defRPr sz="1200" b="0" cap="none" baseline="0">
                <a:solidFill>
                  <a:schemeClr val="tx1"/>
                </a:solidFill>
              </a:defRPr>
            </a:lvl8pPr>
            <a:lvl9pPr marL="0" indent="0" algn="r">
              <a:lnSpc>
                <a:spcPct val="100000"/>
              </a:lnSpc>
              <a:buNone/>
              <a:defRPr sz="1200" b="0" cap="none" baseline="0">
                <a:solidFill>
                  <a:schemeClr val="tx1"/>
                </a:solidFill>
              </a:defRPr>
            </a:lvl9pPr>
          </a:lstStyle>
          <a:p>
            <a:pPr lvl="0"/>
            <a:r>
              <a:rPr lang="en-US" noProof="0"/>
              <a:t>Author name</a:t>
            </a:r>
          </a:p>
        </p:txBody>
      </p:sp>
      <p:sp>
        <p:nvSpPr>
          <p:cNvPr id="2" name="Picture Placeholder 10">
            <a:extLst>
              <a:ext uri="{FF2B5EF4-FFF2-40B4-BE49-F238E27FC236}">
                <a16:creationId xmlns:a16="http://schemas.microsoft.com/office/drawing/2014/main" id="{50A01641-1943-4FD1-613B-FC961DD2D450}"/>
              </a:ext>
            </a:extLst>
          </p:cNvPr>
          <p:cNvSpPr>
            <a:spLocks noGrp="1"/>
          </p:cNvSpPr>
          <p:nvPr>
            <p:ph type="pic" sz="quarter" idx="20"/>
          </p:nvPr>
        </p:nvSpPr>
        <p:spPr bwMode="gray">
          <a:xfrm>
            <a:off x="0" y="0"/>
            <a:ext cx="7160282" cy="6227763"/>
          </a:xfrm>
          <a:custGeom>
            <a:avLst/>
            <a:gdLst>
              <a:gd name="connsiteX0" fmla="*/ 1 w 7160282"/>
              <a:gd name="connsiteY0" fmla="*/ 0 h 6227763"/>
              <a:gd name="connsiteX1" fmla="*/ 6942645 w 7160282"/>
              <a:gd name="connsiteY1" fmla="*/ 0 h 6227763"/>
              <a:gd name="connsiteX2" fmla="*/ 7160282 w 7160282"/>
              <a:gd name="connsiteY2" fmla="*/ 589660 h 6227763"/>
              <a:gd name="connsiteX3" fmla="*/ 4666978 w 7160282"/>
              <a:gd name="connsiteY3" fmla="*/ 1510849 h 6227763"/>
              <a:gd name="connsiteX4" fmla="*/ 7083092 w 7160282"/>
              <a:gd name="connsiteY4" fmla="*/ 2624250 h 6227763"/>
              <a:gd name="connsiteX5" fmla="*/ 6335123 w 7160282"/>
              <a:gd name="connsiteY5" fmla="*/ 4247363 h 6227763"/>
              <a:gd name="connsiteX6" fmla="*/ 3919010 w 7160282"/>
              <a:gd name="connsiteY6" fmla="*/ 3133960 h 6227763"/>
              <a:gd name="connsiteX7" fmla="*/ 4838807 w 7160282"/>
              <a:gd name="connsiteY7" fmla="*/ 5628550 h 6227763"/>
              <a:gd name="connsiteX8" fmla="*/ 3216973 w 7160282"/>
              <a:gd name="connsiteY8" fmla="*/ 6227763 h 6227763"/>
              <a:gd name="connsiteX9" fmla="*/ 3155571 w 7160282"/>
              <a:gd name="connsiteY9" fmla="*/ 6227763 h 6227763"/>
              <a:gd name="connsiteX10" fmla="*/ 2243137 w 7160282"/>
              <a:gd name="connsiteY10" fmla="*/ 3753139 h 6227763"/>
              <a:gd name="connsiteX11" fmla="*/ 1130564 w 7160282"/>
              <a:gd name="connsiteY11" fmla="*/ 6167452 h 6227763"/>
              <a:gd name="connsiteX12" fmla="*/ 1 w 7160282"/>
              <a:gd name="connsiteY12" fmla="*/ 5646460 h 6227763"/>
              <a:gd name="connsiteX13" fmla="*/ 1 w 7160282"/>
              <a:gd name="connsiteY13" fmla="*/ 4353430 h 6227763"/>
              <a:gd name="connsiteX14" fmla="*/ 621085 w 7160282"/>
              <a:gd name="connsiteY14" fmla="*/ 3005661 h 6227763"/>
              <a:gd name="connsiteX15" fmla="*/ 0 w 7160282"/>
              <a:gd name="connsiteY15" fmla="*/ 3235130 h 6227763"/>
              <a:gd name="connsiteX16" fmla="*/ 1 w 7160282"/>
              <a:gd name="connsiteY16" fmla="*/ 1330491 h 6227763"/>
              <a:gd name="connsiteX17" fmla="*/ 3019 w 7160282"/>
              <a:gd name="connsiteY17" fmla="*/ 1329377 h 6227763"/>
              <a:gd name="connsiteX18" fmla="*/ 1 w 7160282"/>
              <a:gd name="connsiteY18" fmla="*/ 1327985 h 622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60282" h="6227763">
                <a:moveTo>
                  <a:pt x="1" y="0"/>
                </a:moveTo>
                <a:lnTo>
                  <a:pt x="6942645" y="0"/>
                </a:lnTo>
                <a:lnTo>
                  <a:pt x="7160282" y="589660"/>
                </a:lnTo>
                <a:lnTo>
                  <a:pt x="4666978" y="1510849"/>
                </a:lnTo>
                <a:lnTo>
                  <a:pt x="7083092" y="2624250"/>
                </a:lnTo>
                <a:lnTo>
                  <a:pt x="6335123" y="4247363"/>
                </a:lnTo>
                <a:lnTo>
                  <a:pt x="3919010" y="3133960"/>
                </a:lnTo>
                <a:lnTo>
                  <a:pt x="4838807" y="5628550"/>
                </a:lnTo>
                <a:lnTo>
                  <a:pt x="3216973" y="6227763"/>
                </a:lnTo>
                <a:lnTo>
                  <a:pt x="3155571" y="6227763"/>
                </a:lnTo>
                <a:lnTo>
                  <a:pt x="2243137" y="3753139"/>
                </a:lnTo>
                <a:lnTo>
                  <a:pt x="1130564" y="6167452"/>
                </a:lnTo>
                <a:lnTo>
                  <a:pt x="1" y="5646460"/>
                </a:lnTo>
                <a:lnTo>
                  <a:pt x="1" y="4353430"/>
                </a:lnTo>
                <a:lnTo>
                  <a:pt x="621085" y="3005661"/>
                </a:lnTo>
                <a:lnTo>
                  <a:pt x="0" y="3235130"/>
                </a:lnTo>
                <a:lnTo>
                  <a:pt x="1" y="1330491"/>
                </a:lnTo>
                <a:lnTo>
                  <a:pt x="3019" y="1329377"/>
                </a:lnTo>
                <a:lnTo>
                  <a:pt x="1" y="1327985"/>
                </a:lnTo>
                <a:close/>
              </a:path>
            </a:pathLst>
          </a:custGeom>
          <a:solidFill>
            <a:schemeClr val="tx2"/>
          </a:solidFill>
        </p:spPr>
        <p:txBody>
          <a:bodyPr wrap="square" anchor="ctr">
            <a:noAutofit/>
          </a:bodyPr>
          <a:lstStyle>
            <a:lvl1pPr algn="ctr">
              <a:defRPr/>
            </a:lvl1pPr>
          </a:lstStyle>
          <a:p>
            <a:r>
              <a:rPr lang="en-US" noProof="0"/>
              <a:t>Click icon to add picture</a:t>
            </a:r>
          </a:p>
        </p:txBody>
      </p:sp>
      <p:pic>
        <p:nvPicPr>
          <p:cNvPr id="10" name="Graphic 9">
            <a:extLst>
              <a:ext uri="{FF2B5EF4-FFF2-40B4-BE49-F238E27FC236}">
                <a16:creationId xmlns:a16="http://schemas.microsoft.com/office/drawing/2014/main" id="{4EEEDAFA-4A14-411B-A39D-BE8B3C330DB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008573" y="414391"/>
            <a:ext cx="1704002" cy="316533"/>
          </a:xfrm>
          <a:prstGeom prst="rect">
            <a:avLst/>
          </a:prstGeom>
        </p:spPr>
      </p:pic>
      <p:sp>
        <p:nvSpPr>
          <p:cNvPr id="3" name="Titel 1">
            <a:extLst>
              <a:ext uri="{FF2B5EF4-FFF2-40B4-BE49-F238E27FC236}">
                <a16:creationId xmlns:a16="http://schemas.microsoft.com/office/drawing/2014/main" id="{05EDC5C8-7289-D971-5CC5-E8361C7BCF04}"/>
              </a:ext>
            </a:extLst>
          </p:cNvPr>
          <p:cNvSpPr>
            <a:spLocks noGrp="1"/>
          </p:cNvSpPr>
          <p:nvPr>
            <p:ph type="ctrTitle" hasCustomPrompt="1"/>
          </p:nvPr>
        </p:nvSpPr>
        <p:spPr bwMode="gray">
          <a:xfrm>
            <a:off x="6881717" y="1557338"/>
            <a:ext cx="4830857" cy="2829502"/>
          </a:xfrm>
        </p:spPr>
        <p:txBody>
          <a:bodyPr anchor="b"/>
          <a:lstStyle>
            <a:lvl1pPr algn="r">
              <a:lnSpc>
                <a:spcPct val="80000"/>
              </a:lnSpc>
              <a:spcAft>
                <a:spcPts val="600"/>
              </a:spcAft>
              <a:defRPr sz="4800" b="1" i="0" spc="0">
                <a:solidFill>
                  <a:schemeClr val="bg2"/>
                </a:solidFill>
                <a:latin typeface="+mj-lt"/>
              </a:defRPr>
            </a:lvl1pPr>
          </a:lstStyle>
          <a:p>
            <a:r>
              <a:rPr lang="en-US" noProof="0"/>
              <a:t>Title of your presentation</a:t>
            </a:r>
          </a:p>
        </p:txBody>
      </p:sp>
      <p:sp>
        <p:nvSpPr>
          <p:cNvPr id="6" name="Untertitel 2">
            <a:extLst>
              <a:ext uri="{FF2B5EF4-FFF2-40B4-BE49-F238E27FC236}">
                <a16:creationId xmlns:a16="http://schemas.microsoft.com/office/drawing/2014/main" id="{C675B235-304B-B539-2EB5-F2EE6F002CE6}"/>
              </a:ext>
            </a:extLst>
          </p:cNvPr>
          <p:cNvSpPr>
            <a:spLocks noGrp="1"/>
          </p:cNvSpPr>
          <p:nvPr>
            <p:ph type="subTitle" idx="1" hasCustomPrompt="1"/>
          </p:nvPr>
        </p:nvSpPr>
        <p:spPr bwMode="gray">
          <a:xfrm>
            <a:off x="6881131" y="4567474"/>
            <a:ext cx="4829202" cy="648000"/>
          </a:xfrm>
        </p:spPr>
        <p:txBody>
          <a:bodyPr/>
          <a:lstStyle>
            <a:lvl1pPr marL="0" indent="0" algn="r">
              <a:lnSpc>
                <a:spcPct val="100000"/>
              </a:lnSpc>
              <a:spcBef>
                <a:spcPts val="0"/>
              </a:spcBef>
              <a:spcAft>
                <a:spcPts val="600"/>
              </a:spcAft>
              <a:buFont typeface="Arial" panose="020B0604020202020204" pitchFamily="34" charset="0"/>
              <a:buNone/>
              <a:defRPr sz="2400" b="0">
                <a:solidFill>
                  <a:schemeClr val="accent3"/>
                </a:solidFill>
                <a:latin typeface="+mn-lt"/>
              </a:defRPr>
            </a:lvl1pPr>
            <a:lvl2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2pPr>
            <a:lvl3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3pPr>
            <a:lvl4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4pPr>
            <a:lvl5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5pPr>
            <a:lvl6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6pPr>
            <a:lvl7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7pPr>
            <a:lvl8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8pPr>
            <a:lvl9pPr marL="0" indent="0" algn="l">
              <a:lnSpc>
                <a:spcPct val="100000"/>
              </a:lnSpc>
              <a:spcBef>
                <a:spcPts val="0"/>
              </a:spcBef>
              <a:spcAft>
                <a:spcPts val="0"/>
              </a:spcAft>
              <a:buFont typeface="Arial" panose="020B0604020202020204" pitchFamily="34" charset="0"/>
              <a:buNone/>
              <a:defRPr sz="2000" b="0">
                <a:solidFill>
                  <a:schemeClr val="tx1"/>
                </a:solidFill>
                <a:latin typeface="+mn-lt"/>
              </a:defRPr>
            </a:lvl9pPr>
          </a:lstStyle>
          <a:p>
            <a:r>
              <a:rPr lang="en-US" noProof="0"/>
              <a:t>Subtitle</a:t>
            </a:r>
          </a:p>
        </p:txBody>
      </p:sp>
    </p:spTree>
    <p:extLst>
      <p:ext uri="{BB962C8B-B14F-4D97-AF65-F5344CB8AC3E}">
        <p14:creationId xmlns:p14="http://schemas.microsoft.com/office/powerpoint/2010/main" val="113656013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with picture2">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gray">
          <a:xfrm>
            <a:off x="479425" y="1557338"/>
            <a:ext cx="5125848" cy="2201364"/>
          </a:xfrm>
        </p:spPr>
        <p:txBody>
          <a:bodyPr anchor="b"/>
          <a:lstStyle>
            <a:lvl1pPr marL="0" marR="0" indent="0" algn="l" defTabSz="914400" rtl="0" eaLnBrk="1" fontAlgn="auto" latinLnBrk="0" hangingPunct="1">
              <a:lnSpc>
                <a:spcPct val="80000"/>
              </a:lnSpc>
              <a:spcBef>
                <a:spcPct val="0"/>
              </a:spcBef>
              <a:spcAft>
                <a:spcPts val="600"/>
              </a:spcAft>
              <a:buClrTx/>
              <a:buSzTx/>
              <a:buFontTx/>
              <a:buNone/>
              <a:tabLst/>
              <a:defRPr sz="4800" b="1" i="0">
                <a:latin typeface="+mj-lt"/>
              </a:defRPr>
            </a:lvl1pPr>
          </a:lstStyle>
          <a:p>
            <a:r>
              <a:rPr lang="en-US" noProof="0"/>
              <a:t>Title of your presentation</a:t>
            </a:r>
          </a:p>
        </p:txBody>
      </p:sp>
      <p:sp>
        <p:nvSpPr>
          <p:cNvPr id="3" name="Untertitel 2"/>
          <p:cNvSpPr>
            <a:spLocks noGrp="1"/>
          </p:cNvSpPr>
          <p:nvPr>
            <p:ph type="subTitle" idx="1" hasCustomPrompt="1"/>
          </p:nvPr>
        </p:nvSpPr>
        <p:spPr bwMode="gray">
          <a:xfrm>
            <a:off x="479425" y="3963209"/>
            <a:ext cx="5125848" cy="648000"/>
          </a:xfrm>
        </p:spPr>
        <p:txBody>
          <a:bodyPr/>
          <a:lstStyle>
            <a:lvl1pPr marL="0" indent="0" algn="l">
              <a:lnSpc>
                <a:spcPct val="100000"/>
              </a:lnSpc>
              <a:spcBef>
                <a:spcPts val="0"/>
              </a:spcBef>
              <a:spcAft>
                <a:spcPts val="600"/>
              </a:spcAft>
              <a:buFont typeface="Arial" panose="020B0604020202020204" pitchFamily="34" charset="0"/>
              <a:buNone/>
              <a:defRPr sz="2400" b="0">
                <a:solidFill>
                  <a:schemeClr val="accent3"/>
                </a:solidFill>
                <a:latin typeface="+mn-lt"/>
              </a:defRPr>
            </a:lvl1pPr>
            <a:lvl2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2pPr>
            <a:lvl3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3pPr>
            <a:lvl4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4pPr>
            <a:lvl5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5pPr>
            <a:lvl6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6pPr>
            <a:lvl7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7pPr>
            <a:lvl8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8pPr>
            <a:lvl9pPr marL="0" indent="0" algn="r">
              <a:lnSpc>
                <a:spcPct val="100000"/>
              </a:lnSpc>
              <a:spcBef>
                <a:spcPts val="0"/>
              </a:spcBef>
              <a:spcAft>
                <a:spcPts val="0"/>
              </a:spcAft>
              <a:buFont typeface="Arial" panose="020B0604020202020204" pitchFamily="34" charset="0"/>
              <a:buNone/>
              <a:defRPr sz="2000" b="0">
                <a:solidFill>
                  <a:schemeClr val="tx1"/>
                </a:solidFill>
                <a:latin typeface="+mn-lt"/>
              </a:defRPr>
            </a:lvl9pPr>
          </a:lstStyle>
          <a:p>
            <a:r>
              <a:rPr lang="en-US" noProof="0"/>
              <a:t>Subtitle</a:t>
            </a:r>
          </a:p>
        </p:txBody>
      </p:sp>
      <p:sp>
        <p:nvSpPr>
          <p:cNvPr id="15" name="Textplatzhalter 6">
            <a:extLst>
              <a:ext uri="{FF2B5EF4-FFF2-40B4-BE49-F238E27FC236}">
                <a16:creationId xmlns:a16="http://schemas.microsoft.com/office/drawing/2014/main" id="{5F544C91-8CAE-47C0-A457-34BB1A932DCB}"/>
              </a:ext>
            </a:extLst>
          </p:cNvPr>
          <p:cNvSpPr>
            <a:spLocks noGrp="1"/>
          </p:cNvSpPr>
          <p:nvPr>
            <p:ph type="body" sz="quarter" idx="15" hasCustomPrompt="1"/>
          </p:nvPr>
        </p:nvSpPr>
        <p:spPr>
          <a:xfrm>
            <a:off x="479425" y="6227609"/>
            <a:ext cx="3563657" cy="216000"/>
          </a:xfrm>
        </p:spPr>
        <p:txBody>
          <a:bodyPr anchor="t"/>
          <a:lstStyle>
            <a:lvl1pPr marL="0" indent="0" algn="l">
              <a:lnSpc>
                <a:spcPct val="100000"/>
              </a:lnSpc>
              <a:spcAft>
                <a:spcPts val="600"/>
              </a:spcAft>
              <a:buFont typeface="Arial" panose="020B0604020202020204" pitchFamily="34" charset="0"/>
              <a:buNone/>
              <a:defRPr sz="1000" b="0" cap="none" baseline="0">
                <a:solidFill>
                  <a:schemeClr val="tx1"/>
                </a:solidFill>
              </a:defRPr>
            </a:lvl1pPr>
            <a:lvl2pPr marL="0" indent="0" algn="r">
              <a:lnSpc>
                <a:spcPct val="100000"/>
              </a:lnSpc>
              <a:buFont typeface="Arial" panose="020B0604020202020204" pitchFamily="34" charset="0"/>
              <a:buNone/>
              <a:defRPr sz="1200" b="0" cap="none" baseline="0">
                <a:solidFill>
                  <a:schemeClr val="tx1"/>
                </a:solidFill>
              </a:defRPr>
            </a:lvl2pPr>
            <a:lvl3pPr marL="0" indent="0" algn="r">
              <a:lnSpc>
                <a:spcPct val="100000"/>
              </a:lnSpc>
              <a:buNone/>
              <a:defRPr sz="1200" b="0" cap="none" baseline="0">
                <a:solidFill>
                  <a:schemeClr val="tx1"/>
                </a:solidFill>
              </a:defRPr>
            </a:lvl3pPr>
            <a:lvl4pPr marL="0" indent="0" algn="r">
              <a:lnSpc>
                <a:spcPct val="100000"/>
              </a:lnSpc>
              <a:buNone/>
              <a:defRPr sz="1200" b="0" cap="none" baseline="0">
                <a:solidFill>
                  <a:schemeClr val="tx1"/>
                </a:solidFill>
              </a:defRPr>
            </a:lvl4pPr>
            <a:lvl5pPr marL="0" indent="0" algn="r">
              <a:lnSpc>
                <a:spcPct val="100000"/>
              </a:lnSpc>
              <a:buNone/>
              <a:defRPr sz="1200" b="0" cap="none" baseline="0">
                <a:solidFill>
                  <a:schemeClr val="tx1"/>
                </a:solidFill>
              </a:defRPr>
            </a:lvl5pPr>
            <a:lvl6pPr marL="0" indent="0" algn="r">
              <a:lnSpc>
                <a:spcPct val="100000"/>
              </a:lnSpc>
              <a:buNone/>
              <a:defRPr sz="1200" b="0" cap="none" baseline="0">
                <a:solidFill>
                  <a:schemeClr val="tx1"/>
                </a:solidFill>
              </a:defRPr>
            </a:lvl6pPr>
            <a:lvl7pPr marL="0" indent="0" algn="r">
              <a:lnSpc>
                <a:spcPct val="100000"/>
              </a:lnSpc>
              <a:buNone/>
              <a:defRPr sz="1200" b="0" cap="none" baseline="0">
                <a:solidFill>
                  <a:schemeClr val="tx1"/>
                </a:solidFill>
              </a:defRPr>
            </a:lvl7pPr>
            <a:lvl8pPr marL="0" indent="0" algn="r">
              <a:lnSpc>
                <a:spcPct val="100000"/>
              </a:lnSpc>
              <a:buNone/>
              <a:defRPr sz="1200" b="0" cap="none" baseline="0">
                <a:solidFill>
                  <a:schemeClr val="tx1"/>
                </a:solidFill>
              </a:defRPr>
            </a:lvl8pPr>
            <a:lvl9pPr marL="0" indent="0" algn="r">
              <a:lnSpc>
                <a:spcPct val="100000"/>
              </a:lnSpc>
              <a:buNone/>
              <a:defRPr sz="1200" b="0" cap="none" baseline="0">
                <a:solidFill>
                  <a:schemeClr val="tx1"/>
                </a:solidFill>
              </a:defRPr>
            </a:lvl9pPr>
          </a:lstStyle>
          <a:p>
            <a:pPr lvl="0"/>
            <a:r>
              <a:rPr lang="en-US" noProof="0"/>
              <a:t>Description</a:t>
            </a:r>
          </a:p>
        </p:txBody>
      </p:sp>
      <p:sp>
        <p:nvSpPr>
          <p:cNvPr id="16" name="Textplatzhalter 6">
            <a:extLst>
              <a:ext uri="{FF2B5EF4-FFF2-40B4-BE49-F238E27FC236}">
                <a16:creationId xmlns:a16="http://schemas.microsoft.com/office/drawing/2014/main" id="{23D4D034-62FF-4C96-BD28-4ABA4DCC8050}"/>
              </a:ext>
            </a:extLst>
          </p:cNvPr>
          <p:cNvSpPr>
            <a:spLocks noGrp="1"/>
          </p:cNvSpPr>
          <p:nvPr>
            <p:ph type="body" sz="quarter" idx="16" hasCustomPrompt="1"/>
          </p:nvPr>
        </p:nvSpPr>
        <p:spPr>
          <a:xfrm>
            <a:off x="479425" y="6011585"/>
            <a:ext cx="3563657" cy="216000"/>
          </a:xfrm>
        </p:spPr>
        <p:txBody>
          <a:bodyPr anchor="t"/>
          <a:lstStyle>
            <a:lvl1pPr marL="0" indent="0" algn="l">
              <a:lnSpc>
                <a:spcPct val="100000"/>
              </a:lnSpc>
              <a:spcAft>
                <a:spcPts val="600"/>
              </a:spcAft>
              <a:buFont typeface="Arial" panose="020B0604020202020204" pitchFamily="34" charset="0"/>
              <a:buNone/>
              <a:defRPr sz="1000" b="0" cap="none" baseline="0">
                <a:solidFill>
                  <a:schemeClr val="tx1"/>
                </a:solidFill>
              </a:defRPr>
            </a:lvl1pPr>
            <a:lvl2pPr marL="0" indent="0" algn="r">
              <a:lnSpc>
                <a:spcPct val="100000"/>
              </a:lnSpc>
              <a:buFont typeface="Arial" panose="020B0604020202020204" pitchFamily="34" charset="0"/>
              <a:buNone/>
              <a:defRPr sz="1200" b="0" cap="none" baseline="0">
                <a:solidFill>
                  <a:schemeClr val="tx1"/>
                </a:solidFill>
              </a:defRPr>
            </a:lvl2pPr>
            <a:lvl3pPr marL="0" indent="0" algn="r">
              <a:lnSpc>
                <a:spcPct val="100000"/>
              </a:lnSpc>
              <a:buNone/>
              <a:defRPr sz="1200" b="0" cap="none" baseline="0">
                <a:solidFill>
                  <a:schemeClr val="tx1"/>
                </a:solidFill>
              </a:defRPr>
            </a:lvl3pPr>
            <a:lvl4pPr marL="0" indent="0" algn="r">
              <a:lnSpc>
                <a:spcPct val="100000"/>
              </a:lnSpc>
              <a:buNone/>
              <a:defRPr sz="1200" b="0" cap="none" baseline="0">
                <a:solidFill>
                  <a:schemeClr val="tx1"/>
                </a:solidFill>
              </a:defRPr>
            </a:lvl4pPr>
            <a:lvl5pPr marL="0" indent="0" algn="r">
              <a:lnSpc>
                <a:spcPct val="100000"/>
              </a:lnSpc>
              <a:buNone/>
              <a:defRPr sz="1200" b="0" cap="none" baseline="0">
                <a:solidFill>
                  <a:schemeClr val="tx1"/>
                </a:solidFill>
              </a:defRPr>
            </a:lvl5pPr>
            <a:lvl6pPr marL="0" indent="0" algn="r">
              <a:lnSpc>
                <a:spcPct val="100000"/>
              </a:lnSpc>
              <a:buNone/>
              <a:defRPr sz="1200" b="0" cap="none" baseline="0">
                <a:solidFill>
                  <a:schemeClr val="tx1"/>
                </a:solidFill>
              </a:defRPr>
            </a:lvl6pPr>
            <a:lvl7pPr marL="0" indent="0" algn="r">
              <a:lnSpc>
                <a:spcPct val="100000"/>
              </a:lnSpc>
              <a:buNone/>
              <a:defRPr sz="1200" b="0" cap="none" baseline="0">
                <a:solidFill>
                  <a:schemeClr val="tx1"/>
                </a:solidFill>
              </a:defRPr>
            </a:lvl7pPr>
            <a:lvl8pPr marL="0" indent="0" algn="r">
              <a:lnSpc>
                <a:spcPct val="100000"/>
              </a:lnSpc>
              <a:buNone/>
              <a:defRPr sz="1200" b="0" cap="none" baseline="0">
                <a:solidFill>
                  <a:schemeClr val="tx1"/>
                </a:solidFill>
              </a:defRPr>
            </a:lvl8pPr>
            <a:lvl9pPr marL="0" indent="0" algn="r">
              <a:lnSpc>
                <a:spcPct val="100000"/>
              </a:lnSpc>
              <a:buNone/>
              <a:defRPr sz="1200" b="0" cap="none" baseline="0">
                <a:solidFill>
                  <a:schemeClr val="tx1"/>
                </a:solidFill>
              </a:defRPr>
            </a:lvl9pPr>
          </a:lstStyle>
          <a:p>
            <a:pPr lvl="0"/>
            <a:r>
              <a:rPr lang="en-US" noProof="0"/>
              <a:t>Project number | Date</a:t>
            </a:r>
          </a:p>
        </p:txBody>
      </p:sp>
      <p:sp>
        <p:nvSpPr>
          <p:cNvPr id="25" name="Textplatzhalter 6">
            <a:extLst>
              <a:ext uri="{FF2B5EF4-FFF2-40B4-BE49-F238E27FC236}">
                <a16:creationId xmlns:a16="http://schemas.microsoft.com/office/drawing/2014/main" id="{6BD9B3CB-B30E-98F2-C303-762A7547B59C}"/>
              </a:ext>
            </a:extLst>
          </p:cNvPr>
          <p:cNvSpPr>
            <a:spLocks noGrp="1"/>
          </p:cNvSpPr>
          <p:nvPr>
            <p:ph type="body" sz="quarter" idx="18" hasCustomPrompt="1"/>
          </p:nvPr>
        </p:nvSpPr>
        <p:spPr>
          <a:xfrm>
            <a:off x="479425" y="5687573"/>
            <a:ext cx="3563657" cy="216000"/>
          </a:xfrm>
        </p:spPr>
        <p:txBody>
          <a:bodyPr anchor="b"/>
          <a:lstStyle>
            <a:lvl1pPr marL="0" indent="0" algn="l">
              <a:lnSpc>
                <a:spcPct val="100000"/>
              </a:lnSpc>
              <a:spcAft>
                <a:spcPts val="600"/>
              </a:spcAft>
              <a:buFont typeface="Arial" panose="020B0604020202020204" pitchFamily="34" charset="0"/>
              <a:buNone/>
              <a:defRPr sz="1050" b="1" cap="none" baseline="0">
                <a:solidFill>
                  <a:schemeClr val="bg2"/>
                </a:solidFill>
              </a:defRPr>
            </a:lvl1pPr>
            <a:lvl2pPr marL="0" indent="0" algn="r">
              <a:lnSpc>
                <a:spcPct val="100000"/>
              </a:lnSpc>
              <a:buFont typeface="Arial" panose="020B0604020202020204" pitchFamily="34" charset="0"/>
              <a:buNone/>
              <a:defRPr sz="1200" b="0" cap="none" baseline="0">
                <a:solidFill>
                  <a:schemeClr val="tx1"/>
                </a:solidFill>
              </a:defRPr>
            </a:lvl2pPr>
            <a:lvl3pPr marL="0" indent="0" algn="r">
              <a:lnSpc>
                <a:spcPct val="100000"/>
              </a:lnSpc>
              <a:buNone/>
              <a:defRPr sz="1200" b="0" cap="none" baseline="0">
                <a:solidFill>
                  <a:schemeClr val="tx1"/>
                </a:solidFill>
              </a:defRPr>
            </a:lvl3pPr>
            <a:lvl4pPr marL="0" indent="0" algn="r">
              <a:lnSpc>
                <a:spcPct val="100000"/>
              </a:lnSpc>
              <a:buNone/>
              <a:defRPr sz="1200" b="0" cap="none" baseline="0">
                <a:solidFill>
                  <a:schemeClr val="tx1"/>
                </a:solidFill>
              </a:defRPr>
            </a:lvl4pPr>
            <a:lvl5pPr marL="0" indent="0" algn="r">
              <a:lnSpc>
                <a:spcPct val="100000"/>
              </a:lnSpc>
              <a:buNone/>
              <a:defRPr sz="1200" b="0" cap="none" baseline="0">
                <a:solidFill>
                  <a:schemeClr val="tx1"/>
                </a:solidFill>
              </a:defRPr>
            </a:lvl5pPr>
            <a:lvl6pPr marL="0" indent="0" algn="r">
              <a:lnSpc>
                <a:spcPct val="100000"/>
              </a:lnSpc>
              <a:buNone/>
              <a:defRPr sz="1200" b="0" cap="none" baseline="0">
                <a:solidFill>
                  <a:schemeClr val="tx1"/>
                </a:solidFill>
              </a:defRPr>
            </a:lvl6pPr>
            <a:lvl7pPr marL="0" indent="0" algn="r">
              <a:lnSpc>
                <a:spcPct val="100000"/>
              </a:lnSpc>
              <a:buNone/>
              <a:defRPr sz="1200" b="0" cap="none" baseline="0">
                <a:solidFill>
                  <a:schemeClr val="tx1"/>
                </a:solidFill>
              </a:defRPr>
            </a:lvl7pPr>
            <a:lvl8pPr marL="0" indent="0" algn="r">
              <a:lnSpc>
                <a:spcPct val="100000"/>
              </a:lnSpc>
              <a:buNone/>
              <a:defRPr sz="1200" b="0" cap="none" baseline="0">
                <a:solidFill>
                  <a:schemeClr val="tx1"/>
                </a:solidFill>
              </a:defRPr>
            </a:lvl8pPr>
            <a:lvl9pPr marL="0" indent="0" algn="r">
              <a:lnSpc>
                <a:spcPct val="100000"/>
              </a:lnSpc>
              <a:buNone/>
              <a:defRPr sz="1200" b="0" cap="none" baseline="0">
                <a:solidFill>
                  <a:schemeClr val="tx1"/>
                </a:solidFill>
              </a:defRPr>
            </a:lvl9pPr>
          </a:lstStyle>
          <a:p>
            <a:pPr lvl="0"/>
            <a:r>
              <a:rPr lang="en-US" noProof="0"/>
              <a:t>Author name</a:t>
            </a:r>
          </a:p>
        </p:txBody>
      </p:sp>
      <p:sp>
        <p:nvSpPr>
          <p:cNvPr id="23" name="Picture Placeholder 22">
            <a:extLst>
              <a:ext uri="{FF2B5EF4-FFF2-40B4-BE49-F238E27FC236}">
                <a16:creationId xmlns:a16="http://schemas.microsoft.com/office/drawing/2014/main" id="{338F51AC-5C84-8D3C-8D57-DD8BA7B5AACD}"/>
              </a:ext>
            </a:extLst>
          </p:cNvPr>
          <p:cNvSpPr>
            <a:spLocks noGrp="1"/>
          </p:cNvSpPr>
          <p:nvPr>
            <p:ph type="pic" sz="quarter" idx="19"/>
          </p:nvPr>
        </p:nvSpPr>
        <p:spPr bwMode="gray">
          <a:xfrm>
            <a:off x="6017282" y="-1"/>
            <a:ext cx="6174718" cy="6858001"/>
          </a:xfrm>
          <a:custGeom>
            <a:avLst/>
            <a:gdLst>
              <a:gd name="connsiteX0" fmla="*/ 1239625 w 6174718"/>
              <a:gd name="connsiteY0" fmla="*/ 0 h 6858001"/>
              <a:gd name="connsiteX1" fmla="*/ 3238713 w 6174718"/>
              <a:gd name="connsiteY1" fmla="*/ 0 h 6858001"/>
              <a:gd name="connsiteX2" fmla="*/ 4302847 w 6174718"/>
              <a:gd name="connsiteY2" fmla="*/ 1064623 h 6858001"/>
              <a:gd name="connsiteX3" fmla="*/ 4302847 w 6174718"/>
              <a:gd name="connsiteY3" fmla="*/ 0 h 6858001"/>
              <a:gd name="connsiteX4" fmla="*/ 6174718 w 6174718"/>
              <a:gd name="connsiteY4" fmla="*/ 0 h 6858001"/>
              <a:gd name="connsiteX5" fmla="*/ 6174718 w 6174718"/>
              <a:gd name="connsiteY5" fmla="*/ 6858001 h 6858001"/>
              <a:gd name="connsiteX6" fmla="*/ 4302847 w 6174718"/>
              <a:gd name="connsiteY6" fmla="*/ 6858001 h 6858001"/>
              <a:gd name="connsiteX7" fmla="*/ 4302847 w 6174718"/>
              <a:gd name="connsiteY7" fmla="*/ 5793378 h 6858001"/>
              <a:gd name="connsiteX8" fmla="*/ 3238714 w 6174718"/>
              <a:gd name="connsiteY8" fmla="*/ 6858001 h 6858001"/>
              <a:gd name="connsiteX9" fmla="*/ 1239624 w 6174718"/>
              <a:gd name="connsiteY9" fmla="*/ 6858001 h 6858001"/>
              <a:gd name="connsiteX10" fmla="*/ 854794 w 6174718"/>
              <a:gd name="connsiteY10" fmla="*/ 6472994 h 6858001"/>
              <a:gd name="connsiteX11" fmla="*/ 2918472 w 6174718"/>
              <a:gd name="connsiteY11" fmla="*/ 4408365 h 6858001"/>
              <a:gd name="connsiteX12" fmla="*/ 0 w 6174718"/>
              <a:gd name="connsiteY12" fmla="*/ 4408365 h 6858001"/>
              <a:gd name="connsiteX13" fmla="*/ 0 w 6174718"/>
              <a:gd name="connsiteY13" fmla="*/ 2449636 h 6858001"/>
              <a:gd name="connsiteX14" fmla="*/ 2918472 w 6174718"/>
              <a:gd name="connsiteY14" fmla="*/ 2449636 h 6858001"/>
              <a:gd name="connsiteX15" fmla="*/ 854794 w 6174718"/>
              <a:gd name="connsiteY15" fmla="*/ 3850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4718" h="6858001">
                <a:moveTo>
                  <a:pt x="1239625" y="0"/>
                </a:moveTo>
                <a:lnTo>
                  <a:pt x="3238713" y="0"/>
                </a:lnTo>
                <a:lnTo>
                  <a:pt x="4302847" y="1064623"/>
                </a:lnTo>
                <a:lnTo>
                  <a:pt x="4302847" y="0"/>
                </a:lnTo>
                <a:lnTo>
                  <a:pt x="6174718" y="0"/>
                </a:lnTo>
                <a:lnTo>
                  <a:pt x="6174718" y="6858001"/>
                </a:lnTo>
                <a:lnTo>
                  <a:pt x="4302847" y="6858001"/>
                </a:lnTo>
                <a:lnTo>
                  <a:pt x="4302847" y="5793378"/>
                </a:lnTo>
                <a:lnTo>
                  <a:pt x="3238714" y="6858001"/>
                </a:lnTo>
                <a:lnTo>
                  <a:pt x="1239624" y="6858001"/>
                </a:lnTo>
                <a:lnTo>
                  <a:pt x="854794" y="6472994"/>
                </a:lnTo>
                <a:lnTo>
                  <a:pt x="2918472" y="4408365"/>
                </a:lnTo>
                <a:lnTo>
                  <a:pt x="0" y="4408365"/>
                </a:lnTo>
                <a:lnTo>
                  <a:pt x="0" y="2449636"/>
                </a:lnTo>
                <a:lnTo>
                  <a:pt x="2918472" y="2449636"/>
                </a:lnTo>
                <a:lnTo>
                  <a:pt x="854794" y="385007"/>
                </a:lnTo>
                <a:close/>
              </a:path>
            </a:pathLst>
          </a:custGeom>
          <a:solidFill>
            <a:schemeClr val="bg1">
              <a:lumMod val="95000"/>
            </a:schemeClr>
          </a:solidFill>
        </p:spPr>
        <p:txBody>
          <a:bodyPr wrap="square" anchor="ctr">
            <a:noAutofit/>
          </a:bodyPr>
          <a:lstStyle>
            <a:lvl1pPr algn="ctr">
              <a:defRPr/>
            </a:lvl1pPr>
          </a:lstStyle>
          <a:p>
            <a:r>
              <a:rPr lang="en-US" noProof="0"/>
              <a:t>Click icon to add picture</a:t>
            </a:r>
          </a:p>
        </p:txBody>
      </p:sp>
      <p:pic>
        <p:nvPicPr>
          <p:cNvPr id="4" name="Graphic 3">
            <a:extLst>
              <a:ext uri="{FF2B5EF4-FFF2-40B4-BE49-F238E27FC236}">
                <a16:creationId xmlns:a16="http://schemas.microsoft.com/office/drawing/2014/main" id="{257963BE-983B-656F-1621-7886B3121F0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79425" y="414391"/>
            <a:ext cx="1704002" cy="316533"/>
          </a:xfrm>
          <a:prstGeom prst="rect">
            <a:avLst/>
          </a:prstGeom>
        </p:spPr>
      </p:pic>
      <p:sp>
        <p:nvSpPr>
          <p:cNvPr id="5" name="Foliennummernplatzhalter 5">
            <a:extLst>
              <a:ext uri="{FF2B5EF4-FFF2-40B4-BE49-F238E27FC236}">
                <a16:creationId xmlns:a16="http://schemas.microsoft.com/office/drawing/2014/main" id="{00697D96-6978-7EBB-FB05-8A6ABE687263}"/>
              </a:ext>
            </a:extLst>
          </p:cNvPr>
          <p:cNvSpPr>
            <a:spLocks noGrp="1"/>
          </p:cNvSpPr>
          <p:nvPr>
            <p:ph type="sldNum" sz="quarter" idx="12"/>
          </p:nvPr>
        </p:nvSpPr>
        <p:spPr bwMode="gray">
          <a:xfrm>
            <a:off x="11712575" y="6453352"/>
            <a:ext cx="479425" cy="404648"/>
          </a:xfrm>
        </p:spPr>
        <p:txBody>
          <a:bodyPr/>
          <a:lstStyle/>
          <a:p>
            <a:fld id="{8FF9B0DE-3FEB-4AA0-B465-B80EF7C1333D}" type="slidenum">
              <a:rPr lang="en-US" smtClean="0"/>
              <a:t>‹#›</a:t>
            </a:fld>
            <a:endParaRPr lang="en-US"/>
          </a:p>
        </p:txBody>
      </p:sp>
    </p:spTree>
    <p:extLst>
      <p:ext uri="{BB962C8B-B14F-4D97-AF65-F5344CB8AC3E}">
        <p14:creationId xmlns:p14="http://schemas.microsoft.com/office/powerpoint/2010/main" val="70164765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Divider / Agenda">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479376" y="1557338"/>
            <a:ext cx="4705234" cy="1296000"/>
          </a:xfrm>
        </p:spPr>
        <p:txBody>
          <a:bodyPr anchor="b"/>
          <a:lstStyle>
            <a:lvl1pPr>
              <a:lnSpc>
                <a:spcPct val="100000"/>
              </a:lnSpc>
              <a:spcBef>
                <a:spcPts val="0"/>
              </a:spcBef>
              <a:spcAft>
                <a:spcPts val="600"/>
              </a:spcAft>
              <a:defRPr sz="2800"/>
            </a:lvl1pPr>
          </a:lstStyle>
          <a:p>
            <a:r>
              <a:rPr lang="en-US" noProof="0"/>
              <a:t>Agenda</a:t>
            </a:r>
          </a:p>
        </p:txBody>
      </p:sp>
      <p:sp>
        <p:nvSpPr>
          <p:cNvPr id="3" name="Textplatzhalter 2"/>
          <p:cNvSpPr>
            <a:spLocks noGrp="1"/>
          </p:cNvSpPr>
          <p:nvPr>
            <p:ph type="body" idx="1" hasCustomPrompt="1"/>
          </p:nvPr>
        </p:nvSpPr>
        <p:spPr bwMode="gray">
          <a:xfrm>
            <a:off x="479376" y="3069362"/>
            <a:ext cx="4705234" cy="3378860"/>
          </a:xfrm>
        </p:spPr>
        <p:txBody>
          <a:bodyPr/>
          <a:lstStyle>
            <a:lvl1pPr marL="268288" indent="-268288">
              <a:spcBef>
                <a:spcPts val="0"/>
              </a:spcBef>
              <a:spcAft>
                <a:spcPts val="600"/>
              </a:spcAft>
              <a:buClr>
                <a:schemeClr val="accent1"/>
              </a:buClr>
              <a:buSzPct val="100000"/>
              <a:buFont typeface="+mj-lt"/>
              <a:buAutoNum type="arabicPeriod"/>
              <a:tabLst/>
              <a:defRPr sz="1800" b="0">
                <a:solidFill>
                  <a:schemeClr val="tx1"/>
                </a:solidFill>
              </a:defRPr>
            </a:lvl1pPr>
            <a:lvl2pPr marL="268288" indent="-268288">
              <a:spcBef>
                <a:spcPts val="0"/>
              </a:spcBef>
              <a:spcAft>
                <a:spcPts val="600"/>
              </a:spcAft>
              <a:buClr>
                <a:schemeClr val="accent1"/>
              </a:buClr>
              <a:buSzPct val="100000"/>
              <a:buFont typeface="+mj-lt"/>
              <a:buAutoNum type="arabicPeriod"/>
              <a:tabLst/>
              <a:defRPr sz="1800" b="0">
                <a:solidFill>
                  <a:schemeClr val="tx1"/>
                </a:solidFill>
              </a:defRPr>
            </a:lvl2pPr>
            <a:lvl3pPr marL="180000" indent="-180000">
              <a:spcBef>
                <a:spcPts val="0"/>
              </a:spcBef>
              <a:spcAft>
                <a:spcPts val="0"/>
              </a:spcAft>
              <a:buSzPct val="100000"/>
              <a:buFont typeface="+mj-lt"/>
              <a:buAutoNum type="arabicPeriod"/>
              <a:defRPr sz="2000" b="0">
                <a:solidFill>
                  <a:schemeClr val="tx1"/>
                </a:solidFill>
              </a:defRPr>
            </a:lvl3pPr>
            <a:lvl4pPr marL="268288" indent="-268288">
              <a:spcBef>
                <a:spcPts val="0"/>
              </a:spcBef>
              <a:spcAft>
                <a:spcPts val="600"/>
              </a:spcAft>
              <a:buClr>
                <a:schemeClr val="accent1"/>
              </a:buClr>
              <a:buSzPct val="100000"/>
              <a:buFont typeface="+mj-lt"/>
              <a:buAutoNum type="arabicPeriod"/>
              <a:tabLst/>
              <a:defRPr sz="1800" b="0">
                <a:solidFill>
                  <a:schemeClr val="tx1"/>
                </a:solidFill>
              </a:defRPr>
            </a:lvl4pPr>
            <a:lvl5pPr marL="268288" indent="-268288">
              <a:spcBef>
                <a:spcPts val="0"/>
              </a:spcBef>
              <a:spcAft>
                <a:spcPts val="600"/>
              </a:spcAft>
              <a:buClr>
                <a:schemeClr val="accent1"/>
              </a:buClr>
              <a:buSzPct val="100000"/>
              <a:buFont typeface="+mj-lt"/>
              <a:buAutoNum type="arabicPeriod"/>
              <a:tabLst/>
              <a:defRPr sz="1800" b="0">
                <a:solidFill>
                  <a:schemeClr val="tx1"/>
                </a:solidFill>
              </a:defRPr>
            </a:lvl5pPr>
            <a:lvl6pPr marL="268288" indent="-268288">
              <a:spcBef>
                <a:spcPts val="0"/>
              </a:spcBef>
              <a:spcAft>
                <a:spcPts val="600"/>
              </a:spcAft>
              <a:buClr>
                <a:schemeClr val="accent1"/>
              </a:buClr>
              <a:buSzPct val="100000"/>
              <a:buFont typeface="+mj-lt"/>
              <a:buAutoNum type="arabicPeriod"/>
              <a:tabLst/>
              <a:defRPr sz="1800" b="0">
                <a:solidFill>
                  <a:schemeClr val="tx1"/>
                </a:solidFill>
              </a:defRPr>
            </a:lvl6pPr>
            <a:lvl7pPr marL="268288" indent="-268288">
              <a:spcBef>
                <a:spcPts val="0"/>
              </a:spcBef>
              <a:spcAft>
                <a:spcPts val="600"/>
              </a:spcAft>
              <a:buClr>
                <a:schemeClr val="accent1"/>
              </a:buClr>
              <a:buSzPct val="100000"/>
              <a:buFont typeface="+mj-lt"/>
              <a:buAutoNum type="arabicPeriod"/>
              <a:tabLst/>
              <a:defRPr sz="1800" b="0">
                <a:solidFill>
                  <a:schemeClr val="tx1"/>
                </a:solidFill>
              </a:defRPr>
            </a:lvl7pPr>
            <a:lvl8pPr marL="268288" indent="-268288">
              <a:spcBef>
                <a:spcPts val="0"/>
              </a:spcBef>
              <a:spcAft>
                <a:spcPts val="600"/>
              </a:spcAft>
              <a:buClr>
                <a:schemeClr val="accent1"/>
              </a:buClr>
              <a:buSzPct val="100000"/>
              <a:buFont typeface="+mj-lt"/>
              <a:buAutoNum type="arabicPeriod"/>
              <a:tabLst/>
              <a:defRPr sz="1800" b="0">
                <a:solidFill>
                  <a:schemeClr val="tx1"/>
                </a:solidFill>
              </a:defRPr>
            </a:lvl8pPr>
            <a:lvl9pPr marL="268288" indent="-268288">
              <a:spcBef>
                <a:spcPts val="0"/>
              </a:spcBef>
              <a:spcAft>
                <a:spcPts val="600"/>
              </a:spcAft>
              <a:buClr>
                <a:schemeClr val="accent1"/>
              </a:buClr>
              <a:buSzPct val="100000"/>
              <a:buFont typeface="+mj-lt"/>
              <a:buAutoNum type="arabicPeriod"/>
              <a:tabLst/>
              <a:defRPr sz="1800" b="0">
                <a:solidFill>
                  <a:schemeClr val="tx1"/>
                </a:solidFill>
              </a:defRPr>
            </a:lvl9pPr>
          </a:lstStyle>
          <a:p>
            <a:pPr lvl="0"/>
            <a:r>
              <a:rPr lang="en-US" noProof="0"/>
              <a:t>Click to edit Master subtitle style</a:t>
            </a:r>
          </a:p>
          <a:p>
            <a:pPr lvl="1"/>
            <a:r>
              <a:rPr lang="en-US" noProof="0"/>
              <a:t>Second level</a:t>
            </a:r>
          </a:p>
          <a:p>
            <a:pPr lvl="4"/>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pic>
        <p:nvPicPr>
          <p:cNvPr id="4" name="Graphic 3">
            <a:extLst>
              <a:ext uri="{FF2B5EF4-FFF2-40B4-BE49-F238E27FC236}">
                <a16:creationId xmlns:a16="http://schemas.microsoft.com/office/drawing/2014/main" id="{BFC740E1-553E-3A3C-5819-E0F5368FC96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79425" y="414391"/>
            <a:ext cx="1704002" cy="316533"/>
          </a:xfrm>
          <a:prstGeom prst="rect">
            <a:avLst/>
          </a:prstGeom>
        </p:spPr>
      </p:pic>
      <p:grpSp>
        <p:nvGrpSpPr>
          <p:cNvPr id="14" name="Group 13">
            <a:extLst>
              <a:ext uri="{FF2B5EF4-FFF2-40B4-BE49-F238E27FC236}">
                <a16:creationId xmlns:a16="http://schemas.microsoft.com/office/drawing/2014/main" id="{EB9B17ED-F409-4131-8F71-62C8B320241A}"/>
              </a:ext>
            </a:extLst>
          </p:cNvPr>
          <p:cNvGrpSpPr/>
          <p:nvPr/>
        </p:nvGrpSpPr>
        <p:grpSpPr>
          <a:xfrm flipV="1">
            <a:off x="4754689" y="1"/>
            <a:ext cx="7437311" cy="6857999"/>
            <a:chOff x="4754689" y="1"/>
            <a:chExt cx="7437311" cy="6857999"/>
          </a:xfrm>
        </p:grpSpPr>
        <p:sp>
          <p:nvSpPr>
            <p:cNvPr id="15" name="Freeform 14">
              <a:extLst>
                <a:ext uri="{FF2B5EF4-FFF2-40B4-BE49-F238E27FC236}">
                  <a16:creationId xmlns:a16="http://schemas.microsoft.com/office/drawing/2014/main" id="{28017F58-368E-C4AD-5594-F14828213BAB}"/>
                </a:ext>
              </a:extLst>
            </p:cNvPr>
            <p:cNvSpPr/>
            <p:nvPr/>
          </p:nvSpPr>
          <p:spPr bwMode="gray">
            <a:xfrm>
              <a:off x="8732416" y="1554546"/>
              <a:ext cx="3459584" cy="4846365"/>
            </a:xfrm>
            <a:custGeom>
              <a:avLst/>
              <a:gdLst>
                <a:gd name="connsiteX0" fmla="*/ 2423182 w 3459584"/>
                <a:gd name="connsiteY0" fmla="*/ 0 h 4846365"/>
                <a:gd name="connsiteX1" fmla="*/ 3459584 w 3459584"/>
                <a:gd name="connsiteY1" fmla="*/ 1036401 h 4846365"/>
                <a:gd name="connsiteX2" fmla="*/ 3459584 w 3459584"/>
                <a:gd name="connsiteY2" fmla="*/ 3809962 h 4846365"/>
                <a:gd name="connsiteX3" fmla="*/ 2423182 w 3459584"/>
                <a:gd name="connsiteY3" fmla="*/ 4846365 h 4846365"/>
                <a:gd name="connsiteX4" fmla="*/ 0 w 3459584"/>
                <a:gd name="connsiteY4" fmla="*/ 2423182 h 4846365"/>
                <a:gd name="connsiteX5" fmla="*/ 2423182 w 3459584"/>
                <a:gd name="connsiteY5" fmla="*/ 0 h 484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9584" h="4846365">
                  <a:moveTo>
                    <a:pt x="2423182" y="0"/>
                  </a:moveTo>
                  <a:lnTo>
                    <a:pt x="3459584" y="1036401"/>
                  </a:lnTo>
                  <a:lnTo>
                    <a:pt x="3459584" y="3809962"/>
                  </a:lnTo>
                  <a:lnTo>
                    <a:pt x="2423182" y="4846365"/>
                  </a:lnTo>
                  <a:lnTo>
                    <a:pt x="0" y="2423182"/>
                  </a:lnTo>
                  <a:lnTo>
                    <a:pt x="2423182" y="0"/>
                  </a:lnTo>
                  <a:close/>
                </a:path>
              </a:pathLst>
            </a:cu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sp>
          <p:nvSpPr>
            <p:cNvPr id="16" name="Freeform 15">
              <a:extLst>
                <a:ext uri="{FF2B5EF4-FFF2-40B4-BE49-F238E27FC236}">
                  <a16:creationId xmlns:a16="http://schemas.microsoft.com/office/drawing/2014/main" id="{CF6A75CD-2337-3075-C78B-ED50559FB37B}"/>
                </a:ext>
              </a:extLst>
            </p:cNvPr>
            <p:cNvSpPr/>
            <p:nvPr/>
          </p:nvSpPr>
          <p:spPr bwMode="gray">
            <a:xfrm>
              <a:off x="4754689" y="1"/>
              <a:ext cx="6400909" cy="3977727"/>
            </a:xfrm>
            <a:custGeom>
              <a:avLst/>
              <a:gdLst>
                <a:gd name="connsiteX0" fmla="*/ 0 w 6400909"/>
                <a:gd name="connsiteY0" fmla="*/ 0 h 3977727"/>
                <a:gd name="connsiteX1" fmla="*/ 4846365 w 6400909"/>
                <a:gd name="connsiteY1" fmla="*/ 0 h 3977727"/>
                <a:gd name="connsiteX2" fmla="*/ 6400909 w 6400909"/>
                <a:gd name="connsiteY2" fmla="*/ 1554545 h 3977727"/>
                <a:gd name="connsiteX3" fmla="*/ 3977727 w 6400909"/>
                <a:gd name="connsiteY3" fmla="*/ 3977727 h 3977727"/>
                <a:gd name="connsiteX4" fmla="*/ 0 w 6400909"/>
                <a:gd name="connsiteY4" fmla="*/ 0 h 3977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909" h="3977727">
                  <a:moveTo>
                    <a:pt x="0" y="0"/>
                  </a:moveTo>
                  <a:lnTo>
                    <a:pt x="4846365" y="0"/>
                  </a:lnTo>
                  <a:lnTo>
                    <a:pt x="6400909" y="1554545"/>
                  </a:lnTo>
                  <a:lnTo>
                    <a:pt x="3977727" y="3977727"/>
                  </a:lnTo>
                  <a:lnTo>
                    <a:pt x="0" y="0"/>
                  </a:lnTo>
                  <a:close/>
                </a:path>
              </a:pathLst>
            </a:cu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sp>
          <p:nvSpPr>
            <p:cNvPr id="19" name="Freeform 18">
              <a:extLst>
                <a:ext uri="{FF2B5EF4-FFF2-40B4-BE49-F238E27FC236}">
                  <a16:creationId xmlns:a16="http://schemas.microsoft.com/office/drawing/2014/main" id="{24A3292B-F5B3-991A-B6D0-2A118D71B0FD}"/>
                </a:ext>
              </a:extLst>
            </p:cNvPr>
            <p:cNvSpPr/>
            <p:nvPr/>
          </p:nvSpPr>
          <p:spPr bwMode="gray">
            <a:xfrm>
              <a:off x="11155598" y="518144"/>
              <a:ext cx="1036402" cy="2072803"/>
            </a:xfrm>
            <a:custGeom>
              <a:avLst/>
              <a:gdLst>
                <a:gd name="connsiteX0" fmla="*/ 1036402 w 1036402"/>
                <a:gd name="connsiteY0" fmla="*/ 0 h 2072803"/>
                <a:gd name="connsiteX1" fmla="*/ 1036402 w 1036402"/>
                <a:gd name="connsiteY1" fmla="*/ 2072803 h 2072803"/>
                <a:gd name="connsiteX2" fmla="*/ 0 w 1036402"/>
                <a:gd name="connsiteY2" fmla="*/ 1036402 h 2072803"/>
                <a:gd name="connsiteX3" fmla="*/ 1036402 w 1036402"/>
                <a:gd name="connsiteY3" fmla="*/ 0 h 2072803"/>
              </a:gdLst>
              <a:ahLst/>
              <a:cxnLst>
                <a:cxn ang="0">
                  <a:pos x="connsiteX0" y="connsiteY0"/>
                </a:cxn>
                <a:cxn ang="0">
                  <a:pos x="connsiteX1" y="connsiteY1"/>
                </a:cxn>
                <a:cxn ang="0">
                  <a:pos x="connsiteX2" y="connsiteY2"/>
                </a:cxn>
                <a:cxn ang="0">
                  <a:pos x="connsiteX3" y="connsiteY3"/>
                </a:cxn>
              </a:cxnLst>
              <a:rect l="l" t="t" r="r" b="b"/>
              <a:pathLst>
                <a:path w="1036402" h="2072803">
                  <a:moveTo>
                    <a:pt x="1036402" y="0"/>
                  </a:moveTo>
                  <a:lnTo>
                    <a:pt x="1036402" y="2072803"/>
                  </a:lnTo>
                  <a:lnTo>
                    <a:pt x="0" y="1036402"/>
                  </a:lnTo>
                  <a:lnTo>
                    <a:pt x="1036402" y="0"/>
                  </a:ln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sp>
          <p:nvSpPr>
            <p:cNvPr id="20" name="Freeform 19">
              <a:extLst>
                <a:ext uri="{FF2B5EF4-FFF2-40B4-BE49-F238E27FC236}">
                  <a16:creationId xmlns:a16="http://schemas.microsoft.com/office/drawing/2014/main" id="{38ECC26C-8BA2-2452-6A66-8C7C55497028}"/>
                </a:ext>
              </a:extLst>
            </p:cNvPr>
            <p:cNvSpPr/>
            <p:nvPr/>
          </p:nvSpPr>
          <p:spPr bwMode="gray">
            <a:xfrm>
              <a:off x="5852146" y="3977728"/>
              <a:ext cx="5303453" cy="2880272"/>
            </a:xfrm>
            <a:custGeom>
              <a:avLst/>
              <a:gdLst>
                <a:gd name="connsiteX0" fmla="*/ 2880272 w 5303453"/>
                <a:gd name="connsiteY0" fmla="*/ 0 h 2880272"/>
                <a:gd name="connsiteX1" fmla="*/ 5303453 w 5303453"/>
                <a:gd name="connsiteY1" fmla="*/ 2423182 h 2880272"/>
                <a:gd name="connsiteX2" fmla="*/ 5303453 w 5303453"/>
                <a:gd name="connsiteY2" fmla="*/ 2423183 h 2880272"/>
                <a:gd name="connsiteX3" fmla="*/ 5303453 w 5303453"/>
                <a:gd name="connsiteY3" fmla="*/ 2423183 h 2880272"/>
                <a:gd name="connsiteX4" fmla="*/ 4846365 w 5303453"/>
                <a:gd name="connsiteY4" fmla="*/ 2880272 h 2880272"/>
                <a:gd name="connsiteX5" fmla="*/ 0 w 5303453"/>
                <a:gd name="connsiteY5" fmla="*/ 2880272 h 2880272"/>
                <a:gd name="connsiteX6" fmla="*/ 2880272 w 5303453"/>
                <a:gd name="connsiteY6" fmla="*/ 0 h 288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3453" h="2880272">
                  <a:moveTo>
                    <a:pt x="2880272" y="0"/>
                  </a:moveTo>
                  <a:lnTo>
                    <a:pt x="5303453" y="2423182"/>
                  </a:lnTo>
                  <a:lnTo>
                    <a:pt x="5303453" y="2423183"/>
                  </a:lnTo>
                  <a:lnTo>
                    <a:pt x="5303453" y="2423183"/>
                  </a:lnTo>
                  <a:lnTo>
                    <a:pt x="4846365" y="2880272"/>
                  </a:lnTo>
                  <a:lnTo>
                    <a:pt x="0" y="2880272"/>
                  </a:lnTo>
                  <a:lnTo>
                    <a:pt x="2880272" y="0"/>
                  </a:ln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sp>
          <p:nvSpPr>
            <p:cNvPr id="21" name="Freeform 20">
              <a:extLst>
                <a:ext uri="{FF2B5EF4-FFF2-40B4-BE49-F238E27FC236}">
                  <a16:creationId xmlns:a16="http://schemas.microsoft.com/office/drawing/2014/main" id="{9A210F55-E6BA-FECB-41DD-81E99D195EE8}"/>
                </a:ext>
              </a:extLst>
            </p:cNvPr>
            <p:cNvSpPr/>
            <p:nvPr/>
          </p:nvSpPr>
          <p:spPr bwMode="gray">
            <a:xfrm>
              <a:off x="11155598" y="5364508"/>
              <a:ext cx="1036402" cy="1493492"/>
            </a:xfrm>
            <a:custGeom>
              <a:avLst/>
              <a:gdLst>
                <a:gd name="connsiteX0" fmla="*/ 1036402 w 1036402"/>
                <a:gd name="connsiteY0" fmla="*/ 0 h 1493492"/>
                <a:gd name="connsiteX1" fmla="*/ 1036402 w 1036402"/>
                <a:gd name="connsiteY1" fmla="*/ 1493492 h 1493492"/>
                <a:gd name="connsiteX2" fmla="*/ 457089 w 1036402"/>
                <a:gd name="connsiteY2" fmla="*/ 1493492 h 1493492"/>
                <a:gd name="connsiteX3" fmla="*/ 0 w 1036402"/>
                <a:gd name="connsiteY3" fmla="*/ 1036403 h 1493492"/>
                <a:gd name="connsiteX4" fmla="*/ 1 w 1036402"/>
                <a:gd name="connsiteY4" fmla="*/ 1036403 h 1493492"/>
                <a:gd name="connsiteX5" fmla="*/ 0 w 1036402"/>
                <a:gd name="connsiteY5" fmla="*/ 1036402 h 1493492"/>
                <a:gd name="connsiteX6" fmla="*/ 1036402 w 1036402"/>
                <a:gd name="connsiteY6" fmla="*/ 0 h 14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402" h="1493492">
                  <a:moveTo>
                    <a:pt x="1036402" y="0"/>
                  </a:moveTo>
                  <a:lnTo>
                    <a:pt x="1036402" y="1493492"/>
                  </a:lnTo>
                  <a:lnTo>
                    <a:pt x="457089" y="1493492"/>
                  </a:lnTo>
                  <a:lnTo>
                    <a:pt x="0" y="1036403"/>
                  </a:lnTo>
                  <a:lnTo>
                    <a:pt x="1" y="1036403"/>
                  </a:lnTo>
                  <a:lnTo>
                    <a:pt x="0" y="1036402"/>
                  </a:lnTo>
                  <a:lnTo>
                    <a:pt x="1036402" y="0"/>
                  </a:lnTo>
                  <a:close/>
                </a:path>
              </a:pathLst>
            </a:cu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grpSp>
      <p:sp>
        <p:nvSpPr>
          <p:cNvPr id="5" name="Foliennummernplatzhalter 5">
            <a:extLst>
              <a:ext uri="{FF2B5EF4-FFF2-40B4-BE49-F238E27FC236}">
                <a16:creationId xmlns:a16="http://schemas.microsoft.com/office/drawing/2014/main" id="{EE38B275-6ADE-4648-14B5-70AB4E729657}"/>
              </a:ext>
            </a:extLst>
          </p:cNvPr>
          <p:cNvSpPr>
            <a:spLocks noGrp="1"/>
          </p:cNvSpPr>
          <p:nvPr>
            <p:ph type="sldNum" sz="quarter" idx="12"/>
          </p:nvPr>
        </p:nvSpPr>
        <p:spPr bwMode="gray">
          <a:xfrm>
            <a:off x="11712575" y="6453352"/>
            <a:ext cx="479425" cy="404648"/>
          </a:xfrm>
        </p:spPr>
        <p:txBody>
          <a:bodyPr/>
          <a:lstStyle/>
          <a:p>
            <a:fld id="{8FF9B0DE-3FEB-4AA0-B465-B80EF7C1333D}" type="slidenum">
              <a:rPr lang="en-US" smtClean="0"/>
              <a:t>‹#›</a:t>
            </a:fld>
            <a:endParaRPr lang="en-US"/>
          </a:p>
        </p:txBody>
      </p:sp>
    </p:spTree>
    <p:extLst>
      <p:ext uri="{BB962C8B-B14F-4D97-AF65-F5344CB8AC3E}">
        <p14:creationId xmlns:p14="http://schemas.microsoft.com/office/powerpoint/2010/main" val="429343779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_Divider with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479376" y="1557338"/>
            <a:ext cx="4705234" cy="1296000"/>
          </a:xfrm>
        </p:spPr>
        <p:txBody>
          <a:bodyPr anchor="b"/>
          <a:lstStyle>
            <a:lvl1pPr>
              <a:lnSpc>
                <a:spcPct val="100000"/>
              </a:lnSpc>
              <a:spcBef>
                <a:spcPts val="0"/>
              </a:spcBef>
              <a:spcAft>
                <a:spcPts val="600"/>
              </a:spcAft>
              <a:defRPr sz="2800"/>
            </a:lvl1pPr>
          </a:lstStyle>
          <a:p>
            <a:r>
              <a:rPr lang="en-US" noProof="0"/>
              <a:t>Agenda / Divider title</a:t>
            </a:r>
          </a:p>
        </p:txBody>
      </p:sp>
      <p:sp>
        <p:nvSpPr>
          <p:cNvPr id="3" name="Textplatzhalter 2"/>
          <p:cNvSpPr>
            <a:spLocks noGrp="1"/>
          </p:cNvSpPr>
          <p:nvPr>
            <p:ph type="body" idx="1" hasCustomPrompt="1"/>
          </p:nvPr>
        </p:nvSpPr>
        <p:spPr bwMode="gray">
          <a:xfrm>
            <a:off x="479376" y="3069362"/>
            <a:ext cx="4705234" cy="3378860"/>
          </a:xfrm>
        </p:spPr>
        <p:txBody>
          <a:bodyPr/>
          <a:lstStyle>
            <a:lvl1pPr marL="268288" indent="-268288">
              <a:spcBef>
                <a:spcPts val="0"/>
              </a:spcBef>
              <a:spcAft>
                <a:spcPts val="600"/>
              </a:spcAft>
              <a:buClr>
                <a:schemeClr val="accent1"/>
              </a:buClr>
              <a:buSzPct val="100000"/>
              <a:buFont typeface="+mj-lt"/>
              <a:buAutoNum type="arabicPeriod"/>
              <a:tabLst/>
              <a:defRPr sz="1800" b="0">
                <a:solidFill>
                  <a:schemeClr val="tx1"/>
                </a:solidFill>
              </a:defRPr>
            </a:lvl1pPr>
            <a:lvl2pPr marL="268288" indent="-268288">
              <a:spcBef>
                <a:spcPts val="0"/>
              </a:spcBef>
              <a:spcAft>
                <a:spcPts val="600"/>
              </a:spcAft>
              <a:buClr>
                <a:schemeClr val="accent1"/>
              </a:buClr>
              <a:buSzPct val="100000"/>
              <a:buFont typeface="+mj-lt"/>
              <a:buAutoNum type="arabicPeriod"/>
              <a:tabLst/>
              <a:defRPr sz="1800" b="0">
                <a:solidFill>
                  <a:schemeClr val="tx1"/>
                </a:solidFill>
              </a:defRPr>
            </a:lvl2pPr>
            <a:lvl3pPr marL="180000" indent="-180000">
              <a:spcBef>
                <a:spcPts val="0"/>
              </a:spcBef>
              <a:spcAft>
                <a:spcPts val="0"/>
              </a:spcAft>
              <a:buSzPct val="100000"/>
              <a:buFont typeface="+mj-lt"/>
              <a:buAutoNum type="arabicPeriod"/>
              <a:defRPr sz="2000" b="0">
                <a:solidFill>
                  <a:schemeClr val="tx1"/>
                </a:solidFill>
              </a:defRPr>
            </a:lvl3pPr>
            <a:lvl4pPr marL="268288" indent="-268288">
              <a:spcBef>
                <a:spcPts val="0"/>
              </a:spcBef>
              <a:spcAft>
                <a:spcPts val="600"/>
              </a:spcAft>
              <a:buClr>
                <a:schemeClr val="accent1"/>
              </a:buClr>
              <a:buSzPct val="100000"/>
              <a:buFont typeface="+mj-lt"/>
              <a:buAutoNum type="arabicPeriod"/>
              <a:tabLst/>
              <a:defRPr sz="1800" b="0">
                <a:solidFill>
                  <a:schemeClr val="tx1"/>
                </a:solidFill>
              </a:defRPr>
            </a:lvl4pPr>
            <a:lvl5pPr marL="268288" indent="-268288">
              <a:spcBef>
                <a:spcPts val="0"/>
              </a:spcBef>
              <a:spcAft>
                <a:spcPts val="600"/>
              </a:spcAft>
              <a:buClr>
                <a:schemeClr val="accent1"/>
              </a:buClr>
              <a:buSzPct val="100000"/>
              <a:buFont typeface="+mj-lt"/>
              <a:buAutoNum type="arabicPeriod"/>
              <a:tabLst/>
              <a:defRPr sz="1800" b="0">
                <a:solidFill>
                  <a:schemeClr val="tx1"/>
                </a:solidFill>
              </a:defRPr>
            </a:lvl5pPr>
            <a:lvl6pPr marL="268288" indent="-268288">
              <a:spcBef>
                <a:spcPts val="0"/>
              </a:spcBef>
              <a:spcAft>
                <a:spcPts val="600"/>
              </a:spcAft>
              <a:buClr>
                <a:schemeClr val="accent1"/>
              </a:buClr>
              <a:buSzPct val="100000"/>
              <a:buFont typeface="+mj-lt"/>
              <a:buAutoNum type="arabicPeriod"/>
              <a:tabLst/>
              <a:defRPr sz="1800" b="0">
                <a:solidFill>
                  <a:schemeClr val="tx1"/>
                </a:solidFill>
              </a:defRPr>
            </a:lvl6pPr>
            <a:lvl7pPr marL="268288" indent="-268288">
              <a:spcBef>
                <a:spcPts val="0"/>
              </a:spcBef>
              <a:spcAft>
                <a:spcPts val="600"/>
              </a:spcAft>
              <a:buClr>
                <a:schemeClr val="accent1"/>
              </a:buClr>
              <a:buSzPct val="100000"/>
              <a:buFont typeface="+mj-lt"/>
              <a:buAutoNum type="arabicPeriod"/>
              <a:tabLst/>
              <a:defRPr sz="1800" b="0">
                <a:solidFill>
                  <a:schemeClr val="tx1"/>
                </a:solidFill>
              </a:defRPr>
            </a:lvl7pPr>
            <a:lvl8pPr marL="268288" indent="-268288">
              <a:spcBef>
                <a:spcPts val="0"/>
              </a:spcBef>
              <a:spcAft>
                <a:spcPts val="600"/>
              </a:spcAft>
              <a:buClr>
                <a:schemeClr val="accent1"/>
              </a:buClr>
              <a:buSzPct val="100000"/>
              <a:buFont typeface="+mj-lt"/>
              <a:buAutoNum type="arabicPeriod"/>
              <a:tabLst/>
              <a:defRPr sz="1800" b="0">
                <a:solidFill>
                  <a:schemeClr val="tx1"/>
                </a:solidFill>
              </a:defRPr>
            </a:lvl8pPr>
            <a:lvl9pPr marL="268288" indent="-268288">
              <a:spcBef>
                <a:spcPts val="0"/>
              </a:spcBef>
              <a:spcAft>
                <a:spcPts val="600"/>
              </a:spcAft>
              <a:buClr>
                <a:schemeClr val="accent1"/>
              </a:buClr>
              <a:buSzPct val="100000"/>
              <a:buFont typeface="+mj-lt"/>
              <a:buAutoNum type="arabicPeriod"/>
              <a:tabLst/>
              <a:defRPr sz="1800" b="0">
                <a:solidFill>
                  <a:schemeClr val="tx1"/>
                </a:solidFill>
              </a:defRPr>
            </a:lvl9pPr>
          </a:lstStyle>
          <a:p>
            <a:pPr lvl="0"/>
            <a:r>
              <a:rPr lang="en-US" noProof="0"/>
              <a:t>Click to edit Master subtitle style</a:t>
            </a:r>
          </a:p>
          <a:p>
            <a:pPr lvl="1"/>
            <a:r>
              <a:rPr lang="en-US" noProof="0"/>
              <a:t>Second level</a:t>
            </a:r>
          </a:p>
          <a:p>
            <a:pPr lvl="4"/>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6" name="Foliennummernplatzhalter 5"/>
          <p:cNvSpPr>
            <a:spLocks noGrp="1"/>
          </p:cNvSpPr>
          <p:nvPr>
            <p:ph type="sldNum" sz="quarter" idx="12"/>
          </p:nvPr>
        </p:nvSpPr>
        <p:spPr bwMode="gray"/>
        <p:txBody>
          <a:bodyPr/>
          <a:lstStyle>
            <a:lvl1pPr>
              <a:defRPr>
                <a:solidFill>
                  <a:schemeClr val="bg1"/>
                </a:solidFill>
              </a:defRPr>
            </a:lvl1pPr>
          </a:lstStyle>
          <a:p>
            <a:fld id="{8FF9B0DE-3FEB-4AA0-B465-B80EF7C1333D}" type="slidenum">
              <a:rPr lang="en-US" noProof="0" smtClean="0"/>
              <a:pPr/>
              <a:t>‹#›</a:t>
            </a:fld>
            <a:endParaRPr lang="en-US" noProof="0"/>
          </a:p>
        </p:txBody>
      </p:sp>
      <p:sp>
        <p:nvSpPr>
          <p:cNvPr id="12" name="Freeform 11">
            <a:extLst>
              <a:ext uri="{FF2B5EF4-FFF2-40B4-BE49-F238E27FC236}">
                <a16:creationId xmlns:a16="http://schemas.microsoft.com/office/drawing/2014/main" id="{FF7D0A37-8B81-39D1-D239-20E603E12719}"/>
              </a:ext>
            </a:extLst>
          </p:cNvPr>
          <p:cNvSpPr/>
          <p:nvPr/>
        </p:nvSpPr>
        <p:spPr>
          <a:xfrm rot="2700000">
            <a:off x="8229727" y="1539086"/>
            <a:ext cx="829749" cy="829940"/>
          </a:xfrm>
          <a:custGeom>
            <a:avLst/>
            <a:gdLst>
              <a:gd name="connsiteX0" fmla="*/ 0 w 605545"/>
              <a:gd name="connsiteY0" fmla="*/ 0 h 605685"/>
              <a:gd name="connsiteX1" fmla="*/ 605546 w 605545"/>
              <a:gd name="connsiteY1" fmla="*/ 0 h 605685"/>
              <a:gd name="connsiteX2" fmla="*/ 605546 w 605545"/>
              <a:gd name="connsiteY2" fmla="*/ 605686 h 605685"/>
              <a:gd name="connsiteX3" fmla="*/ 0 w 605545"/>
              <a:gd name="connsiteY3" fmla="*/ 605686 h 605685"/>
            </a:gdLst>
            <a:ahLst/>
            <a:cxnLst>
              <a:cxn ang="0">
                <a:pos x="connsiteX0" y="connsiteY0"/>
              </a:cxn>
              <a:cxn ang="0">
                <a:pos x="connsiteX1" y="connsiteY1"/>
              </a:cxn>
              <a:cxn ang="0">
                <a:pos x="connsiteX2" y="connsiteY2"/>
              </a:cxn>
              <a:cxn ang="0">
                <a:pos x="connsiteX3" y="connsiteY3"/>
              </a:cxn>
            </a:cxnLst>
            <a:rect l="l" t="t" r="r" b="b"/>
            <a:pathLst>
              <a:path w="605545" h="605685">
                <a:moveTo>
                  <a:pt x="0" y="0"/>
                </a:moveTo>
                <a:lnTo>
                  <a:pt x="605546" y="0"/>
                </a:lnTo>
                <a:lnTo>
                  <a:pt x="605546" y="605686"/>
                </a:lnTo>
                <a:lnTo>
                  <a:pt x="0" y="605686"/>
                </a:lnTo>
                <a:close/>
              </a:path>
            </a:pathLst>
          </a:custGeom>
          <a:solidFill>
            <a:schemeClr val="accent4"/>
          </a:solidFill>
          <a:ln w="10154" cap="flat">
            <a:noFill/>
            <a:prstDash val="solid"/>
            <a:miter/>
          </a:ln>
        </p:spPr>
        <p:txBody>
          <a:bodyPr rtlCol="0" anchor="ctr"/>
          <a:lstStyle/>
          <a:p>
            <a:endParaRPr lang="en-US" noProof="0"/>
          </a:p>
        </p:txBody>
      </p:sp>
      <p:sp>
        <p:nvSpPr>
          <p:cNvPr id="13" name="TextBox 12">
            <a:extLst>
              <a:ext uri="{FF2B5EF4-FFF2-40B4-BE49-F238E27FC236}">
                <a16:creationId xmlns:a16="http://schemas.microsoft.com/office/drawing/2014/main" id="{BA84585E-6501-F9AF-4396-465493296973}"/>
              </a:ext>
            </a:extLst>
          </p:cNvPr>
          <p:cNvSpPr txBox="1"/>
          <p:nvPr/>
        </p:nvSpPr>
        <p:spPr bwMode="gray">
          <a:xfrm>
            <a:off x="8057812" y="3993514"/>
            <a:ext cx="2946400" cy="1414584"/>
          </a:xfrm>
          <a:prstGeom prst="rect">
            <a:avLst/>
          </a:prstGeom>
          <a:noFill/>
        </p:spPr>
        <p:txBody>
          <a:bodyPr wrap="square" lIns="0" tIns="0" rIns="0" bIns="0" rtlCol="0">
            <a:noAutofit/>
          </a:bodyPr>
          <a:lstStyle/>
          <a:p>
            <a:pPr algn="ctr">
              <a:lnSpc>
                <a:spcPct val="120000"/>
              </a:lnSpc>
              <a:buSzPct val="80000"/>
            </a:pPr>
            <a:r>
              <a:rPr lang="en-US" sz="3200" b="1" noProof="0">
                <a:solidFill>
                  <a:schemeClr val="tx1"/>
                </a:solidFill>
              </a:rPr>
              <a:t>Make this placeholder</a:t>
            </a:r>
          </a:p>
        </p:txBody>
      </p:sp>
      <p:sp>
        <p:nvSpPr>
          <p:cNvPr id="8" name="Picture Placeholder 7">
            <a:extLst>
              <a:ext uri="{FF2B5EF4-FFF2-40B4-BE49-F238E27FC236}">
                <a16:creationId xmlns:a16="http://schemas.microsoft.com/office/drawing/2014/main" id="{6E25F5FF-C5DC-9E0C-655E-D315D47E12F6}"/>
              </a:ext>
            </a:extLst>
          </p:cNvPr>
          <p:cNvSpPr>
            <a:spLocks noGrp="1"/>
          </p:cNvSpPr>
          <p:nvPr>
            <p:ph type="pic" sz="quarter" idx="13"/>
          </p:nvPr>
        </p:nvSpPr>
        <p:spPr bwMode="gray">
          <a:xfrm>
            <a:off x="5703888" y="608374"/>
            <a:ext cx="6487188" cy="6249627"/>
          </a:xfrm>
          <a:custGeom>
            <a:avLst/>
            <a:gdLst>
              <a:gd name="connsiteX0" fmla="*/ 4286328 w 6487188"/>
              <a:gd name="connsiteY0" fmla="*/ 0 h 6249627"/>
              <a:gd name="connsiteX1" fmla="*/ 6487188 w 6487188"/>
              <a:gd name="connsiteY1" fmla="*/ 2200106 h 6249627"/>
              <a:gd name="connsiteX2" fmla="*/ 6487188 w 6487188"/>
              <a:gd name="connsiteY2" fmla="*/ 6249627 h 6249627"/>
              <a:gd name="connsiteX3" fmla="*/ 1942299 w 6487188"/>
              <a:gd name="connsiteY3" fmla="*/ 6249627 h 6249627"/>
              <a:gd name="connsiteX4" fmla="*/ 0 w 6487188"/>
              <a:gd name="connsiteY4" fmla="*/ 4306878 h 6249627"/>
              <a:gd name="connsiteX5" fmla="*/ 0 w 6487188"/>
              <a:gd name="connsiteY5" fmla="*/ 4288582 h 6249627"/>
              <a:gd name="connsiteX6" fmla="*/ 2647067 w 6487188"/>
              <a:gd name="connsiteY6" fmla="*/ 1639641 h 6249627"/>
              <a:gd name="connsiteX7" fmla="*/ 2940514 w 6487188"/>
              <a:gd name="connsiteY7" fmla="*/ 1933157 h 6249627"/>
              <a:gd name="connsiteX8" fmla="*/ 3527411 w 6487188"/>
              <a:gd name="connsiteY8" fmla="*/ 1346125 h 6249627"/>
              <a:gd name="connsiteX9" fmla="*/ 3233963 w 6487188"/>
              <a:gd name="connsiteY9" fmla="*/ 1052609 h 624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7188" h="6249627">
                <a:moveTo>
                  <a:pt x="4286328" y="0"/>
                </a:moveTo>
                <a:lnTo>
                  <a:pt x="6487188" y="2200106"/>
                </a:lnTo>
                <a:lnTo>
                  <a:pt x="6487188" y="6249627"/>
                </a:lnTo>
                <a:lnTo>
                  <a:pt x="1942299" y="6249627"/>
                </a:lnTo>
                <a:lnTo>
                  <a:pt x="0" y="4306878"/>
                </a:lnTo>
                <a:lnTo>
                  <a:pt x="0" y="4288582"/>
                </a:lnTo>
                <a:lnTo>
                  <a:pt x="2647067" y="1639641"/>
                </a:lnTo>
                <a:lnTo>
                  <a:pt x="2940514" y="1933157"/>
                </a:lnTo>
                <a:lnTo>
                  <a:pt x="3527411" y="1346125"/>
                </a:lnTo>
                <a:lnTo>
                  <a:pt x="3233963" y="1052609"/>
                </a:lnTo>
                <a:close/>
              </a:path>
            </a:pathLst>
          </a:custGeom>
          <a:solidFill>
            <a:schemeClr val="tx2"/>
          </a:solidFill>
        </p:spPr>
        <p:txBody>
          <a:bodyPr wrap="square" anchor="ctr">
            <a:noAutofit/>
          </a:bodyPr>
          <a:lstStyle>
            <a:lvl1pPr algn="ctr">
              <a:defRPr/>
            </a:lvl1pPr>
          </a:lstStyle>
          <a:p>
            <a:r>
              <a:rPr lang="en-US" noProof="0"/>
              <a:t>Click icon to add picture</a:t>
            </a:r>
          </a:p>
        </p:txBody>
      </p:sp>
    </p:spTree>
    <p:extLst>
      <p:ext uri="{BB962C8B-B14F-4D97-AF65-F5344CB8AC3E}">
        <p14:creationId xmlns:p14="http://schemas.microsoft.com/office/powerpoint/2010/main" val="130270558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2_Divider with picture and client logo">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479376" y="1557338"/>
            <a:ext cx="4705234" cy="1296000"/>
          </a:xfrm>
        </p:spPr>
        <p:txBody>
          <a:bodyPr anchor="b"/>
          <a:lstStyle>
            <a:lvl1pPr>
              <a:lnSpc>
                <a:spcPct val="100000"/>
              </a:lnSpc>
              <a:spcBef>
                <a:spcPts val="0"/>
              </a:spcBef>
              <a:spcAft>
                <a:spcPts val="600"/>
              </a:spcAft>
              <a:defRPr sz="2800"/>
            </a:lvl1pPr>
          </a:lstStyle>
          <a:p>
            <a:r>
              <a:rPr lang="en-US" noProof="0"/>
              <a:t>Agenda</a:t>
            </a:r>
          </a:p>
        </p:txBody>
      </p:sp>
      <p:sp>
        <p:nvSpPr>
          <p:cNvPr id="3" name="Textplatzhalter 2"/>
          <p:cNvSpPr>
            <a:spLocks noGrp="1"/>
          </p:cNvSpPr>
          <p:nvPr>
            <p:ph type="body" idx="1" hasCustomPrompt="1"/>
          </p:nvPr>
        </p:nvSpPr>
        <p:spPr bwMode="gray">
          <a:xfrm>
            <a:off x="479376" y="3069362"/>
            <a:ext cx="4705234" cy="3378860"/>
          </a:xfrm>
        </p:spPr>
        <p:txBody>
          <a:bodyPr/>
          <a:lstStyle>
            <a:lvl1pPr marL="268288" indent="-268288">
              <a:spcBef>
                <a:spcPts val="0"/>
              </a:spcBef>
              <a:spcAft>
                <a:spcPts val="600"/>
              </a:spcAft>
              <a:buClr>
                <a:schemeClr val="accent1"/>
              </a:buClr>
              <a:buSzPct val="100000"/>
              <a:buFont typeface="+mj-lt"/>
              <a:buAutoNum type="arabicPeriod"/>
              <a:tabLst/>
              <a:defRPr sz="1800" b="0">
                <a:solidFill>
                  <a:schemeClr val="tx1"/>
                </a:solidFill>
              </a:defRPr>
            </a:lvl1pPr>
            <a:lvl2pPr marL="268288" indent="-268288">
              <a:spcBef>
                <a:spcPts val="0"/>
              </a:spcBef>
              <a:spcAft>
                <a:spcPts val="600"/>
              </a:spcAft>
              <a:buClr>
                <a:schemeClr val="accent1"/>
              </a:buClr>
              <a:buSzPct val="100000"/>
              <a:buFont typeface="+mj-lt"/>
              <a:buAutoNum type="arabicPeriod"/>
              <a:tabLst/>
              <a:defRPr sz="1800" b="0">
                <a:solidFill>
                  <a:schemeClr val="tx1"/>
                </a:solidFill>
              </a:defRPr>
            </a:lvl2pPr>
            <a:lvl3pPr marL="180000" indent="-180000">
              <a:spcBef>
                <a:spcPts val="0"/>
              </a:spcBef>
              <a:spcAft>
                <a:spcPts val="0"/>
              </a:spcAft>
              <a:buSzPct val="100000"/>
              <a:buFont typeface="+mj-lt"/>
              <a:buAutoNum type="arabicPeriod"/>
              <a:defRPr sz="2000" b="0">
                <a:solidFill>
                  <a:schemeClr val="tx1"/>
                </a:solidFill>
              </a:defRPr>
            </a:lvl3pPr>
            <a:lvl4pPr marL="268288" indent="-268288">
              <a:spcBef>
                <a:spcPts val="0"/>
              </a:spcBef>
              <a:spcAft>
                <a:spcPts val="600"/>
              </a:spcAft>
              <a:buClr>
                <a:schemeClr val="accent1"/>
              </a:buClr>
              <a:buSzPct val="100000"/>
              <a:buFont typeface="+mj-lt"/>
              <a:buAutoNum type="arabicPeriod"/>
              <a:tabLst/>
              <a:defRPr sz="1800" b="0">
                <a:solidFill>
                  <a:schemeClr val="tx1"/>
                </a:solidFill>
              </a:defRPr>
            </a:lvl4pPr>
            <a:lvl5pPr marL="268288" indent="-268288">
              <a:spcBef>
                <a:spcPts val="0"/>
              </a:spcBef>
              <a:spcAft>
                <a:spcPts val="600"/>
              </a:spcAft>
              <a:buClr>
                <a:schemeClr val="accent1"/>
              </a:buClr>
              <a:buSzPct val="100000"/>
              <a:buFont typeface="+mj-lt"/>
              <a:buAutoNum type="arabicPeriod"/>
              <a:tabLst/>
              <a:defRPr sz="1800" b="0">
                <a:solidFill>
                  <a:schemeClr val="tx1"/>
                </a:solidFill>
              </a:defRPr>
            </a:lvl5pPr>
            <a:lvl6pPr marL="268288" indent="-268288">
              <a:spcBef>
                <a:spcPts val="0"/>
              </a:spcBef>
              <a:spcAft>
                <a:spcPts val="600"/>
              </a:spcAft>
              <a:buClr>
                <a:schemeClr val="accent1"/>
              </a:buClr>
              <a:buSzPct val="100000"/>
              <a:buFont typeface="+mj-lt"/>
              <a:buAutoNum type="arabicPeriod"/>
              <a:tabLst/>
              <a:defRPr sz="1800" b="0">
                <a:solidFill>
                  <a:schemeClr val="tx1"/>
                </a:solidFill>
              </a:defRPr>
            </a:lvl6pPr>
            <a:lvl7pPr marL="268288" indent="-268288">
              <a:spcBef>
                <a:spcPts val="0"/>
              </a:spcBef>
              <a:spcAft>
                <a:spcPts val="600"/>
              </a:spcAft>
              <a:buClr>
                <a:schemeClr val="accent1"/>
              </a:buClr>
              <a:buSzPct val="100000"/>
              <a:buFont typeface="+mj-lt"/>
              <a:buAutoNum type="arabicPeriod"/>
              <a:tabLst/>
              <a:defRPr sz="1800" b="0">
                <a:solidFill>
                  <a:schemeClr val="tx1"/>
                </a:solidFill>
              </a:defRPr>
            </a:lvl7pPr>
            <a:lvl8pPr marL="268288" indent="-268288">
              <a:spcBef>
                <a:spcPts val="0"/>
              </a:spcBef>
              <a:spcAft>
                <a:spcPts val="600"/>
              </a:spcAft>
              <a:buClr>
                <a:schemeClr val="accent1"/>
              </a:buClr>
              <a:buSzPct val="100000"/>
              <a:buFont typeface="+mj-lt"/>
              <a:buAutoNum type="arabicPeriod"/>
              <a:tabLst/>
              <a:defRPr sz="1800" b="0">
                <a:solidFill>
                  <a:schemeClr val="tx1"/>
                </a:solidFill>
              </a:defRPr>
            </a:lvl8pPr>
            <a:lvl9pPr marL="268288" indent="-268288">
              <a:spcBef>
                <a:spcPts val="0"/>
              </a:spcBef>
              <a:spcAft>
                <a:spcPts val="600"/>
              </a:spcAft>
              <a:buClr>
                <a:schemeClr val="accent1"/>
              </a:buClr>
              <a:buSzPct val="100000"/>
              <a:buFont typeface="+mj-lt"/>
              <a:buAutoNum type="arabicPeriod"/>
              <a:tabLst/>
              <a:defRPr sz="1800" b="0">
                <a:solidFill>
                  <a:schemeClr val="tx1"/>
                </a:solidFill>
              </a:defRPr>
            </a:lvl9pPr>
          </a:lstStyle>
          <a:p>
            <a:pPr lvl="0"/>
            <a:r>
              <a:rPr lang="en-US" noProof="0"/>
              <a:t>Click to edit Master subtitle style</a:t>
            </a:r>
          </a:p>
          <a:p>
            <a:pPr lvl="1"/>
            <a:r>
              <a:rPr lang="en-US" noProof="0"/>
              <a:t>Second level</a:t>
            </a:r>
          </a:p>
          <a:p>
            <a:pPr lvl="4"/>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7" name="Freeform 16">
            <a:extLst>
              <a:ext uri="{FF2B5EF4-FFF2-40B4-BE49-F238E27FC236}">
                <a16:creationId xmlns:a16="http://schemas.microsoft.com/office/drawing/2014/main" id="{4BA010EC-9B92-4EE6-C848-1BFCCFF9E014}"/>
              </a:ext>
            </a:extLst>
          </p:cNvPr>
          <p:cNvSpPr/>
          <p:nvPr/>
        </p:nvSpPr>
        <p:spPr>
          <a:xfrm rot="18900000" flipV="1">
            <a:off x="8229727" y="4491742"/>
            <a:ext cx="829749" cy="829940"/>
          </a:xfrm>
          <a:custGeom>
            <a:avLst/>
            <a:gdLst>
              <a:gd name="connsiteX0" fmla="*/ 0 w 605545"/>
              <a:gd name="connsiteY0" fmla="*/ 0 h 605685"/>
              <a:gd name="connsiteX1" fmla="*/ 605546 w 605545"/>
              <a:gd name="connsiteY1" fmla="*/ 0 h 605685"/>
              <a:gd name="connsiteX2" fmla="*/ 605546 w 605545"/>
              <a:gd name="connsiteY2" fmla="*/ 605686 h 605685"/>
              <a:gd name="connsiteX3" fmla="*/ 0 w 605545"/>
              <a:gd name="connsiteY3" fmla="*/ 605686 h 605685"/>
            </a:gdLst>
            <a:ahLst/>
            <a:cxnLst>
              <a:cxn ang="0">
                <a:pos x="connsiteX0" y="connsiteY0"/>
              </a:cxn>
              <a:cxn ang="0">
                <a:pos x="connsiteX1" y="connsiteY1"/>
              </a:cxn>
              <a:cxn ang="0">
                <a:pos x="connsiteX2" y="connsiteY2"/>
              </a:cxn>
              <a:cxn ang="0">
                <a:pos x="connsiteX3" y="connsiteY3"/>
              </a:cxn>
            </a:cxnLst>
            <a:rect l="l" t="t" r="r" b="b"/>
            <a:pathLst>
              <a:path w="605545" h="605685">
                <a:moveTo>
                  <a:pt x="0" y="0"/>
                </a:moveTo>
                <a:lnTo>
                  <a:pt x="605546" y="0"/>
                </a:lnTo>
                <a:lnTo>
                  <a:pt x="605546" y="605686"/>
                </a:lnTo>
                <a:lnTo>
                  <a:pt x="0" y="605686"/>
                </a:lnTo>
                <a:close/>
              </a:path>
            </a:pathLst>
          </a:custGeom>
          <a:solidFill>
            <a:schemeClr val="accent4"/>
          </a:solidFill>
          <a:ln w="10154" cap="flat">
            <a:noFill/>
            <a:prstDash val="solid"/>
            <a:miter/>
          </a:ln>
        </p:spPr>
        <p:txBody>
          <a:bodyPr rtlCol="0" anchor="ctr"/>
          <a:lstStyle/>
          <a:p>
            <a:endParaRPr lang="en-US" noProof="0"/>
          </a:p>
        </p:txBody>
      </p:sp>
      <p:sp>
        <p:nvSpPr>
          <p:cNvPr id="18" name="TextBox 17">
            <a:extLst>
              <a:ext uri="{FF2B5EF4-FFF2-40B4-BE49-F238E27FC236}">
                <a16:creationId xmlns:a16="http://schemas.microsoft.com/office/drawing/2014/main" id="{539866EA-AA36-C0C3-595C-C57597EB4C85}"/>
              </a:ext>
            </a:extLst>
          </p:cNvPr>
          <p:cNvSpPr txBox="1"/>
          <p:nvPr/>
        </p:nvSpPr>
        <p:spPr bwMode="gray">
          <a:xfrm>
            <a:off x="8057812" y="1830785"/>
            <a:ext cx="2946400" cy="1414584"/>
          </a:xfrm>
          <a:prstGeom prst="rect">
            <a:avLst/>
          </a:prstGeom>
          <a:noFill/>
        </p:spPr>
        <p:txBody>
          <a:bodyPr wrap="square" lIns="0" tIns="0" rIns="0" bIns="0" rtlCol="0">
            <a:noAutofit/>
          </a:bodyPr>
          <a:lstStyle/>
          <a:p>
            <a:pPr algn="ctr">
              <a:lnSpc>
                <a:spcPct val="120000"/>
              </a:lnSpc>
              <a:buSzPct val="80000"/>
            </a:pPr>
            <a:r>
              <a:rPr lang="en-US" sz="3200" b="1" noProof="0">
                <a:solidFill>
                  <a:schemeClr val="tx1"/>
                </a:solidFill>
              </a:rPr>
              <a:t>Make this placeholder</a:t>
            </a:r>
          </a:p>
        </p:txBody>
      </p:sp>
      <p:sp>
        <p:nvSpPr>
          <p:cNvPr id="7" name="Picture Placeholder 6">
            <a:extLst>
              <a:ext uri="{FF2B5EF4-FFF2-40B4-BE49-F238E27FC236}">
                <a16:creationId xmlns:a16="http://schemas.microsoft.com/office/drawing/2014/main" id="{7FFA461F-B734-F84C-0CBD-653992A303D0}"/>
              </a:ext>
            </a:extLst>
          </p:cNvPr>
          <p:cNvSpPr>
            <a:spLocks noGrp="1"/>
          </p:cNvSpPr>
          <p:nvPr>
            <p:ph type="pic" sz="quarter" idx="13"/>
          </p:nvPr>
        </p:nvSpPr>
        <p:spPr bwMode="gray">
          <a:xfrm>
            <a:off x="5695950" y="0"/>
            <a:ext cx="6495126" cy="6245225"/>
          </a:xfrm>
          <a:custGeom>
            <a:avLst/>
            <a:gdLst>
              <a:gd name="connsiteX0" fmla="*/ 1953005 w 6495126"/>
              <a:gd name="connsiteY0" fmla="*/ 0 h 6245225"/>
              <a:gd name="connsiteX1" fmla="*/ 6495126 w 6495126"/>
              <a:gd name="connsiteY1" fmla="*/ 0 h 6245225"/>
              <a:gd name="connsiteX2" fmla="*/ 6495126 w 6495126"/>
              <a:gd name="connsiteY2" fmla="*/ 4052290 h 6245225"/>
              <a:gd name="connsiteX3" fmla="*/ 4301439 w 6495126"/>
              <a:gd name="connsiteY3" fmla="*/ 6245225 h 6245225"/>
              <a:gd name="connsiteX4" fmla="*/ 4287098 w 6495126"/>
              <a:gd name="connsiteY4" fmla="*/ 6245225 h 6245225"/>
              <a:gd name="connsiteX5" fmla="*/ 3241901 w 6495126"/>
              <a:gd name="connsiteY5" fmla="*/ 5199786 h 6245225"/>
              <a:gd name="connsiteX6" fmla="*/ 3535349 w 6495126"/>
              <a:gd name="connsiteY6" fmla="*/ 4906270 h 6245225"/>
              <a:gd name="connsiteX7" fmla="*/ 2948452 w 6495126"/>
              <a:gd name="connsiteY7" fmla="*/ 4319238 h 6245225"/>
              <a:gd name="connsiteX8" fmla="*/ 2655005 w 6495126"/>
              <a:gd name="connsiteY8" fmla="*/ 4612754 h 6245225"/>
              <a:gd name="connsiteX9" fmla="*/ 0 w 6495126"/>
              <a:gd name="connsiteY9" fmla="*/ 1955870 h 6245225"/>
              <a:gd name="connsiteX10" fmla="*/ 0 w 6495126"/>
              <a:gd name="connsiteY10" fmla="*/ 1953457 h 6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5126" h="6245225">
                <a:moveTo>
                  <a:pt x="1953005" y="0"/>
                </a:moveTo>
                <a:lnTo>
                  <a:pt x="6495126" y="0"/>
                </a:lnTo>
                <a:lnTo>
                  <a:pt x="6495126" y="4052290"/>
                </a:lnTo>
                <a:lnTo>
                  <a:pt x="4301439" y="6245225"/>
                </a:lnTo>
                <a:lnTo>
                  <a:pt x="4287098" y="6245225"/>
                </a:lnTo>
                <a:lnTo>
                  <a:pt x="3241901" y="5199786"/>
                </a:lnTo>
                <a:lnTo>
                  <a:pt x="3535349" y="4906270"/>
                </a:lnTo>
                <a:lnTo>
                  <a:pt x="2948452" y="4319238"/>
                </a:lnTo>
                <a:lnTo>
                  <a:pt x="2655005" y="4612754"/>
                </a:lnTo>
                <a:lnTo>
                  <a:pt x="0" y="1955870"/>
                </a:lnTo>
                <a:lnTo>
                  <a:pt x="0" y="1953457"/>
                </a:lnTo>
                <a:close/>
              </a:path>
            </a:pathLst>
          </a:custGeom>
          <a:solidFill>
            <a:schemeClr val="tx2"/>
          </a:solidFill>
        </p:spPr>
        <p:txBody>
          <a:bodyPr wrap="square" anchor="ctr">
            <a:noAutofit/>
          </a:bodyPr>
          <a:lstStyle>
            <a:lvl1pPr algn="ctr">
              <a:defRPr/>
            </a:lvl1pPr>
          </a:lstStyle>
          <a:p>
            <a:r>
              <a:rPr lang="en-US" noProof="0"/>
              <a:t>Click icon to add picture</a:t>
            </a:r>
          </a:p>
        </p:txBody>
      </p:sp>
      <p:pic>
        <p:nvPicPr>
          <p:cNvPr id="4" name="Graphic 3">
            <a:extLst>
              <a:ext uri="{FF2B5EF4-FFF2-40B4-BE49-F238E27FC236}">
                <a16:creationId xmlns:a16="http://schemas.microsoft.com/office/drawing/2014/main" id="{BFC740E1-553E-3A3C-5819-E0F5368FC96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79425" y="414391"/>
            <a:ext cx="1704002" cy="316533"/>
          </a:xfrm>
          <a:prstGeom prst="rect">
            <a:avLst/>
          </a:prstGeom>
        </p:spPr>
      </p:pic>
      <p:sp>
        <p:nvSpPr>
          <p:cNvPr id="5" name="Foliennummernplatzhalter 5">
            <a:extLst>
              <a:ext uri="{FF2B5EF4-FFF2-40B4-BE49-F238E27FC236}">
                <a16:creationId xmlns:a16="http://schemas.microsoft.com/office/drawing/2014/main" id="{CDAD5DFD-6831-4356-1ACD-F0E2213A8DBE}"/>
              </a:ext>
            </a:extLst>
          </p:cNvPr>
          <p:cNvSpPr>
            <a:spLocks noGrp="1"/>
          </p:cNvSpPr>
          <p:nvPr>
            <p:ph type="sldNum" sz="quarter" idx="12"/>
          </p:nvPr>
        </p:nvSpPr>
        <p:spPr bwMode="gray">
          <a:xfrm>
            <a:off x="11712575" y="6453352"/>
            <a:ext cx="479425" cy="404648"/>
          </a:xfrm>
        </p:spPr>
        <p:txBody>
          <a:bodyPr/>
          <a:lstStyle/>
          <a:p>
            <a:fld id="{8FF9B0DE-3FEB-4AA0-B465-B80EF7C1333D}" type="slidenum">
              <a:rPr lang="en-US" smtClean="0"/>
              <a:t>‹#›</a:t>
            </a:fld>
            <a:endParaRPr lang="en-US"/>
          </a:p>
        </p:txBody>
      </p:sp>
    </p:spTree>
    <p:extLst>
      <p:ext uri="{BB962C8B-B14F-4D97-AF65-F5344CB8AC3E}">
        <p14:creationId xmlns:p14="http://schemas.microsoft.com/office/powerpoint/2010/main" val="3893368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ivider without picture">
    <p:bg>
      <p:bgPr>
        <a:solidFill>
          <a:schemeClr val="bg1"/>
        </a:solidFill>
        <a:effectLst/>
      </p:bgPr>
    </p:bg>
    <p:spTree>
      <p:nvGrpSpPr>
        <p:cNvPr id="1" name=""/>
        <p:cNvGrpSpPr/>
        <p:nvPr/>
      </p:nvGrpSpPr>
      <p:grpSpPr>
        <a:xfrm>
          <a:off x="0" y="0"/>
          <a:ext cx="0" cy="0"/>
          <a:chOff x="0" y="0"/>
          <a:chExt cx="0" cy="0"/>
        </a:xfrm>
      </p:grpSpPr>
      <p:sp>
        <p:nvSpPr>
          <p:cNvPr id="11" name="Foliennummernplatzhalter 5">
            <a:extLst>
              <a:ext uri="{FF2B5EF4-FFF2-40B4-BE49-F238E27FC236}">
                <a16:creationId xmlns:a16="http://schemas.microsoft.com/office/drawing/2014/main" id="{BA1332E4-F12F-4F31-9613-9185ADB2FA06}"/>
              </a:ext>
            </a:extLst>
          </p:cNvPr>
          <p:cNvSpPr>
            <a:spLocks noGrp="1"/>
          </p:cNvSpPr>
          <p:nvPr>
            <p:ph type="sldNum" sz="quarter" idx="12"/>
          </p:nvPr>
        </p:nvSpPr>
        <p:spPr bwMode="gray">
          <a:xfrm>
            <a:off x="11712575" y="6453352"/>
            <a:ext cx="479425" cy="404648"/>
          </a:xfrm>
        </p:spPr>
        <p:txBody>
          <a:bodyPr/>
          <a:lstStyle/>
          <a:p>
            <a:fld id="{8FF9B0DE-3FEB-4AA0-B465-B80EF7C1333D}" type="slidenum">
              <a:rPr lang="en-US" smtClean="0"/>
              <a:t>‹#›</a:t>
            </a:fld>
            <a:endParaRPr lang="en-US"/>
          </a:p>
        </p:txBody>
      </p:sp>
      <p:sp>
        <p:nvSpPr>
          <p:cNvPr id="48" name="Text Placeholder 47">
            <a:extLst>
              <a:ext uri="{FF2B5EF4-FFF2-40B4-BE49-F238E27FC236}">
                <a16:creationId xmlns:a16="http://schemas.microsoft.com/office/drawing/2014/main" id="{BDFE627B-B834-14F5-8878-795728D0C3B0}"/>
              </a:ext>
            </a:extLst>
          </p:cNvPr>
          <p:cNvSpPr>
            <a:spLocks noGrp="1"/>
          </p:cNvSpPr>
          <p:nvPr>
            <p:ph type="body" sz="quarter" idx="14" hasCustomPrompt="1"/>
          </p:nvPr>
        </p:nvSpPr>
        <p:spPr>
          <a:xfrm>
            <a:off x="479426" y="1557338"/>
            <a:ext cx="4977158" cy="4464050"/>
          </a:xfrm>
        </p:spPr>
        <p:txBody>
          <a:bodyPr rIns="0" anchor="ctr"/>
          <a:lstStyle>
            <a:lvl1pPr>
              <a:lnSpc>
                <a:spcPct val="80000"/>
              </a:lnSpc>
              <a:defRPr sz="4800"/>
            </a:lvl1pPr>
          </a:lstStyle>
          <a:p>
            <a:pPr lvl="0"/>
            <a:r>
              <a:rPr lang="en-US"/>
              <a:t>Place your divider title here</a:t>
            </a:r>
          </a:p>
        </p:txBody>
      </p:sp>
      <p:pic>
        <p:nvPicPr>
          <p:cNvPr id="3" name="Graphic 2">
            <a:extLst>
              <a:ext uri="{FF2B5EF4-FFF2-40B4-BE49-F238E27FC236}">
                <a16:creationId xmlns:a16="http://schemas.microsoft.com/office/drawing/2014/main" id="{13B04732-FB31-65FC-E41C-0883D9FCE67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79425" y="414391"/>
            <a:ext cx="1704002" cy="316533"/>
          </a:xfrm>
          <a:prstGeom prst="rect">
            <a:avLst/>
          </a:prstGeom>
        </p:spPr>
      </p:pic>
      <p:grpSp>
        <p:nvGrpSpPr>
          <p:cNvPr id="2" name="Group 1">
            <a:extLst>
              <a:ext uri="{FF2B5EF4-FFF2-40B4-BE49-F238E27FC236}">
                <a16:creationId xmlns:a16="http://schemas.microsoft.com/office/drawing/2014/main" id="{CA2D8D4E-6CC5-BD24-191D-F2262364C952}"/>
              </a:ext>
            </a:extLst>
          </p:cNvPr>
          <p:cNvGrpSpPr/>
          <p:nvPr/>
        </p:nvGrpSpPr>
        <p:grpSpPr>
          <a:xfrm flipV="1">
            <a:off x="4754689" y="1"/>
            <a:ext cx="7437311" cy="6857999"/>
            <a:chOff x="4754689" y="1"/>
            <a:chExt cx="7437311" cy="6857999"/>
          </a:xfrm>
        </p:grpSpPr>
        <p:sp>
          <p:nvSpPr>
            <p:cNvPr id="7" name="Freeform 6">
              <a:extLst>
                <a:ext uri="{FF2B5EF4-FFF2-40B4-BE49-F238E27FC236}">
                  <a16:creationId xmlns:a16="http://schemas.microsoft.com/office/drawing/2014/main" id="{CB502D43-48FB-81A1-1942-922C80DC6391}"/>
                </a:ext>
              </a:extLst>
            </p:cNvPr>
            <p:cNvSpPr/>
            <p:nvPr/>
          </p:nvSpPr>
          <p:spPr bwMode="gray">
            <a:xfrm>
              <a:off x="8732416" y="1554546"/>
              <a:ext cx="3459584" cy="4846365"/>
            </a:xfrm>
            <a:custGeom>
              <a:avLst/>
              <a:gdLst>
                <a:gd name="connsiteX0" fmla="*/ 2423182 w 3459584"/>
                <a:gd name="connsiteY0" fmla="*/ 0 h 4846365"/>
                <a:gd name="connsiteX1" fmla="*/ 3459584 w 3459584"/>
                <a:gd name="connsiteY1" fmla="*/ 1036401 h 4846365"/>
                <a:gd name="connsiteX2" fmla="*/ 3459584 w 3459584"/>
                <a:gd name="connsiteY2" fmla="*/ 3809962 h 4846365"/>
                <a:gd name="connsiteX3" fmla="*/ 2423182 w 3459584"/>
                <a:gd name="connsiteY3" fmla="*/ 4846365 h 4846365"/>
                <a:gd name="connsiteX4" fmla="*/ 0 w 3459584"/>
                <a:gd name="connsiteY4" fmla="*/ 2423182 h 4846365"/>
                <a:gd name="connsiteX5" fmla="*/ 2423182 w 3459584"/>
                <a:gd name="connsiteY5" fmla="*/ 0 h 484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9584" h="4846365">
                  <a:moveTo>
                    <a:pt x="2423182" y="0"/>
                  </a:moveTo>
                  <a:lnTo>
                    <a:pt x="3459584" y="1036401"/>
                  </a:lnTo>
                  <a:lnTo>
                    <a:pt x="3459584" y="3809962"/>
                  </a:lnTo>
                  <a:lnTo>
                    <a:pt x="2423182" y="4846365"/>
                  </a:lnTo>
                  <a:lnTo>
                    <a:pt x="0" y="2423182"/>
                  </a:lnTo>
                  <a:lnTo>
                    <a:pt x="2423182" y="0"/>
                  </a:lnTo>
                  <a:close/>
                </a:path>
              </a:pathLst>
            </a:cu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sp>
          <p:nvSpPr>
            <p:cNvPr id="8" name="Freeform 7">
              <a:extLst>
                <a:ext uri="{FF2B5EF4-FFF2-40B4-BE49-F238E27FC236}">
                  <a16:creationId xmlns:a16="http://schemas.microsoft.com/office/drawing/2014/main" id="{08BB49E8-5810-46F8-6C94-A377FE2CF8D2}"/>
                </a:ext>
              </a:extLst>
            </p:cNvPr>
            <p:cNvSpPr/>
            <p:nvPr/>
          </p:nvSpPr>
          <p:spPr bwMode="gray">
            <a:xfrm>
              <a:off x="4754689" y="1"/>
              <a:ext cx="6400909" cy="3977727"/>
            </a:xfrm>
            <a:custGeom>
              <a:avLst/>
              <a:gdLst>
                <a:gd name="connsiteX0" fmla="*/ 0 w 6400909"/>
                <a:gd name="connsiteY0" fmla="*/ 0 h 3977727"/>
                <a:gd name="connsiteX1" fmla="*/ 4846365 w 6400909"/>
                <a:gd name="connsiteY1" fmla="*/ 0 h 3977727"/>
                <a:gd name="connsiteX2" fmla="*/ 6400909 w 6400909"/>
                <a:gd name="connsiteY2" fmla="*/ 1554545 h 3977727"/>
                <a:gd name="connsiteX3" fmla="*/ 3977727 w 6400909"/>
                <a:gd name="connsiteY3" fmla="*/ 3977727 h 3977727"/>
                <a:gd name="connsiteX4" fmla="*/ 0 w 6400909"/>
                <a:gd name="connsiteY4" fmla="*/ 0 h 3977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909" h="3977727">
                  <a:moveTo>
                    <a:pt x="0" y="0"/>
                  </a:moveTo>
                  <a:lnTo>
                    <a:pt x="4846365" y="0"/>
                  </a:lnTo>
                  <a:lnTo>
                    <a:pt x="6400909" y="1554545"/>
                  </a:lnTo>
                  <a:lnTo>
                    <a:pt x="3977727" y="3977727"/>
                  </a:lnTo>
                  <a:lnTo>
                    <a:pt x="0" y="0"/>
                  </a:lnTo>
                  <a:close/>
                </a:path>
              </a:pathLst>
            </a:cu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sp>
          <p:nvSpPr>
            <p:cNvPr id="9" name="Freeform 8">
              <a:extLst>
                <a:ext uri="{FF2B5EF4-FFF2-40B4-BE49-F238E27FC236}">
                  <a16:creationId xmlns:a16="http://schemas.microsoft.com/office/drawing/2014/main" id="{35850BAE-B88F-7D67-8CB4-852AD1A878C1}"/>
                </a:ext>
              </a:extLst>
            </p:cNvPr>
            <p:cNvSpPr/>
            <p:nvPr/>
          </p:nvSpPr>
          <p:spPr bwMode="gray">
            <a:xfrm>
              <a:off x="11155598" y="518144"/>
              <a:ext cx="1036402" cy="2072803"/>
            </a:xfrm>
            <a:custGeom>
              <a:avLst/>
              <a:gdLst>
                <a:gd name="connsiteX0" fmla="*/ 1036402 w 1036402"/>
                <a:gd name="connsiteY0" fmla="*/ 0 h 2072803"/>
                <a:gd name="connsiteX1" fmla="*/ 1036402 w 1036402"/>
                <a:gd name="connsiteY1" fmla="*/ 2072803 h 2072803"/>
                <a:gd name="connsiteX2" fmla="*/ 0 w 1036402"/>
                <a:gd name="connsiteY2" fmla="*/ 1036402 h 2072803"/>
                <a:gd name="connsiteX3" fmla="*/ 1036402 w 1036402"/>
                <a:gd name="connsiteY3" fmla="*/ 0 h 2072803"/>
              </a:gdLst>
              <a:ahLst/>
              <a:cxnLst>
                <a:cxn ang="0">
                  <a:pos x="connsiteX0" y="connsiteY0"/>
                </a:cxn>
                <a:cxn ang="0">
                  <a:pos x="connsiteX1" y="connsiteY1"/>
                </a:cxn>
                <a:cxn ang="0">
                  <a:pos x="connsiteX2" y="connsiteY2"/>
                </a:cxn>
                <a:cxn ang="0">
                  <a:pos x="connsiteX3" y="connsiteY3"/>
                </a:cxn>
              </a:cxnLst>
              <a:rect l="l" t="t" r="r" b="b"/>
              <a:pathLst>
                <a:path w="1036402" h="2072803">
                  <a:moveTo>
                    <a:pt x="1036402" y="0"/>
                  </a:moveTo>
                  <a:lnTo>
                    <a:pt x="1036402" y="2072803"/>
                  </a:lnTo>
                  <a:lnTo>
                    <a:pt x="0" y="1036402"/>
                  </a:lnTo>
                  <a:lnTo>
                    <a:pt x="1036402" y="0"/>
                  </a:ln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sp>
          <p:nvSpPr>
            <p:cNvPr id="10" name="Freeform 9">
              <a:extLst>
                <a:ext uri="{FF2B5EF4-FFF2-40B4-BE49-F238E27FC236}">
                  <a16:creationId xmlns:a16="http://schemas.microsoft.com/office/drawing/2014/main" id="{877880F8-8ACE-47D8-B315-4A1E0BE7E229}"/>
                </a:ext>
              </a:extLst>
            </p:cNvPr>
            <p:cNvSpPr/>
            <p:nvPr/>
          </p:nvSpPr>
          <p:spPr bwMode="gray">
            <a:xfrm>
              <a:off x="5852146" y="3977728"/>
              <a:ext cx="5303453" cy="2880272"/>
            </a:xfrm>
            <a:custGeom>
              <a:avLst/>
              <a:gdLst>
                <a:gd name="connsiteX0" fmla="*/ 2880272 w 5303453"/>
                <a:gd name="connsiteY0" fmla="*/ 0 h 2880272"/>
                <a:gd name="connsiteX1" fmla="*/ 5303453 w 5303453"/>
                <a:gd name="connsiteY1" fmla="*/ 2423182 h 2880272"/>
                <a:gd name="connsiteX2" fmla="*/ 5303453 w 5303453"/>
                <a:gd name="connsiteY2" fmla="*/ 2423183 h 2880272"/>
                <a:gd name="connsiteX3" fmla="*/ 5303453 w 5303453"/>
                <a:gd name="connsiteY3" fmla="*/ 2423183 h 2880272"/>
                <a:gd name="connsiteX4" fmla="*/ 4846365 w 5303453"/>
                <a:gd name="connsiteY4" fmla="*/ 2880272 h 2880272"/>
                <a:gd name="connsiteX5" fmla="*/ 0 w 5303453"/>
                <a:gd name="connsiteY5" fmla="*/ 2880272 h 2880272"/>
                <a:gd name="connsiteX6" fmla="*/ 2880272 w 5303453"/>
                <a:gd name="connsiteY6" fmla="*/ 0 h 288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3453" h="2880272">
                  <a:moveTo>
                    <a:pt x="2880272" y="0"/>
                  </a:moveTo>
                  <a:lnTo>
                    <a:pt x="5303453" y="2423182"/>
                  </a:lnTo>
                  <a:lnTo>
                    <a:pt x="5303453" y="2423183"/>
                  </a:lnTo>
                  <a:lnTo>
                    <a:pt x="5303453" y="2423183"/>
                  </a:lnTo>
                  <a:lnTo>
                    <a:pt x="4846365" y="2880272"/>
                  </a:lnTo>
                  <a:lnTo>
                    <a:pt x="0" y="2880272"/>
                  </a:lnTo>
                  <a:lnTo>
                    <a:pt x="2880272" y="0"/>
                  </a:ln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sp>
          <p:nvSpPr>
            <p:cNvPr id="12" name="Freeform 11">
              <a:extLst>
                <a:ext uri="{FF2B5EF4-FFF2-40B4-BE49-F238E27FC236}">
                  <a16:creationId xmlns:a16="http://schemas.microsoft.com/office/drawing/2014/main" id="{4895CB59-D6BA-8061-1F63-160A8A6EF975}"/>
                </a:ext>
              </a:extLst>
            </p:cNvPr>
            <p:cNvSpPr/>
            <p:nvPr/>
          </p:nvSpPr>
          <p:spPr bwMode="gray">
            <a:xfrm>
              <a:off x="11155598" y="5364508"/>
              <a:ext cx="1036402" cy="1493492"/>
            </a:xfrm>
            <a:custGeom>
              <a:avLst/>
              <a:gdLst>
                <a:gd name="connsiteX0" fmla="*/ 1036402 w 1036402"/>
                <a:gd name="connsiteY0" fmla="*/ 0 h 1493492"/>
                <a:gd name="connsiteX1" fmla="*/ 1036402 w 1036402"/>
                <a:gd name="connsiteY1" fmla="*/ 1493492 h 1493492"/>
                <a:gd name="connsiteX2" fmla="*/ 457089 w 1036402"/>
                <a:gd name="connsiteY2" fmla="*/ 1493492 h 1493492"/>
                <a:gd name="connsiteX3" fmla="*/ 0 w 1036402"/>
                <a:gd name="connsiteY3" fmla="*/ 1036403 h 1493492"/>
                <a:gd name="connsiteX4" fmla="*/ 1 w 1036402"/>
                <a:gd name="connsiteY4" fmla="*/ 1036403 h 1493492"/>
                <a:gd name="connsiteX5" fmla="*/ 0 w 1036402"/>
                <a:gd name="connsiteY5" fmla="*/ 1036402 h 1493492"/>
                <a:gd name="connsiteX6" fmla="*/ 1036402 w 1036402"/>
                <a:gd name="connsiteY6" fmla="*/ 0 h 14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402" h="1493492">
                  <a:moveTo>
                    <a:pt x="1036402" y="0"/>
                  </a:moveTo>
                  <a:lnTo>
                    <a:pt x="1036402" y="1493492"/>
                  </a:lnTo>
                  <a:lnTo>
                    <a:pt x="457089" y="1493492"/>
                  </a:lnTo>
                  <a:lnTo>
                    <a:pt x="0" y="1036403"/>
                  </a:lnTo>
                  <a:lnTo>
                    <a:pt x="1" y="1036403"/>
                  </a:lnTo>
                  <a:lnTo>
                    <a:pt x="0" y="1036402"/>
                  </a:lnTo>
                  <a:lnTo>
                    <a:pt x="1036402" y="0"/>
                  </a:lnTo>
                  <a:close/>
                </a:path>
              </a:pathLst>
            </a:cu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grpSp>
    </p:spTree>
    <p:extLst>
      <p:ext uri="{BB962C8B-B14F-4D97-AF65-F5344CB8AC3E}">
        <p14:creationId xmlns:p14="http://schemas.microsoft.com/office/powerpoint/2010/main" val="330897914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E379D6F-4DCB-4067-9E03-24731179D89D}" type="datetimeFigureOut">
              <a:rPr lang="en-IN" smtClean="0"/>
              <a:t>08/10/25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2DB7F7-804B-4063-B76E-C885A874CEAD}" type="slidenum">
              <a:rPr lang="en-IN" smtClean="0"/>
              <a:t>‹#›</a:t>
            </a:fld>
            <a:endParaRPr lang="en-IN"/>
          </a:p>
        </p:txBody>
      </p:sp>
    </p:spTree>
    <p:extLst>
      <p:ext uri="{BB962C8B-B14F-4D97-AF65-F5344CB8AC3E}">
        <p14:creationId xmlns:p14="http://schemas.microsoft.com/office/powerpoint/2010/main" val="2260866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with picture">
    <p:bg>
      <p:bgPr>
        <a:solidFill>
          <a:schemeClr val="bg1"/>
        </a:solidFill>
        <a:effectLst/>
      </p:bgPr>
    </p:bg>
    <p:spTree>
      <p:nvGrpSpPr>
        <p:cNvPr id="1" name=""/>
        <p:cNvGrpSpPr/>
        <p:nvPr/>
      </p:nvGrpSpPr>
      <p:grpSpPr>
        <a:xfrm>
          <a:off x="0" y="0"/>
          <a:ext cx="0" cy="0"/>
          <a:chOff x="0" y="0"/>
          <a:chExt cx="0" cy="0"/>
        </a:xfrm>
      </p:grpSpPr>
      <p:sp>
        <p:nvSpPr>
          <p:cNvPr id="11" name="Foliennummernplatzhalter 5">
            <a:extLst>
              <a:ext uri="{FF2B5EF4-FFF2-40B4-BE49-F238E27FC236}">
                <a16:creationId xmlns:a16="http://schemas.microsoft.com/office/drawing/2014/main" id="{BA1332E4-F12F-4F31-9613-9185ADB2FA06}"/>
              </a:ext>
            </a:extLst>
          </p:cNvPr>
          <p:cNvSpPr>
            <a:spLocks noGrp="1"/>
          </p:cNvSpPr>
          <p:nvPr>
            <p:ph type="sldNum" sz="quarter" idx="12"/>
          </p:nvPr>
        </p:nvSpPr>
        <p:spPr bwMode="gray">
          <a:xfrm>
            <a:off x="11712575" y="6453352"/>
            <a:ext cx="479425" cy="404648"/>
          </a:xfrm>
        </p:spPr>
        <p:txBody>
          <a:bodyPr/>
          <a:lstStyle/>
          <a:p>
            <a:fld id="{8FF9B0DE-3FEB-4AA0-B465-B80EF7C1333D}" type="slidenum">
              <a:rPr lang="en-US" noProof="0" smtClean="0"/>
              <a:t>‹#›</a:t>
            </a:fld>
            <a:endParaRPr lang="en-US" noProof="0"/>
          </a:p>
        </p:txBody>
      </p:sp>
      <p:sp>
        <p:nvSpPr>
          <p:cNvPr id="48" name="Text Placeholder 47">
            <a:extLst>
              <a:ext uri="{FF2B5EF4-FFF2-40B4-BE49-F238E27FC236}">
                <a16:creationId xmlns:a16="http://schemas.microsoft.com/office/drawing/2014/main" id="{BDFE627B-B834-14F5-8878-795728D0C3B0}"/>
              </a:ext>
            </a:extLst>
          </p:cNvPr>
          <p:cNvSpPr>
            <a:spLocks noGrp="1"/>
          </p:cNvSpPr>
          <p:nvPr>
            <p:ph type="body" sz="quarter" idx="14" hasCustomPrompt="1"/>
          </p:nvPr>
        </p:nvSpPr>
        <p:spPr>
          <a:xfrm>
            <a:off x="479426" y="1557338"/>
            <a:ext cx="4977158" cy="4464050"/>
          </a:xfrm>
        </p:spPr>
        <p:txBody>
          <a:bodyPr rIns="0" anchor="ctr"/>
          <a:lstStyle>
            <a:lvl1pPr>
              <a:lnSpc>
                <a:spcPct val="80000"/>
              </a:lnSpc>
              <a:defRPr sz="4800"/>
            </a:lvl1pPr>
          </a:lstStyle>
          <a:p>
            <a:pPr lvl="0"/>
            <a:r>
              <a:rPr lang="en-US" noProof="0"/>
              <a:t>Place your divider title here</a:t>
            </a:r>
          </a:p>
        </p:txBody>
      </p:sp>
      <p:sp>
        <p:nvSpPr>
          <p:cNvPr id="17" name="TextBox 16">
            <a:extLst>
              <a:ext uri="{FF2B5EF4-FFF2-40B4-BE49-F238E27FC236}">
                <a16:creationId xmlns:a16="http://schemas.microsoft.com/office/drawing/2014/main" id="{F0EDD8F4-3182-753F-03F2-4CD7BEDBDE8E}"/>
              </a:ext>
            </a:extLst>
          </p:cNvPr>
          <p:cNvSpPr txBox="1"/>
          <p:nvPr/>
        </p:nvSpPr>
        <p:spPr bwMode="gray">
          <a:xfrm>
            <a:off x="8057812" y="1830785"/>
            <a:ext cx="2946400" cy="1414584"/>
          </a:xfrm>
          <a:prstGeom prst="rect">
            <a:avLst/>
          </a:prstGeom>
          <a:noFill/>
        </p:spPr>
        <p:txBody>
          <a:bodyPr wrap="square" lIns="0" tIns="0" rIns="0" bIns="0" rtlCol="0">
            <a:noAutofit/>
          </a:bodyPr>
          <a:lstStyle/>
          <a:p>
            <a:pPr algn="ctr">
              <a:lnSpc>
                <a:spcPct val="120000"/>
              </a:lnSpc>
              <a:buSzPct val="80000"/>
            </a:pPr>
            <a:r>
              <a:rPr lang="en-US" sz="3200" b="1" noProof="0">
                <a:solidFill>
                  <a:schemeClr val="tx1"/>
                </a:solidFill>
              </a:rPr>
              <a:t>Make this placeholder</a:t>
            </a:r>
          </a:p>
        </p:txBody>
      </p:sp>
      <p:sp>
        <p:nvSpPr>
          <p:cNvPr id="4" name="Freeform 3">
            <a:extLst>
              <a:ext uri="{FF2B5EF4-FFF2-40B4-BE49-F238E27FC236}">
                <a16:creationId xmlns:a16="http://schemas.microsoft.com/office/drawing/2014/main" id="{93449B40-4930-E03B-1860-9E311764B6B5}"/>
              </a:ext>
            </a:extLst>
          </p:cNvPr>
          <p:cNvSpPr/>
          <p:nvPr/>
        </p:nvSpPr>
        <p:spPr>
          <a:xfrm rot="18900000" flipV="1">
            <a:off x="8229727" y="4491742"/>
            <a:ext cx="829749" cy="829940"/>
          </a:xfrm>
          <a:custGeom>
            <a:avLst/>
            <a:gdLst>
              <a:gd name="connsiteX0" fmla="*/ 0 w 605545"/>
              <a:gd name="connsiteY0" fmla="*/ 0 h 605685"/>
              <a:gd name="connsiteX1" fmla="*/ 605546 w 605545"/>
              <a:gd name="connsiteY1" fmla="*/ 0 h 605685"/>
              <a:gd name="connsiteX2" fmla="*/ 605546 w 605545"/>
              <a:gd name="connsiteY2" fmla="*/ 605686 h 605685"/>
              <a:gd name="connsiteX3" fmla="*/ 0 w 605545"/>
              <a:gd name="connsiteY3" fmla="*/ 605686 h 605685"/>
            </a:gdLst>
            <a:ahLst/>
            <a:cxnLst>
              <a:cxn ang="0">
                <a:pos x="connsiteX0" y="connsiteY0"/>
              </a:cxn>
              <a:cxn ang="0">
                <a:pos x="connsiteX1" y="connsiteY1"/>
              </a:cxn>
              <a:cxn ang="0">
                <a:pos x="connsiteX2" y="connsiteY2"/>
              </a:cxn>
              <a:cxn ang="0">
                <a:pos x="connsiteX3" y="connsiteY3"/>
              </a:cxn>
            </a:cxnLst>
            <a:rect l="l" t="t" r="r" b="b"/>
            <a:pathLst>
              <a:path w="605545" h="605685">
                <a:moveTo>
                  <a:pt x="0" y="0"/>
                </a:moveTo>
                <a:lnTo>
                  <a:pt x="605546" y="0"/>
                </a:lnTo>
                <a:lnTo>
                  <a:pt x="605546" y="605686"/>
                </a:lnTo>
                <a:lnTo>
                  <a:pt x="0" y="605686"/>
                </a:lnTo>
                <a:close/>
              </a:path>
            </a:pathLst>
          </a:custGeom>
          <a:solidFill>
            <a:schemeClr val="accent4"/>
          </a:solidFill>
          <a:ln w="10154" cap="flat">
            <a:noFill/>
            <a:prstDash val="solid"/>
            <a:miter/>
          </a:ln>
        </p:spPr>
        <p:txBody>
          <a:bodyPr rtlCol="0" anchor="ctr"/>
          <a:lstStyle/>
          <a:p>
            <a:endParaRPr lang="en-US" noProof="0"/>
          </a:p>
        </p:txBody>
      </p:sp>
      <p:sp>
        <p:nvSpPr>
          <p:cNvPr id="5" name="TextBox 4">
            <a:extLst>
              <a:ext uri="{FF2B5EF4-FFF2-40B4-BE49-F238E27FC236}">
                <a16:creationId xmlns:a16="http://schemas.microsoft.com/office/drawing/2014/main" id="{5D5C8F82-233E-1B92-4DC6-06D8898C7158}"/>
              </a:ext>
            </a:extLst>
          </p:cNvPr>
          <p:cNvSpPr txBox="1"/>
          <p:nvPr/>
        </p:nvSpPr>
        <p:spPr bwMode="gray">
          <a:xfrm>
            <a:off x="8057812" y="1830785"/>
            <a:ext cx="2946400" cy="1414584"/>
          </a:xfrm>
          <a:prstGeom prst="rect">
            <a:avLst/>
          </a:prstGeom>
          <a:noFill/>
        </p:spPr>
        <p:txBody>
          <a:bodyPr wrap="square" lIns="0" tIns="0" rIns="0" bIns="0" rtlCol="0">
            <a:noAutofit/>
          </a:bodyPr>
          <a:lstStyle/>
          <a:p>
            <a:pPr algn="ctr">
              <a:lnSpc>
                <a:spcPct val="120000"/>
              </a:lnSpc>
              <a:buSzPct val="80000"/>
            </a:pPr>
            <a:r>
              <a:rPr lang="en-US" sz="3200" b="1" noProof="0">
                <a:solidFill>
                  <a:schemeClr val="tx1"/>
                </a:solidFill>
              </a:rPr>
              <a:t>Make this placeholder</a:t>
            </a:r>
          </a:p>
        </p:txBody>
      </p:sp>
      <p:sp>
        <p:nvSpPr>
          <p:cNvPr id="6" name="Picture Placeholder 5">
            <a:extLst>
              <a:ext uri="{FF2B5EF4-FFF2-40B4-BE49-F238E27FC236}">
                <a16:creationId xmlns:a16="http://schemas.microsoft.com/office/drawing/2014/main" id="{7DDDA32C-C001-7EDA-C557-08FB72D020BF}"/>
              </a:ext>
            </a:extLst>
          </p:cNvPr>
          <p:cNvSpPr>
            <a:spLocks noGrp="1"/>
          </p:cNvSpPr>
          <p:nvPr>
            <p:ph type="pic" sz="quarter" idx="13"/>
          </p:nvPr>
        </p:nvSpPr>
        <p:spPr bwMode="gray">
          <a:xfrm>
            <a:off x="5695950" y="0"/>
            <a:ext cx="6495126" cy="6245225"/>
          </a:xfrm>
          <a:custGeom>
            <a:avLst/>
            <a:gdLst>
              <a:gd name="connsiteX0" fmla="*/ 1953005 w 6495126"/>
              <a:gd name="connsiteY0" fmla="*/ 0 h 6245225"/>
              <a:gd name="connsiteX1" fmla="*/ 6495126 w 6495126"/>
              <a:gd name="connsiteY1" fmla="*/ 0 h 6245225"/>
              <a:gd name="connsiteX2" fmla="*/ 6495126 w 6495126"/>
              <a:gd name="connsiteY2" fmla="*/ 4052290 h 6245225"/>
              <a:gd name="connsiteX3" fmla="*/ 4301439 w 6495126"/>
              <a:gd name="connsiteY3" fmla="*/ 6245225 h 6245225"/>
              <a:gd name="connsiteX4" fmla="*/ 4287098 w 6495126"/>
              <a:gd name="connsiteY4" fmla="*/ 6245225 h 6245225"/>
              <a:gd name="connsiteX5" fmla="*/ 3241901 w 6495126"/>
              <a:gd name="connsiteY5" fmla="*/ 5199786 h 6245225"/>
              <a:gd name="connsiteX6" fmla="*/ 3535349 w 6495126"/>
              <a:gd name="connsiteY6" fmla="*/ 4906270 h 6245225"/>
              <a:gd name="connsiteX7" fmla="*/ 2948452 w 6495126"/>
              <a:gd name="connsiteY7" fmla="*/ 4319238 h 6245225"/>
              <a:gd name="connsiteX8" fmla="*/ 2655005 w 6495126"/>
              <a:gd name="connsiteY8" fmla="*/ 4612754 h 6245225"/>
              <a:gd name="connsiteX9" fmla="*/ 0 w 6495126"/>
              <a:gd name="connsiteY9" fmla="*/ 1955870 h 6245225"/>
              <a:gd name="connsiteX10" fmla="*/ 0 w 6495126"/>
              <a:gd name="connsiteY10" fmla="*/ 1953457 h 6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5126" h="6245225">
                <a:moveTo>
                  <a:pt x="1953005" y="0"/>
                </a:moveTo>
                <a:lnTo>
                  <a:pt x="6495126" y="0"/>
                </a:lnTo>
                <a:lnTo>
                  <a:pt x="6495126" y="4052290"/>
                </a:lnTo>
                <a:lnTo>
                  <a:pt x="4301439" y="6245225"/>
                </a:lnTo>
                <a:lnTo>
                  <a:pt x="4287098" y="6245225"/>
                </a:lnTo>
                <a:lnTo>
                  <a:pt x="3241901" y="5199786"/>
                </a:lnTo>
                <a:lnTo>
                  <a:pt x="3535349" y="4906270"/>
                </a:lnTo>
                <a:lnTo>
                  <a:pt x="2948452" y="4319238"/>
                </a:lnTo>
                <a:lnTo>
                  <a:pt x="2655005" y="4612754"/>
                </a:lnTo>
                <a:lnTo>
                  <a:pt x="0" y="1955870"/>
                </a:lnTo>
                <a:lnTo>
                  <a:pt x="0" y="1953457"/>
                </a:lnTo>
                <a:close/>
              </a:path>
            </a:pathLst>
          </a:custGeom>
          <a:solidFill>
            <a:schemeClr val="tx2"/>
          </a:solidFill>
        </p:spPr>
        <p:txBody>
          <a:bodyPr wrap="square" anchor="ctr">
            <a:noAutofit/>
          </a:bodyPr>
          <a:lstStyle>
            <a:lvl1pPr algn="ctr">
              <a:defRPr/>
            </a:lvl1pPr>
          </a:lstStyle>
          <a:p>
            <a:r>
              <a:rPr lang="en-US" noProof="0"/>
              <a:t>Click icon to add picture</a:t>
            </a:r>
          </a:p>
        </p:txBody>
      </p:sp>
      <p:pic>
        <p:nvPicPr>
          <p:cNvPr id="3" name="Graphic 2">
            <a:extLst>
              <a:ext uri="{FF2B5EF4-FFF2-40B4-BE49-F238E27FC236}">
                <a16:creationId xmlns:a16="http://schemas.microsoft.com/office/drawing/2014/main" id="{13B04732-FB31-65FC-E41C-0883D9FCE67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79425" y="414391"/>
            <a:ext cx="1704002" cy="316533"/>
          </a:xfrm>
          <a:prstGeom prst="rect">
            <a:avLst/>
          </a:prstGeom>
        </p:spPr>
      </p:pic>
    </p:spTree>
    <p:extLst>
      <p:ext uri="{BB962C8B-B14F-4D97-AF65-F5344CB8AC3E}">
        <p14:creationId xmlns:p14="http://schemas.microsoft.com/office/powerpoint/2010/main" val="426750019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479376" y="1917000"/>
            <a:ext cx="11232000" cy="4104000"/>
          </a:xfrm>
        </p:spPr>
        <p:txBody>
          <a:bodyPr/>
          <a:lstStyle>
            <a:lvl1pPr>
              <a:spcAft>
                <a:spcPts val="300"/>
              </a:spcAft>
              <a:defRPr sz="1200" b="0">
                <a:solidFill>
                  <a:schemeClr val="tx1"/>
                </a:solidFill>
              </a:defRPr>
            </a:lvl1pPr>
            <a:lvl2pPr marL="180000" indent="-180000">
              <a:spcAft>
                <a:spcPts val="300"/>
              </a:spcAft>
              <a:buFont typeface="Arial" panose="020B0604020202020204" pitchFamily="34" charset="0"/>
              <a:buChar char="•"/>
              <a:defRPr sz="1200"/>
            </a:lvl2pPr>
            <a:lvl3pPr marL="360000" indent="-180000">
              <a:spcAft>
                <a:spcPts val="300"/>
              </a:spcAft>
              <a:buFont typeface="Arial" panose="020B0604020202020204" pitchFamily="34" charset="0"/>
              <a:buChar char="•"/>
              <a:defRPr sz="1200"/>
            </a:lvl3pPr>
            <a:lvl4pPr marL="540000" indent="-180000">
              <a:spcAft>
                <a:spcPts val="300"/>
              </a:spcAft>
              <a:buFont typeface="Arial" panose="020B0604020202020204" pitchFamily="34" charset="0"/>
              <a:buChar char="•"/>
              <a:defRPr sz="1200"/>
            </a:lvl4pPr>
            <a:lvl5pPr marL="720000" indent="-180000">
              <a:spcAft>
                <a:spcPts val="300"/>
              </a:spcAft>
              <a:buFont typeface="Arial" panose="020B0604020202020204" pitchFamily="34" charset="0"/>
              <a:buChar char="•"/>
              <a:defRPr sz="1200"/>
            </a:lvl5pPr>
            <a:lvl6pPr marL="900000" indent="-180000">
              <a:spcAft>
                <a:spcPts val="300"/>
              </a:spcAft>
              <a:defRPr sz="1200"/>
            </a:lvl6pPr>
            <a:lvl7pPr marL="900000" indent="-180000">
              <a:spcAft>
                <a:spcPts val="300"/>
              </a:spcAft>
              <a:defRPr sz="1200"/>
            </a:lvl7pPr>
            <a:lvl8pPr marL="900000" indent="-180000">
              <a:spcAft>
                <a:spcPts val="300"/>
              </a:spcAft>
              <a:defRPr sz="1200"/>
            </a:lvl8pPr>
            <a:lvl9pPr marL="900000" indent="-180000">
              <a:spcAft>
                <a:spcPts val="300"/>
              </a:spcAft>
              <a:defRPr sz="1200"/>
            </a:lvl9pPr>
          </a:lstStyle>
          <a:p>
            <a:pPr lvl="0"/>
            <a:r>
              <a:rPr lang="en-US" noProof="0"/>
              <a:t>Content area</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6" name="Foliennummernplatzhalter 5"/>
          <p:cNvSpPr>
            <a:spLocks noGrp="1"/>
          </p:cNvSpPr>
          <p:nvPr>
            <p:ph type="sldNum" sz="quarter" idx="12"/>
          </p:nvPr>
        </p:nvSpPr>
        <p:spPr bwMode="gray"/>
        <p:txBody>
          <a:bodyPr/>
          <a:lstStyle/>
          <a:p>
            <a:fld id="{8FF9B0DE-3FEB-4AA0-B465-B80EF7C1333D}" type="slidenum">
              <a:rPr lang="en-US" noProof="0" smtClean="0"/>
              <a:t>‹#›</a:t>
            </a:fld>
            <a:endParaRPr lang="en-US" noProof="0"/>
          </a:p>
        </p:txBody>
      </p:sp>
      <p:sp>
        <p:nvSpPr>
          <p:cNvPr id="5" name="Textplatzhalter 4"/>
          <p:cNvSpPr>
            <a:spLocks noGrp="1"/>
          </p:cNvSpPr>
          <p:nvPr>
            <p:ph type="body" sz="quarter" idx="15" hasCustomPrompt="1"/>
          </p:nvPr>
        </p:nvSpPr>
        <p:spPr>
          <a:xfrm>
            <a:off x="479376" y="1557338"/>
            <a:ext cx="11232000" cy="288000"/>
          </a:xfrm>
        </p:spPr>
        <p:txBody>
          <a:bodyPr anchor="t"/>
          <a:lstStyle>
            <a:lvl1pPr marL="0" indent="0">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1" name="Titel 10"/>
          <p:cNvSpPr>
            <a:spLocks noGrp="1"/>
          </p:cNvSpPr>
          <p:nvPr>
            <p:ph type="title" hasCustomPrompt="1"/>
          </p:nvPr>
        </p:nvSpPr>
        <p:spPr/>
        <p:txBody>
          <a:bodyPr/>
          <a:lstStyle>
            <a:lvl1pPr>
              <a:defRPr/>
            </a:lvl1pPr>
          </a:lstStyle>
          <a:p>
            <a:r>
              <a:rPr lang="en-US" noProof="0"/>
              <a:t>Headline</a:t>
            </a:r>
          </a:p>
        </p:txBody>
      </p:sp>
      <p:sp>
        <p:nvSpPr>
          <p:cNvPr id="16" name="Textplatzhalter 15"/>
          <p:cNvSpPr>
            <a:spLocks noGrp="1"/>
          </p:cNvSpPr>
          <p:nvPr>
            <p:ph type="body" sz="quarter" idx="16" hasCustomPrompt="1"/>
          </p:nvPr>
        </p:nvSpPr>
        <p:spPr>
          <a:xfrm>
            <a:off x="479425" y="6164263"/>
            <a:ext cx="9721850" cy="288925"/>
          </a:xfrm>
        </p:spPr>
        <p:txBody>
          <a:bodyPr anchor="b"/>
          <a:lstStyle>
            <a:lvl1pPr marL="0" indent="0">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19388841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ne content with marginalia">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479376" y="1917000"/>
            <a:ext cx="7416849" cy="4104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5" name="Textplatzhalter 4"/>
          <p:cNvSpPr>
            <a:spLocks noGrp="1"/>
          </p:cNvSpPr>
          <p:nvPr>
            <p:ph type="body" sz="quarter" idx="15" hasCustomPrompt="1"/>
          </p:nvPr>
        </p:nvSpPr>
        <p:spPr>
          <a:xfrm>
            <a:off x="479376" y="1557338"/>
            <a:ext cx="7416849"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1" name="Titel 10"/>
          <p:cNvSpPr>
            <a:spLocks noGrp="1"/>
          </p:cNvSpPr>
          <p:nvPr>
            <p:ph type="title" hasCustomPrompt="1"/>
          </p:nvPr>
        </p:nvSpPr>
        <p:spPr/>
        <p:txBody>
          <a:bodyPr/>
          <a:lstStyle>
            <a:lvl1pPr>
              <a:spcBef>
                <a:spcPts val="0"/>
              </a:spcBef>
              <a:spcAft>
                <a:spcPts val="600"/>
              </a:spcAft>
              <a:defRPr/>
            </a:lvl1pPr>
          </a:lstStyle>
          <a:p>
            <a:r>
              <a:rPr lang="en-US" noProof="0"/>
              <a:t>Headline</a:t>
            </a:r>
          </a:p>
        </p:txBody>
      </p:sp>
      <p:sp>
        <p:nvSpPr>
          <p:cNvPr id="7" name="Inhaltsplatzhalter 2"/>
          <p:cNvSpPr>
            <a:spLocks noGrp="1"/>
          </p:cNvSpPr>
          <p:nvPr>
            <p:ph idx="17" hasCustomPrompt="1"/>
          </p:nvPr>
        </p:nvSpPr>
        <p:spPr bwMode="gray">
          <a:xfrm>
            <a:off x="8112126" y="1917000"/>
            <a:ext cx="3600450" cy="4104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8"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428478160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lvl1pPr>
              <a:spcBef>
                <a:spcPts val="0"/>
              </a:spcBef>
              <a:spcAft>
                <a:spcPts val="600"/>
              </a:spcAft>
              <a:defRPr/>
            </a:lvl1pPr>
          </a:lstStyle>
          <a:p>
            <a:r>
              <a:rPr lang="en-US" noProof="0"/>
              <a:t>Headline</a:t>
            </a:r>
          </a:p>
        </p:txBody>
      </p:sp>
      <p:sp>
        <p:nvSpPr>
          <p:cNvPr id="7" name="Foliennummernplatzhalter 6"/>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9" name="Bildplatzhalter 8">
            <a:extLst>
              <a:ext uri="{FF2B5EF4-FFF2-40B4-BE49-F238E27FC236}">
                <a16:creationId xmlns:a16="http://schemas.microsoft.com/office/drawing/2014/main" id="{62180F27-732A-4307-A406-DBE86F1FA52B}"/>
              </a:ext>
            </a:extLst>
          </p:cNvPr>
          <p:cNvSpPr>
            <a:spLocks noGrp="1"/>
          </p:cNvSpPr>
          <p:nvPr>
            <p:ph type="pic" sz="quarter" idx="13" hasCustomPrompt="1"/>
          </p:nvPr>
        </p:nvSpPr>
        <p:spPr bwMode="gray">
          <a:xfrm>
            <a:off x="479376" y="1557288"/>
            <a:ext cx="11232000" cy="4464000"/>
          </a:xfrm>
          <a:prstGeom prst="rect">
            <a:avLst/>
          </a:prstGeom>
          <a:solidFill>
            <a:schemeClr val="tx2"/>
          </a:solidFill>
        </p:spPr>
        <p:txBody>
          <a:bodyPr wrap="square" bIns="1296000" anchor="ctr">
            <a:noAutofit/>
          </a:bodyPr>
          <a:lstStyle>
            <a:lvl1pPr algn="ctr">
              <a:lnSpc>
                <a:spcPct val="100000"/>
              </a:lnSpc>
              <a:spcBef>
                <a:spcPts val="0"/>
              </a:spcBef>
              <a:spcAft>
                <a:spcPts val="600"/>
              </a:spcAft>
              <a:defRPr sz="1200" b="0" i="0" baseline="0">
                <a:solidFill>
                  <a:schemeClr val="tx1"/>
                </a:solidFill>
              </a:defRPr>
            </a:lvl1pPr>
          </a:lstStyle>
          <a:p>
            <a:r>
              <a:rPr lang="en-US" noProof="0"/>
              <a:t>Please click icon </a:t>
            </a:r>
            <a:br>
              <a:rPr lang="en-US" noProof="0"/>
            </a:br>
            <a:r>
              <a:rPr lang="en-US" noProof="0"/>
              <a:t>to insert picture</a:t>
            </a:r>
          </a:p>
        </p:txBody>
      </p:sp>
      <p:sp>
        <p:nvSpPr>
          <p:cNvPr id="6"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3043081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479376" y="1917000"/>
            <a:ext cx="5472162" cy="4104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Clr>
                <a:schemeClr val="tx1"/>
              </a:buClr>
              <a:buSzPct val="80000"/>
              <a:buFont typeface="Arial" panose="020B0604020202020204" pitchFamily="34" charset="0"/>
              <a:buChar char="•"/>
              <a:defRPr sz="1200"/>
            </a:lvl2pPr>
            <a:lvl3pPr marL="360000" indent="-180000">
              <a:spcBef>
                <a:spcPts val="0"/>
              </a:spcBef>
              <a:spcAft>
                <a:spcPts val="300"/>
              </a:spcAft>
              <a:buSzPct val="80000"/>
              <a:buFont typeface="Arial" panose="020B0604020202020204" pitchFamily="34" charset="0"/>
              <a:buChar char="•"/>
              <a:defRPr sz="1200"/>
            </a:lvl3pPr>
            <a:lvl4pPr marL="540000" indent="-180000">
              <a:spcBef>
                <a:spcPts val="0"/>
              </a:spcBef>
              <a:spcAft>
                <a:spcPts val="300"/>
              </a:spcAft>
              <a:buSzPct val="80000"/>
              <a:buFont typeface="Arial" panose="020B0604020202020204" pitchFamily="34" charset="0"/>
              <a:buChar char="•"/>
              <a:defRPr sz="1200"/>
            </a:lvl4pPr>
            <a:lvl5pPr marL="720000" indent="-180000">
              <a:spcBef>
                <a:spcPts val="0"/>
              </a:spcBef>
              <a:spcAft>
                <a:spcPts val="300"/>
              </a:spcAft>
              <a:buSzPct val="80000"/>
              <a:buFont typeface="Arial" panose="020B0604020202020204" pitchFamily="34" charset="0"/>
              <a:buChar char="•"/>
              <a:defRPr sz="1200"/>
            </a:lvl5pPr>
            <a:lvl6pPr marL="900000" indent="-180000">
              <a:spcBef>
                <a:spcPts val="0"/>
              </a:spcBef>
              <a:spcAft>
                <a:spcPts val="300"/>
              </a:spcAft>
              <a:buSzPct val="80000"/>
              <a:buFont typeface="Arial" panose="020B0604020202020204" pitchFamily="34" charset="0"/>
              <a:buChar char="•"/>
              <a:defRPr sz="1200"/>
            </a:lvl6pPr>
            <a:lvl7pPr marL="900000" indent="-180000">
              <a:spcBef>
                <a:spcPts val="0"/>
              </a:spcBef>
              <a:spcAft>
                <a:spcPts val="300"/>
              </a:spcAft>
              <a:buSzPct val="80000"/>
              <a:buFont typeface="Arial" panose="020B0604020202020204" pitchFamily="34" charset="0"/>
              <a:buChar char="•"/>
              <a:defRPr sz="1200"/>
            </a:lvl7pPr>
            <a:lvl8pPr marL="900000" indent="-180000">
              <a:spcBef>
                <a:spcPts val="0"/>
              </a:spcBef>
              <a:spcAft>
                <a:spcPts val="300"/>
              </a:spcAft>
              <a:buSzPct val="80000"/>
              <a:buFont typeface="Arial" panose="020B0604020202020204" pitchFamily="34" charset="0"/>
              <a:buChar char="•"/>
              <a:defRPr sz="1200"/>
            </a:lvl8pPr>
            <a:lvl9pPr marL="900000" indent="-180000">
              <a:spcBef>
                <a:spcPts val="0"/>
              </a:spcBef>
              <a:spcAft>
                <a:spcPts val="300"/>
              </a:spcAft>
              <a:buSzPct val="80000"/>
              <a:buFont typeface="Arial" panose="020B0604020202020204" pitchFamily="34" charset="0"/>
              <a:buChar char="•"/>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5" name="Textplatzhalter 4"/>
          <p:cNvSpPr>
            <a:spLocks noGrp="1"/>
          </p:cNvSpPr>
          <p:nvPr>
            <p:ph type="body" sz="quarter" idx="15" hasCustomPrompt="1"/>
          </p:nvPr>
        </p:nvSpPr>
        <p:spPr>
          <a:xfrm>
            <a:off x="479376" y="1557338"/>
            <a:ext cx="5472162"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1" name="Titel 10"/>
          <p:cNvSpPr>
            <a:spLocks noGrp="1"/>
          </p:cNvSpPr>
          <p:nvPr>
            <p:ph type="title" hasCustomPrompt="1"/>
          </p:nvPr>
        </p:nvSpPr>
        <p:spPr/>
        <p:txBody>
          <a:bodyPr/>
          <a:lstStyle>
            <a:lvl1pPr>
              <a:spcBef>
                <a:spcPts val="0"/>
              </a:spcBef>
              <a:spcAft>
                <a:spcPts val="600"/>
              </a:spcAft>
              <a:defRPr/>
            </a:lvl1pPr>
          </a:lstStyle>
          <a:p>
            <a:r>
              <a:rPr lang="en-US" noProof="0"/>
              <a:t>Headline</a:t>
            </a:r>
          </a:p>
        </p:txBody>
      </p:sp>
      <p:sp>
        <p:nvSpPr>
          <p:cNvPr id="7" name="Inhaltsplatzhalter 2"/>
          <p:cNvSpPr>
            <a:spLocks noGrp="1"/>
          </p:cNvSpPr>
          <p:nvPr>
            <p:ph idx="17" hasCustomPrompt="1"/>
          </p:nvPr>
        </p:nvSpPr>
        <p:spPr bwMode="gray">
          <a:xfrm>
            <a:off x="6240463" y="1917000"/>
            <a:ext cx="5472162" cy="4104000"/>
          </a:xfrm>
        </p:spPr>
        <p:txBody>
          <a:bodyPr/>
          <a:lstStyle>
            <a:lvl1pPr marL="0" indent="0">
              <a:spcBef>
                <a:spcPts val="0"/>
              </a:spcBef>
              <a:spcAft>
                <a:spcPts val="300"/>
              </a:spcAft>
              <a:buFont typeface="Arial" panose="020B0604020202020204" pitchFamily="34" charset="0"/>
              <a:buNone/>
              <a:defRPr sz="1200" b="0">
                <a:solidFill>
                  <a:schemeClr val="tx1"/>
                </a:solidFill>
              </a:defRPr>
            </a:lvl1pPr>
            <a:lvl2pPr marL="180000" indent="-180000">
              <a:spcBef>
                <a:spcPts val="0"/>
              </a:spcBef>
              <a:spcAft>
                <a:spcPts val="300"/>
              </a:spcAft>
              <a:buSzPct val="80000"/>
              <a:buFont typeface="Arial" panose="020B0604020202020204" pitchFamily="34" charset="0"/>
              <a:buChar char="•"/>
              <a:defRPr sz="1200"/>
            </a:lvl2pPr>
            <a:lvl3pPr marL="360000" indent="-180000">
              <a:spcBef>
                <a:spcPts val="0"/>
              </a:spcBef>
              <a:spcAft>
                <a:spcPts val="300"/>
              </a:spcAft>
              <a:buSzPct val="80000"/>
              <a:buFont typeface="Arial" panose="020B0604020202020204" pitchFamily="34" charset="0"/>
              <a:buChar char="•"/>
              <a:defRPr sz="1200"/>
            </a:lvl3pPr>
            <a:lvl4pPr marL="540000" indent="-180000">
              <a:spcBef>
                <a:spcPts val="0"/>
              </a:spcBef>
              <a:spcAft>
                <a:spcPts val="300"/>
              </a:spcAft>
              <a:buSzPct val="80000"/>
              <a:buFont typeface="Arial" panose="020B0604020202020204" pitchFamily="34" charset="0"/>
              <a:buChar char="•"/>
              <a:defRPr sz="1200"/>
            </a:lvl4pPr>
            <a:lvl5pPr marL="720000" indent="-180000">
              <a:spcBef>
                <a:spcPts val="0"/>
              </a:spcBef>
              <a:spcAft>
                <a:spcPts val="300"/>
              </a:spcAft>
              <a:buSzPct val="80000"/>
              <a:buFont typeface="Arial" panose="020B0604020202020204" pitchFamily="34" charset="0"/>
              <a:buChar char="•"/>
              <a:defRPr sz="1200"/>
            </a:lvl5pPr>
            <a:lvl6pPr marL="900000" indent="-180000">
              <a:spcBef>
                <a:spcPts val="0"/>
              </a:spcBef>
              <a:spcAft>
                <a:spcPts val="300"/>
              </a:spcAft>
              <a:buSzPct val="80000"/>
              <a:buFont typeface="Arial" panose="020B0604020202020204" pitchFamily="34" charset="0"/>
              <a:buChar char="•"/>
              <a:defRPr sz="1200"/>
            </a:lvl6pPr>
            <a:lvl7pPr marL="900000" indent="-180000">
              <a:spcBef>
                <a:spcPts val="0"/>
              </a:spcBef>
              <a:spcAft>
                <a:spcPts val="300"/>
              </a:spcAft>
              <a:buSzPct val="80000"/>
              <a:buFont typeface="Arial" panose="020B0604020202020204" pitchFamily="34" charset="0"/>
              <a:buChar char="•"/>
              <a:defRPr sz="1200"/>
            </a:lvl7pPr>
            <a:lvl8pPr marL="900000" indent="-180000">
              <a:spcBef>
                <a:spcPts val="0"/>
              </a:spcBef>
              <a:spcAft>
                <a:spcPts val="300"/>
              </a:spcAft>
              <a:buSzPct val="80000"/>
              <a:buFont typeface="Arial" panose="020B0604020202020204" pitchFamily="34" charset="0"/>
              <a:buChar char="•"/>
              <a:defRPr sz="1200"/>
            </a:lvl8pPr>
            <a:lvl9pPr marL="900000" indent="-180000">
              <a:spcBef>
                <a:spcPts val="0"/>
              </a:spcBef>
              <a:spcAft>
                <a:spcPts val="300"/>
              </a:spcAft>
              <a:buSzPct val="80000"/>
              <a:buFont typeface="Arial" panose="020B0604020202020204" pitchFamily="34" charset="0"/>
              <a:buChar char="•"/>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8" name="Textplatzhalter 4"/>
          <p:cNvSpPr>
            <a:spLocks noGrp="1"/>
          </p:cNvSpPr>
          <p:nvPr>
            <p:ph type="body" sz="quarter" idx="18" hasCustomPrompt="1"/>
          </p:nvPr>
        </p:nvSpPr>
        <p:spPr>
          <a:xfrm>
            <a:off x="6240463" y="1557338"/>
            <a:ext cx="5472162"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9"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337157073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3-picture and tex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12" name="Titel 11"/>
          <p:cNvSpPr>
            <a:spLocks noGrp="1"/>
          </p:cNvSpPr>
          <p:nvPr>
            <p:ph type="title" hasCustomPrompt="1"/>
          </p:nvPr>
        </p:nvSpPr>
        <p:spPr bwMode="gray"/>
        <p:txBody>
          <a:bodyPr/>
          <a:lstStyle>
            <a:lvl1pPr>
              <a:spcBef>
                <a:spcPts val="0"/>
              </a:spcBef>
              <a:spcAft>
                <a:spcPts val="600"/>
              </a:spcAft>
              <a:defRPr/>
            </a:lvl1pPr>
          </a:lstStyle>
          <a:p>
            <a:r>
              <a:rPr lang="en-US" noProof="0"/>
              <a:t>Headline</a:t>
            </a:r>
          </a:p>
        </p:txBody>
      </p:sp>
      <p:sp>
        <p:nvSpPr>
          <p:cNvPr id="11" name="Bildplatzhalter 10">
            <a:extLst>
              <a:ext uri="{FF2B5EF4-FFF2-40B4-BE49-F238E27FC236}">
                <a16:creationId xmlns:a16="http://schemas.microsoft.com/office/drawing/2014/main" id="{8ED24D80-C954-41AD-84FB-8CE8AFC7B9DB}"/>
              </a:ext>
            </a:extLst>
          </p:cNvPr>
          <p:cNvSpPr>
            <a:spLocks noGrp="1"/>
          </p:cNvSpPr>
          <p:nvPr>
            <p:ph type="pic" sz="quarter" idx="14" hasCustomPrompt="1"/>
          </p:nvPr>
        </p:nvSpPr>
        <p:spPr bwMode="gray">
          <a:xfrm>
            <a:off x="479376" y="1556172"/>
            <a:ext cx="7416849" cy="4464000"/>
          </a:xfrm>
          <a:prstGeom prst="snip1Rect">
            <a:avLst>
              <a:gd name="adj" fmla="val 0"/>
            </a:avLst>
          </a:prstGeom>
          <a:solidFill>
            <a:schemeClr val="tx2"/>
          </a:solidFill>
        </p:spPr>
        <p:txBody>
          <a:bodyPr wrap="square" bIns="1296000" anchor="ctr">
            <a:noAutofit/>
          </a:bodyPr>
          <a:lstStyle>
            <a:lvl1pPr algn="ctr">
              <a:lnSpc>
                <a:spcPct val="100000"/>
              </a:lnSpc>
              <a:spcBef>
                <a:spcPts val="0"/>
              </a:spcBef>
              <a:spcAft>
                <a:spcPts val="600"/>
              </a:spcAft>
              <a:defRPr sz="1200" b="0" i="0" baseline="0">
                <a:solidFill>
                  <a:schemeClr val="tx1"/>
                </a:solidFill>
              </a:defRPr>
            </a:lvl1pPr>
          </a:lstStyle>
          <a:p>
            <a:r>
              <a:rPr lang="en-US" noProof="0"/>
              <a:t>Please click icon </a:t>
            </a:r>
            <a:br>
              <a:rPr lang="en-US" noProof="0"/>
            </a:br>
            <a:r>
              <a:rPr lang="en-US" noProof="0"/>
              <a:t>to insert picture</a:t>
            </a:r>
          </a:p>
        </p:txBody>
      </p:sp>
      <p:sp>
        <p:nvSpPr>
          <p:cNvPr id="7" name="Inhaltsplatzhalter 2"/>
          <p:cNvSpPr>
            <a:spLocks noGrp="1"/>
          </p:cNvSpPr>
          <p:nvPr>
            <p:ph idx="19" hasCustomPrompt="1"/>
          </p:nvPr>
        </p:nvSpPr>
        <p:spPr bwMode="gray">
          <a:xfrm>
            <a:off x="8112000" y="1917000"/>
            <a:ext cx="3600499" cy="4104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8" name="Textplatzhalter 4"/>
          <p:cNvSpPr>
            <a:spLocks noGrp="1"/>
          </p:cNvSpPr>
          <p:nvPr>
            <p:ph type="body" sz="quarter" idx="20" hasCustomPrompt="1"/>
          </p:nvPr>
        </p:nvSpPr>
        <p:spPr>
          <a:xfrm>
            <a:off x="8112000" y="1557000"/>
            <a:ext cx="3600499"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9"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1484798538"/>
      </p:ext>
    </p:extLst>
  </p:cSld>
  <p:clrMapOvr>
    <a:masterClrMapping/>
  </p:clrMapOvr>
  <p:extLst>
    <p:ext uri="{DCECCB84-F9BA-43D5-87BE-67443E8EF086}">
      <p15:sldGuideLst xmlns:p15="http://schemas.microsoft.com/office/powerpoint/2012/main">
        <p15:guide id="1" pos="4974">
          <p15:clr>
            <a:srgbClr val="5ACBF0"/>
          </p15:clr>
        </p15:guide>
        <p15:guide id="2" pos="511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and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lvl1pPr>
              <a:spcBef>
                <a:spcPts val="0"/>
              </a:spcBef>
              <a:spcAft>
                <a:spcPts val="600"/>
              </a:spcAft>
              <a:defRPr/>
            </a:lvl1pPr>
          </a:lstStyle>
          <a:p>
            <a:r>
              <a:rPr lang="en-US" noProof="0"/>
              <a:t>Headline</a:t>
            </a:r>
          </a:p>
        </p:txBody>
      </p:sp>
      <p:sp>
        <p:nvSpPr>
          <p:cNvPr id="7" name="Foliennummernplatzhalter 6"/>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11" name="Bildplatzhalter 10">
            <a:extLst>
              <a:ext uri="{FF2B5EF4-FFF2-40B4-BE49-F238E27FC236}">
                <a16:creationId xmlns:a16="http://schemas.microsoft.com/office/drawing/2014/main" id="{073DB4D9-965F-4EE7-BB67-A840BCBDC12F}"/>
              </a:ext>
            </a:extLst>
          </p:cNvPr>
          <p:cNvSpPr>
            <a:spLocks noGrp="1"/>
          </p:cNvSpPr>
          <p:nvPr>
            <p:ph type="pic" sz="quarter" idx="13" hasCustomPrompt="1"/>
          </p:nvPr>
        </p:nvSpPr>
        <p:spPr bwMode="gray">
          <a:xfrm>
            <a:off x="6240015" y="1556792"/>
            <a:ext cx="5472000" cy="4464000"/>
          </a:xfrm>
          <a:prstGeom prst="snip1Rect">
            <a:avLst>
              <a:gd name="adj" fmla="val 0"/>
            </a:avLst>
          </a:prstGeom>
          <a:solidFill>
            <a:schemeClr val="tx2"/>
          </a:solidFill>
        </p:spPr>
        <p:txBody>
          <a:bodyPr wrap="square" bIns="1296000" anchor="ctr">
            <a:noAutofit/>
          </a:bodyPr>
          <a:lstStyle>
            <a:lvl1pPr algn="ctr">
              <a:lnSpc>
                <a:spcPct val="100000"/>
              </a:lnSpc>
              <a:spcBef>
                <a:spcPts val="0"/>
              </a:spcBef>
              <a:spcAft>
                <a:spcPts val="600"/>
              </a:spcAft>
              <a:defRPr sz="1200" b="0" i="0" baseline="0">
                <a:solidFill>
                  <a:schemeClr val="tx1"/>
                </a:solidFill>
              </a:defRPr>
            </a:lvl1pPr>
          </a:lstStyle>
          <a:p>
            <a:r>
              <a:rPr lang="en-US" noProof="0"/>
              <a:t>Please click icon </a:t>
            </a:r>
            <a:br>
              <a:rPr lang="en-US" noProof="0"/>
            </a:br>
            <a:r>
              <a:rPr lang="en-US" noProof="0"/>
              <a:t>to insert picture</a:t>
            </a:r>
          </a:p>
        </p:txBody>
      </p:sp>
      <p:sp>
        <p:nvSpPr>
          <p:cNvPr id="8" name="Inhaltsplatzhalter 2"/>
          <p:cNvSpPr>
            <a:spLocks noGrp="1"/>
          </p:cNvSpPr>
          <p:nvPr>
            <p:ph idx="19" hasCustomPrompt="1"/>
          </p:nvPr>
        </p:nvSpPr>
        <p:spPr bwMode="gray">
          <a:xfrm>
            <a:off x="480000" y="1916612"/>
            <a:ext cx="5472162" cy="4104388"/>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9" name="Textplatzhalter 4"/>
          <p:cNvSpPr>
            <a:spLocks noGrp="1"/>
          </p:cNvSpPr>
          <p:nvPr>
            <p:ph type="body" sz="quarter" idx="20" hasCustomPrompt="1"/>
          </p:nvPr>
        </p:nvSpPr>
        <p:spPr>
          <a:xfrm>
            <a:off x="479376" y="1557338"/>
            <a:ext cx="5472162"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2"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3245065944"/>
      </p:ext>
    </p:extLst>
  </p:cSld>
  <p:clrMapOvr>
    <a:masterClrMapping/>
  </p:clrMapOvr>
  <p:extLst>
    <p:ext uri="{DCECCB84-F9BA-43D5-87BE-67443E8EF086}">
      <p15:sldGuideLst xmlns:p15="http://schemas.microsoft.com/office/powerpoint/2012/main">
        <p15:guide id="1" pos="3931">
          <p15:clr>
            <a:srgbClr val="5ACBF0"/>
          </p15:clr>
        </p15:guide>
        <p15:guide id="2" pos="3749">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ntents abov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479376" y="1917000"/>
            <a:ext cx="11232000"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p:txBody>
      </p:sp>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5" name="Textplatzhalter 4"/>
          <p:cNvSpPr>
            <a:spLocks noGrp="1"/>
          </p:cNvSpPr>
          <p:nvPr>
            <p:ph type="body" sz="quarter" idx="15" hasCustomPrompt="1"/>
          </p:nvPr>
        </p:nvSpPr>
        <p:spPr>
          <a:xfrm>
            <a:off x="479376" y="1557338"/>
            <a:ext cx="1123200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1" name="Titel 10"/>
          <p:cNvSpPr>
            <a:spLocks noGrp="1"/>
          </p:cNvSpPr>
          <p:nvPr>
            <p:ph type="title" hasCustomPrompt="1"/>
          </p:nvPr>
        </p:nvSpPr>
        <p:spPr/>
        <p:txBody>
          <a:bodyPr/>
          <a:lstStyle>
            <a:lvl1pPr>
              <a:spcBef>
                <a:spcPts val="0"/>
              </a:spcBef>
              <a:spcAft>
                <a:spcPts val="600"/>
              </a:spcAft>
              <a:defRPr/>
            </a:lvl1pPr>
          </a:lstStyle>
          <a:p>
            <a:r>
              <a:rPr lang="en-US" noProof="0"/>
              <a:t>Headline</a:t>
            </a:r>
          </a:p>
        </p:txBody>
      </p:sp>
      <p:sp>
        <p:nvSpPr>
          <p:cNvPr id="7" name="Inhaltsplatzhalter 2"/>
          <p:cNvSpPr>
            <a:spLocks noGrp="1"/>
          </p:cNvSpPr>
          <p:nvPr>
            <p:ph idx="17" hasCustomPrompt="1"/>
          </p:nvPr>
        </p:nvSpPr>
        <p:spPr bwMode="gray">
          <a:xfrm>
            <a:off x="480000" y="4221000"/>
            <a:ext cx="11232000"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p:txBody>
      </p:sp>
      <p:sp>
        <p:nvSpPr>
          <p:cNvPr id="8" name="Textplatzhalter 4"/>
          <p:cNvSpPr>
            <a:spLocks noGrp="1"/>
          </p:cNvSpPr>
          <p:nvPr>
            <p:ph type="body" sz="quarter" idx="18" hasCustomPrompt="1"/>
          </p:nvPr>
        </p:nvSpPr>
        <p:spPr>
          <a:xfrm>
            <a:off x="480000" y="3861338"/>
            <a:ext cx="1123200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9"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137064856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s and picture abov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479376" y="3356662"/>
            <a:ext cx="5472162" cy="2664726"/>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5" name="Textplatzhalter 4"/>
          <p:cNvSpPr>
            <a:spLocks noGrp="1"/>
          </p:cNvSpPr>
          <p:nvPr>
            <p:ph type="body" sz="quarter" idx="15" hasCustomPrompt="1"/>
          </p:nvPr>
        </p:nvSpPr>
        <p:spPr>
          <a:xfrm>
            <a:off x="479376" y="2997000"/>
            <a:ext cx="5472162"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1" name="Titel 10"/>
          <p:cNvSpPr>
            <a:spLocks noGrp="1"/>
          </p:cNvSpPr>
          <p:nvPr>
            <p:ph type="title" hasCustomPrompt="1"/>
          </p:nvPr>
        </p:nvSpPr>
        <p:spPr/>
        <p:txBody>
          <a:bodyPr/>
          <a:lstStyle>
            <a:lvl1pPr>
              <a:spcBef>
                <a:spcPts val="0"/>
              </a:spcBef>
              <a:spcAft>
                <a:spcPts val="600"/>
              </a:spcAft>
              <a:defRPr/>
            </a:lvl1pPr>
          </a:lstStyle>
          <a:p>
            <a:r>
              <a:rPr lang="en-US" noProof="0"/>
              <a:t>Headline</a:t>
            </a:r>
          </a:p>
        </p:txBody>
      </p:sp>
      <p:sp>
        <p:nvSpPr>
          <p:cNvPr id="7" name="Inhaltsplatzhalter 2"/>
          <p:cNvSpPr>
            <a:spLocks noGrp="1"/>
          </p:cNvSpPr>
          <p:nvPr>
            <p:ph idx="17" hasCustomPrompt="1"/>
          </p:nvPr>
        </p:nvSpPr>
        <p:spPr bwMode="gray">
          <a:xfrm>
            <a:off x="6240463" y="3356662"/>
            <a:ext cx="5472162" cy="2664726"/>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8" name="Textplatzhalter 4"/>
          <p:cNvSpPr>
            <a:spLocks noGrp="1"/>
          </p:cNvSpPr>
          <p:nvPr>
            <p:ph type="body" sz="quarter" idx="18" hasCustomPrompt="1"/>
          </p:nvPr>
        </p:nvSpPr>
        <p:spPr>
          <a:xfrm>
            <a:off x="6240463" y="2997000"/>
            <a:ext cx="5472162"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4" name="Bildplatzhalter 3"/>
          <p:cNvSpPr>
            <a:spLocks noGrp="1"/>
          </p:cNvSpPr>
          <p:nvPr>
            <p:ph type="pic" sz="quarter" idx="19" hasCustomPrompt="1"/>
          </p:nvPr>
        </p:nvSpPr>
        <p:spPr>
          <a:xfrm>
            <a:off x="479425" y="1557338"/>
            <a:ext cx="5472113" cy="1368425"/>
          </a:xfrm>
          <a:solidFill>
            <a:schemeClr val="tx2"/>
          </a:solidFill>
        </p:spPr>
        <p:txBody>
          <a:bodyPr anchor="ctr"/>
          <a:lstStyle>
            <a:lvl1pPr algn="ctr">
              <a:spcBef>
                <a:spcPts val="0"/>
              </a:spcBef>
              <a:spcAft>
                <a:spcPts val="600"/>
              </a:spcAft>
              <a:defRPr sz="1200" b="0">
                <a:solidFill>
                  <a:schemeClr val="tx1"/>
                </a:solidFill>
              </a:defRPr>
            </a:lvl1pPr>
          </a:lstStyle>
          <a:p>
            <a:r>
              <a:rPr lang="en-US" noProof="0"/>
              <a:t>Please click icon </a:t>
            </a:r>
            <a:br>
              <a:rPr lang="en-US" noProof="0"/>
            </a:br>
            <a:r>
              <a:rPr lang="en-US" noProof="0"/>
              <a:t>to insert picture</a:t>
            </a:r>
          </a:p>
        </p:txBody>
      </p:sp>
      <p:sp>
        <p:nvSpPr>
          <p:cNvPr id="12" name="Bildplatzhalter 3"/>
          <p:cNvSpPr>
            <a:spLocks noGrp="1"/>
          </p:cNvSpPr>
          <p:nvPr>
            <p:ph type="pic" sz="quarter" idx="20" hasCustomPrompt="1"/>
          </p:nvPr>
        </p:nvSpPr>
        <p:spPr>
          <a:xfrm>
            <a:off x="6240000" y="1557338"/>
            <a:ext cx="5472113" cy="1368425"/>
          </a:xfrm>
          <a:solidFill>
            <a:schemeClr val="tx2"/>
          </a:solidFill>
        </p:spPr>
        <p:txBody>
          <a:bodyPr anchor="ctr"/>
          <a:lstStyle>
            <a:lvl1pPr algn="ctr">
              <a:spcBef>
                <a:spcPts val="0"/>
              </a:spcBef>
              <a:spcAft>
                <a:spcPts val="600"/>
              </a:spcAft>
              <a:defRPr sz="1200" b="0">
                <a:solidFill>
                  <a:schemeClr val="tx1"/>
                </a:solidFill>
              </a:defRPr>
            </a:lvl1pPr>
          </a:lstStyle>
          <a:p>
            <a:r>
              <a:rPr lang="en-US" noProof="0"/>
              <a:t>Please click icon </a:t>
            </a:r>
            <a:br>
              <a:rPr lang="en-US" noProof="0"/>
            </a:br>
            <a:r>
              <a:rPr lang="en-US" noProof="0"/>
              <a:t>to insert picture</a:t>
            </a:r>
          </a:p>
        </p:txBody>
      </p:sp>
      <p:sp>
        <p:nvSpPr>
          <p:cNvPr id="13"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289937533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ntents">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479376" y="1917000"/>
            <a:ext cx="3600499" cy="4104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11" name="Titel 10"/>
          <p:cNvSpPr>
            <a:spLocks noGrp="1"/>
          </p:cNvSpPr>
          <p:nvPr>
            <p:ph type="title" hasCustomPrompt="1"/>
          </p:nvPr>
        </p:nvSpPr>
        <p:spPr/>
        <p:txBody>
          <a:bodyPr/>
          <a:lstStyle>
            <a:lvl1pPr>
              <a:spcBef>
                <a:spcPts val="0"/>
              </a:spcBef>
              <a:spcAft>
                <a:spcPts val="600"/>
              </a:spcAft>
              <a:defRPr/>
            </a:lvl1pPr>
          </a:lstStyle>
          <a:p>
            <a:r>
              <a:rPr lang="en-US" noProof="0"/>
              <a:t>Headline</a:t>
            </a:r>
          </a:p>
        </p:txBody>
      </p:sp>
      <p:sp>
        <p:nvSpPr>
          <p:cNvPr id="7" name="Inhaltsplatzhalter 2"/>
          <p:cNvSpPr>
            <a:spLocks noGrp="1"/>
          </p:cNvSpPr>
          <p:nvPr>
            <p:ph idx="17" hasCustomPrompt="1"/>
          </p:nvPr>
        </p:nvSpPr>
        <p:spPr bwMode="gray">
          <a:xfrm>
            <a:off x="4296000" y="1917000"/>
            <a:ext cx="3600499" cy="4104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8" name="Textplatzhalter 4"/>
          <p:cNvSpPr>
            <a:spLocks noGrp="1"/>
          </p:cNvSpPr>
          <p:nvPr>
            <p:ph type="body" sz="quarter" idx="18" hasCustomPrompt="1"/>
          </p:nvPr>
        </p:nvSpPr>
        <p:spPr>
          <a:xfrm>
            <a:off x="4296000" y="1557000"/>
            <a:ext cx="3600499"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9" name="Inhaltsplatzhalter 2"/>
          <p:cNvSpPr>
            <a:spLocks noGrp="1"/>
          </p:cNvSpPr>
          <p:nvPr>
            <p:ph idx="19" hasCustomPrompt="1"/>
          </p:nvPr>
        </p:nvSpPr>
        <p:spPr bwMode="gray">
          <a:xfrm>
            <a:off x="8112000" y="1917000"/>
            <a:ext cx="3600499" cy="4104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0" name="Textplatzhalter 4"/>
          <p:cNvSpPr>
            <a:spLocks noGrp="1"/>
          </p:cNvSpPr>
          <p:nvPr>
            <p:ph type="body" sz="quarter" idx="20" hasCustomPrompt="1"/>
          </p:nvPr>
        </p:nvSpPr>
        <p:spPr>
          <a:xfrm>
            <a:off x="8112000" y="1557000"/>
            <a:ext cx="3600499"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2"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
        <p:nvSpPr>
          <p:cNvPr id="13" name="Textplatzhalter 4"/>
          <p:cNvSpPr>
            <a:spLocks noGrp="1"/>
          </p:cNvSpPr>
          <p:nvPr>
            <p:ph type="body" sz="quarter" idx="15" hasCustomPrompt="1"/>
          </p:nvPr>
        </p:nvSpPr>
        <p:spPr>
          <a:xfrm>
            <a:off x="479376" y="1557338"/>
            <a:ext cx="3600499"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Tree>
    <p:extLst>
      <p:ext uri="{BB962C8B-B14F-4D97-AF65-F5344CB8AC3E}">
        <p14:creationId xmlns:p14="http://schemas.microsoft.com/office/powerpoint/2010/main" val="98081264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379D6F-4DCB-4067-9E03-24731179D89D}" type="datetimeFigureOut">
              <a:rPr lang="en-IN" smtClean="0"/>
              <a:t>08/10/25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D2DB7F7-804B-4063-B76E-C885A874CEAD}" type="slidenum">
              <a:rPr lang="en-IN" smtClean="0"/>
              <a:t>‹#›</a:t>
            </a:fld>
            <a:endParaRPr lang="en-IN"/>
          </a:p>
        </p:txBody>
      </p:sp>
    </p:spTree>
    <p:extLst>
      <p:ext uri="{BB962C8B-B14F-4D97-AF65-F5344CB8AC3E}">
        <p14:creationId xmlns:p14="http://schemas.microsoft.com/office/powerpoint/2010/main" val="384664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contents in two columns (1)">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480000" y="1917000"/>
            <a:ext cx="5472162"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5" name="Textplatzhalter 4"/>
          <p:cNvSpPr>
            <a:spLocks noGrp="1"/>
          </p:cNvSpPr>
          <p:nvPr>
            <p:ph type="body" sz="quarter" idx="15" hasCustomPrompt="1"/>
          </p:nvPr>
        </p:nvSpPr>
        <p:spPr>
          <a:xfrm>
            <a:off x="479376" y="1557338"/>
            <a:ext cx="5472162"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1" name="Titel 10"/>
          <p:cNvSpPr>
            <a:spLocks noGrp="1"/>
          </p:cNvSpPr>
          <p:nvPr>
            <p:ph type="title" hasCustomPrompt="1"/>
          </p:nvPr>
        </p:nvSpPr>
        <p:spPr/>
        <p:txBody>
          <a:bodyPr/>
          <a:lstStyle>
            <a:lvl1pPr>
              <a:spcBef>
                <a:spcPts val="0"/>
              </a:spcBef>
              <a:spcAft>
                <a:spcPts val="600"/>
              </a:spcAft>
              <a:defRPr/>
            </a:lvl1pPr>
          </a:lstStyle>
          <a:p>
            <a:r>
              <a:rPr lang="en-US" noProof="0"/>
              <a:t>Headline</a:t>
            </a:r>
          </a:p>
        </p:txBody>
      </p:sp>
      <p:sp>
        <p:nvSpPr>
          <p:cNvPr id="7" name="Inhaltsplatzhalter 2"/>
          <p:cNvSpPr>
            <a:spLocks noGrp="1"/>
          </p:cNvSpPr>
          <p:nvPr>
            <p:ph idx="17" hasCustomPrompt="1"/>
          </p:nvPr>
        </p:nvSpPr>
        <p:spPr bwMode="gray">
          <a:xfrm>
            <a:off x="480000" y="4221000"/>
            <a:ext cx="5472162"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9" name="Inhaltsplatzhalter 2"/>
          <p:cNvSpPr>
            <a:spLocks noGrp="1"/>
          </p:cNvSpPr>
          <p:nvPr>
            <p:ph idx="19" hasCustomPrompt="1"/>
          </p:nvPr>
        </p:nvSpPr>
        <p:spPr bwMode="gray">
          <a:xfrm>
            <a:off x="6240000" y="1917000"/>
            <a:ext cx="5472162" cy="4104388"/>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0" name="Textplatzhalter 4"/>
          <p:cNvSpPr>
            <a:spLocks noGrp="1"/>
          </p:cNvSpPr>
          <p:nvPr>
            <p:ph type="body" sz="quarter" idx="20" hasCustomPrompt="1"/>
          </p:nvPr>
        </p:nvSpPr>
        <p:spPr>
          <a:xfrm>
            <a:off x="6240000" y="1557000"/>
            <a:ext cx="5472162"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2" name="Textplatzhalter 15"/>
          <p:cNvSpPr>
            <a:spLocks noGrp="1"/>
          </p:cNvSpPr>
          <p:nvPr>
            <p:ph type="body" sz="quarter" idx="16" hasCustomPrompt="1"/>
          </p:nvPr>
        </p:nvSpPr>
        <p:spPr>
          <a:xfrm>
            <a:off x="479425" y="3861000"/>
            <a:ext cx="5472113" cy="288925"/>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sz="1400" b="1">
                <a:solidFill>
                  <a:schemeClr val="bg2"/>
                </a:solidFill>
              </a:defRPr>
            </a:lvl2pPr>
            <a:lvl3pPr marL="0" indent="0">
              <a:buFont typeface="Arial" panose="020B0604020202020204" pitchFamily="34" charset="0"/>
              <a:buNone/>
              <a:defRPr sz="1400" b="1">
                <a:solidFill>
                  <a:schemeClr val="bg2"/>
                </a:solidFill>
              </a:defRPr>
            </a:lvl3pPr>
            <a:lvl4pPr marL="0" indent="0">
              <a:buFont typeface="Arial" panose="020B0604020202020204" pitchFamily="34" charset="0"/>
              <a:buNone/>
              <a:defRPr sz="1400" b="1">
                <a:solidFill>
                  <a:schemeClr val="bg2"/>
                </a:solidFill>
              </a:defRPr>
            </a:lvl4pPr>
            <a:lvl5pPr marL="0" indent="0">
              <a:buFont typeface="Arial" panose="020B0604020202020204" pitchFamily="34" charset="0"/>
              <a:buNone/>
              <a:defRPr sz="1400" b="1">
                <a:solidFill>
                  <a:schemeClr val="bg2"/>
                </a:solidFill>
              </a:defRPr>
            </a:lvl5pPr>
            <a:lvl6pPr marL="0" indent="0">
              <a:buNone/>
              <a:defRPr sz="1400" b="1">
                <a:solidFill>
                  <a:schemeClr val="bg2"/>
                </a:solidFill>
              </a:defRPr>
            </a:lvl6pPr>
            <a:lvl7pPr marL="0" indent="0">
              <a:buNone/>
              <a:defRPr sz="1400" b="1">
                <a:solidFill>
                  <a:schemeClr val="bg2"/>
                </a:solidFill>
              </a:defRPr>
            </a:lvl7pPr>
            <a:lvl8pPr marL="0" indent="0">
              <a:buNone/>
              <a:defRPr sz="1400" b="1">
                <a:solidFill>
                  <a:schemeClr val="bg2"/>
                </a:solidFill>
              </a:defRPr>
            </a:lvl8pPr>
            <a:lvl9pPr marL="0" indent="0">
              <a:buNone/>
              <a:defRPr sz="1400" b="1">
                <a:solidFill>
                  <a:schemeClr val="bg2"/>
                </a:solidFill>
              </a:defRPr>
            </a:lvl9pPr>
          </a:lstStyle>
          <a:p>
            <a:pPr lvl="0"/>
            <a:r>
              <a:rPr lang="en-US" noProof="0"/>
              <a:t>Subtitle</a:t>
            </a:r>
          </a:p>
        </p:txBody>
      </p:sp>
      <p:sp>
        <p:nvSpPr>
          <p:cNvPr id="13" name="Textplatzhalter 15"/>
          <p:cNvSpPr>
            <a:spLocks noGrp="1"/>
          </p:cNvSpPr>
          <p:nvPr>
            <p:ph type="body" sz="quarter" idx="21"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417797077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contents in two columns (2)">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6239838" y="1917000"/>
            <a:ext cx="5472162"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5" name="Textplatzhalter 4"/>
          <p:cNvSpPr>
            <a:spLocks noGrp="1"/>
          </p:cNvSpPr>
          <p:nvPr>
            <p:ph type="body" sz="quarter" idx="15" hasCustomPrompt="1"/>
          </p:nvPr>
        </p:nvSpPr>
        <p:spPr>
          <a:xfrm>
            <a:off x="6240000" y="1557338"/>
            <a:ext cx="5472162"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1" name="Titel 10"/>
          <p:cNvSpPr>
            <a:spLocks noGrp="1"/>
          </p:cNvSpPr>
          <p:nvPr>
            <p:ph type="title" hasCustomPrompt="1"/>
          </p:nvPr>
        </p:nvSpPr>
        <p:spPr/>
        <p:txBody>
          <a:bodyPr/>
          <a:lstStyle>
            <a:lvl1pPr>
              <a:spcBef>
                <a:spcPts val="0"/>
              </a:spcBef>
              <a:spcAft>
                <a:spcPts val="600"/>
              </a:spcAft>
              <a:defRPr/>
            </a:lvl1pPr>
          </a:lstStyle>
          <a:p>
            <a:r>
              <a:rPr lang="en-US" noProof="0"/>
              <a:t>Headline</a:t>
            </a:r>
          </a:p>
        </p:txBody>
      </p:sp>
      <p:sp>
        <p:nvSpPr>
          <p:cNvPr id="7" name="Inhaltsplatzhalter 2"/>
          <p:cNvSpPr>
            <a:spLocks noGrp="1"/>
          </p:cNvSpPr>
          <p:nvPr>
            <p:ph idx="17" hasCustomPrompt="1"/>
          </p:nvPr>
        </p:nvSpPr>
        <p:spPr bwMode="gray">
          <a:xfrm>
            <a:off x="6239838" y="4221000"/>
            <a:ext cx="5472162"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2" name="Textplatzhalter 15"/>
          <p:cNvSpPr>
            <a:spLocks noGrp="1"/>
          </p:cNvSpPr>
          <p:nvPr>
            <p:ph type="body" sz="quarter" idx="16" hasCustomPrompt="1"/>
          </p:nvPr>
        </p:nvSpPr>
        <p:spPr>
          <a:xfrm>
            <a:off x="6239263" y="3861000"/>
            <a:ext cx="5472113" cy="288925"/>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sz="1400" b="1">
                <a:solidFill>
                  <a:schemeClr val="bg2"/>
                </a:solidFill>
              </a:defRPr>
            </a:lvl2pPr>
            <a:lvl3pPr marL="0" indent="0">
              <a:buFont typeface="Arial" panose="020B0604020202020204" pitchFamily="34" charset="0"/>
              <a:buNone/>
              <a:defRPr sz="1400" b="1">
                <a:solidFill>
                  <a:schemeClr val="bg2"/>
                </a:solidFill>
              </a:defRPr>
            </a:lvl3pPr>
            <a:lvl4pPr marL="0" indent="0">
              <a:buFont typeface="Arial" panose="020B0604020202020204" pitchFamily="34" charset="0"/>
              <a:buNone/>
              <a:defRPr sz="1400" b="1">
                <a:solidFill>
                  <a:schemeClr val="bg2"/>
                </a:solidFill>
              </a:defRPr>
            </a:lvl4pPr>
            <a:lvl5pPr marL="0" indent="0">
              <a:buFont typeface="Arial" panose="020B0604020202020204" pitchFamily="34" charset="0"/>
              <a:buNone/>
              <a:defRPr sz="1400" b="1">
                <a:solidFill>
                  <a:schemeClr val="bg2"/>
                </a:solidFill>
              </a:defRPr>
            </a:lvl5pPr>
            <a:lvl6pPr marL="0" indent="0">
              <a:buNone/>
              <a:defRPr sz="1400" b="1">
                <a:solidFill>
                  <a:schemeClr val="bg2"/>
                </a:solidFill>
              </a:defRPr>
            </a:lvl6pPr>
            <a:lvl7pPr marL="0" indent="0">
              <a:buNone/>
              <a:defRPr sz="1400" b="1">
                <a:solidFill>
                  <a:schemeClr val="bg2"/>
                </a:solidFill>
              </a:defRPr>
            </a:lvl7pPr>
            <a:lvl8pPr marL="0" indent="0">
              <a:buNone/>
              <a:defRPr sz="1400" b="1">
                <a:solidFill>
                  <a:schemeClr val="bg2"/>
                </a:solidFill>
              </a:defRPr>
            </a:lvl8pPr>
            <a:lvl9pPr marL="0" indent="0">
              <a:buNone/>
              <a:defRPr sz="1400" b="1">
                <a:solidFill>
                  <a:schemeClr val="bg2"/>
                </a:solidFill>
              </a:defRPr>
            </a:lvl9pPr>
          </a:lstStyle>
          <a:p>
            <a:pPr lvl="0"/>
            <a:r>
              <a:rPr lang="en-US" noProof="0"/>
              <a:t>Subtitle</a:t>
            </a:r>
          </a:p>
        </p:txBody>
      </p:sp>
      <p:sp>
        <p:nvSpPr>
          <p:cNvPr id="13" name="Inhaltsplatzhalter 2"/>
          <p:cNvSpPr>
            <a:spLocks noGrp="1"/>
          </p:cNvSpPr>
          <p:nvPr>
            <p:ph idx="19" hasCustomPrompt="1"/>
          </p:nvPr>
        </p:nvSpPr>
        <p:spPr bwMode="gray">
          <a:xfrm>
            <a:off x="480000" y="1916612"/>
            <a:ext cx="5472162" cy="4104388"/>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5" name="Textplatzhalter 4"/>
          <p:cNvSpPr>
            <a:spLocks noGrp="1"/>
          </p:cNvSpPr>
          <p:nvPr>
            <p:ph type="body" sz="quarter" idx="20" hasCustomPrompt="1"/>
          </p:nvPr>
        </p:nvSpPr>
        <p:spPr>
          <a:xfrm>
            <a:off x="479376" y="1557338"/>
            <a:ext cx="5472162"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4" name="Textplatzhalter 15"/>
          <p:cNvSpPr>
            <a:spLocks noGrp="1"/>
          </p:cNvSpPr>
          <p:nvPr>
            <p:ph type="body" sz="quarter" idx="21"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288891352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contents and picture abov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479376" y="3356662"/>
            <a:ext cx="3600000" cy="2664726"/>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5" name="Textplatzhalter 4"/>
          <p:cNvSpPr>
            <a:spLocks noGrp="1"/>
          </p:cNvSpPr>
          <p:nvPr>
            <p:ph type="body" sz="quarter" idx="15" hasCustomPrompt="1"/>
          </p:nvPr>
        </p:nvSpPr>
        <p:spPr>
          <a:xfrm>
            <a:off x="479376" y="2997000"/>
            <a:ext cx="360000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1" name="Titel 10"/>
          <p:cNvSpPr>
            <a:spLocks noGrp="1"/>
          </p:cNvSpPr>
          <p:nvPr>
            <p:ph type="title" hasCustomPrompt="1"/>
          </p:nvPr>
        </p:nvSpPr>
        <p:spPr/>
        <p:txBody>
          <a:bodyPr/>
          <a:lstStyle>
            <a:lvl1pPr>
              <a:spcBef>
                <a:spcPts val="0"/>
              </a:spcBef>
              <a:spcAft>
                <a:spcPts val="600"/>
              </a:spcAft>
              <a:defRPr/>
            </a:lvl1pPr>
          </a:lstStyle>
          <a:p>
            <a:r>
              <a:rPr lang="en-US" noProof="0"/>
              <a:t>Headline</a:t>
            </a:r>
          </a:p>
        </p:txBody>
      </p:sp>
      <p:sp>
        <p:nvSpPr>
          <p:cNvPr id="7" name="Inhaltsplatzhalter 2"/>
          <p:cNvSpPr>
            <a:spLocks noGrp="1"/>
          </p:cNvSpPr>
          <p:nvPr>
            <p:ph idx="17" hasCustomPrompt="1"/>
          </p:nvPr>
        </p:nvSpPr>
        <p:spPr bwMode="gray">
          <a:xfrm>
            <a:off x="4296000" y="3356662"/>
            <a:ext cx="3600000" cy="2664726"/>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8" name="Textplatzhalter 4"/>
          <p:cNvSpPr>
            <a:spLocks noGrp="1"/>
          </p:cNvSpPr>
          <p:nvPr>
            <p:ph type="body" sz="quarter" idx="18" hasCustomPrompt="1"/>
          </p:nvPr>
        </p:nvSpPr>
        <p:spPr>
          <a:xfrm>
            <a:off x="4296000" y="2997000"/>
            <a:ext cx="360000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4" name="Bildplatzhalter 3"/>
          <p:cNvSpPr>
            <a:spLocks noGrp="1"/>
          </p:cNvSpPr>
          <p:nvPr>
            <p:ph type="pic" sz="quarter" idx="19" hasCustomPrompt="1"/>
          </p:nvPr>
        </p:nvSpPr>
        <p:spPr>
          <a:xfrm>
            <a:off x="479425" y="1557338"/>
            <a:ext cx="3600000" cy="1368425"/>
          </a:xfrm>
          <a:solidFill>
            <a:schemeClr val="tx2"/>
          </a:solidFill>
        </p:spPr>
        <p:txBody>
          <a:bodyPr anchor="ctr"/>
          <a:lstStyle>
            <a:lvl1pPr algn="ctr">
              <a:spcBef>
                <a:spcPts val="0"/>
              </a:spcBef>
              <a:spcAft>
                <a:spcPts val="600"/>
              </a:spcAft>
              <a:defRPr sz="1200" b="0">
                <a:solidFill>
                  <a:schemeClr val="tx1"/>
                </a:solidFill>
              </a:defRPr>
            </a:lvl1pPr>
          </a:lstStyle>
          <a:p>
            <a:r>
              <a:rPr lang="en-US" noProof="0"/>
              <a:t>Please click icon </a:t>
            </a:r>
            <a:br>
              <a:rPr lang="en-US" noProof="0"/>
            </a:br>
            <a:r>
              <a:rPr lang="en-US" noProof="0"/>
              <a:t>to insert picture</a:t>
            </a:r>
          </a:p>
        </p:txBody>
      </p:sp>
      <p:sp>
        <p:nvSpPr>
          <p:cNvPr id="12" name="Bildplatzhalter 3"/>
          <p:cNvSpPr>
            <a:spLocks noGrp="1"/>
          </p:cNvSpPr>
          <p:nvPr>
            <p:ph type="pic" sz="quarter" idx="20" hasCustomPrompt="1"/>
          </p:nvPr>
        </p:nvSpPr>
        <p:spPr>
          <a:xfrm>
            <a:off x="4295537" y="1557338"/>
            <a:ext cx="3600000" cy="1368425"/>
          </a:xfrm>
          <a:solidFill>
            <a:schemeClr val="tx2"/>
          </a:solidFill>
        </p:spPr>
        <p:txBody>
          <a:bodyPr anchor="ctr"/>
          <a:lstStyle>
            <a:lvl1pPr algn="ctr">
              <a:spcBef>
                <a:spcPts val="0"/>
              </a:spcBef>
              <a:spcAft>
                <a:spcPts val="600"/>
              </a:spcAft>
              <a:defRPr sz="1200" b="0">
                <a:solidFill>
                  <a:schemeClr val="tx1"/>
                </a:solidFill>
              </a:defRPr>
            </a:lvl1pPr>
          </a:lstStyle>
          <a:p>
            <a:r>
              <a:rPr lang="en-US" noProof="0"/>
              <a:t>Please click icon </a:t>
            </a:r>
            <a:br>
              <a:rPr lang="en-US" noProof="0"/>
            </a:br>
            <a:r>
              <a:rPr lang="en-US" noProof="0"/>
              <a:t>to insert picture</a:t>
            </a:r>
          </a:p>
        </p:txBody>
      </p:sp>
      <p:sp>
        <p:nvSpPr>
          <p:cNvPr id="13" name="Inhaltsplatzhalter 2"/>
          <p:cNvSpPr>
            <a:spLocks noGrp="1"/>
          </p:cNvSpPr>
          <p:nvPr>
            <p:ph idx="21" hasCustomPrompt="1"/>
          </p:nvPr>
        </p:nvSpPr>
        <p:spPr bwMode="gray">
          <a:xfrm>
            <a:off x="8112000" y="3356324"/>
            <a:ext cx="3600000" cy="2664726"/>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4" name="Textplatzhalter 4"/>
          <p:cNvSpPr>
            <a:spLocks noGrp="1"/>
          </p:cNvSpPr>
          <p:nvPr>
            <p:ph type="body" sz="quarter" idx="22" hasCustomPrompt="1"/>
          </p:nvPr>
        </p:nvSpPr>
        <p:spPr>
          <a:xfrm>
            <a:off x="8112000" y="2996662"/>
            <a:ext cx="360000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5" name="Bildplatzhalter 3"/>
          <p:cNvSpPr>
            <a:spLocks noGrp="1"/>
          </p:cNvSpPr>
          <p:nvPr>
            <p:ph type="pic" sz="quarter" idx="23" hasCustomPrompt="1"/>
          </p:nvPr>
        </p:nvSpPr>
        <p:spPr>
          <a:xfrm>
            <a:off x="8111537" y="1557000"/>
            <a:ext cx="3600000" cy="1368425"/>
          </a:xfrm>
          <a:solidFill>
            <a:schemeClr val="tx2"/>
          </a:solidFill>
        </p:spPr>
        <p:txBody>
          <a:bodyPr anchor="ctr"/>
          <a:lstStyle>
            <a:lvl1pPr algn="ctr">
              <a:spcBef>
                <a:spcPts val="0"/>
              </a:spcBef>
              <a:spcAft>
                <a:spcPts val="600"/>
              </a:spcAft>
              <a:defRPr sz="1200" b="0">
                <a:solidFill>
                  <a:schemeClr val="tx1"/>
                </a:solidFill>
              </a:defRPr>
            </a:lvl1pPr>
          </a:lstStyle>
          <a:p>
            <a:r>
              <a:rPr lang="en-US" noProof="0"/>
              <a:t>Please click icon </a:t>
            </a:r>
            <a:br>
              <a:rPr lang="en-US" noProof="0"/>
            </a:br>
            <a:r>
              <a:rPr lang="en-US" noProof="0"/>
              <a:t>to insert picture</a:t>
            </a:r>
          </a:p>
        </p:txBody>
      </p:sp>
      <p:sp>
        <p:nvSpPr>
          <p:cNvPr id="17"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77050214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contents">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479376" y="1917000"/>
            <a:ext cx="2592000" cy="4104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11" name="Titel 10"/>
          <p:cNvSpPr>
            <a:spLocks noGrp="1"/>
          </p:cNvSpPr>
          <p:nvPr>
            <p:ph type="title" hasCustomPrompt="1"/>
          </p:nvPr>
        </p:nvSpPr>
        <p:spPr/>
        <p:txBody>
          <a:bodyPr/>
          <a:lstStyle>
            <a:lvl1pPr>
              <a:spcBef>
                <a:spcPts val="0"/>
              </a:spcBef>
              <a:spcAft>
                <a:spcPts val="600"/>
              </a:spcAft>
              <a:defRPr/>
            </a:lvl1pPr>
          </a:lstStyle>
          <a:p>
            <a:r>
              <a:rPr lang="en-US" noProof="0"/>
              <a:t>Headline</a:t>
            </a:r>
          </a:p>
        </p:txBody>
      </p:sp>
      <p:sp>
        <p:nvSpPr>
          <p:cNvPr id="7" name="Inhaltsplatzhalter 2"/>
          <p:cNvSpPr>
            <a:spLocks noGrp="1"/>
          </p:cNvSpPr>
          <p:nvPr>
            <p:ph idx="17" hasCustomPrompt="1"/>
          </p:nvPr>
        </p:nvSpPr>
        <p:spPr bwMode="gray">
          <a:xfrm>
            <a:off x="3360000" y="1917000"/>
            <a:ext cx="2592000" cy="4104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8" name="Textplatzhalter 4"/>
          <p:cNvSpPr>
            <a:spLocks noGrp="1"/>
          </p:cNvSpPr>
          <p:nvPr>
            <p:ph type="body" sz="quarter" idx="18" hasCustomPrompt="1"/>
          </p:nvPr>
        </p:nvSpPr>
        <p:spPr>
          <a:xfrm>
            <a:off x="3360000" y="1557000"/>
            <a:ext cx="259200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9" name="Inhaltsplatzhalter 2"/>
          <p:cNvSpPr>
            <a:spLocks noGrp="1"/>
          </p:cNvSpPr>
          <p:nvPr>
            <p:ph idx="19" hasCustomPrompt="1"/>
          </p:nvPr>
        </p:nvSpPr>
        <p:spPr bwMode="gray">
          <a:xfrm>
            <a:off x="6240000" y="1917000"/>
            <a:ext cx="2592000" cy="4104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0" name="Textplatzhalter 4"/>
          <p:cNvSpPr>
            <a:spLocks noGrp="1"/>
          </p:cNvSpPr>
          <p:nvPr>
            <p:ph type="body" sz="quarter" idx="20" hasCustomPrompt="1"/>
          </p:nvPr>
        </p:nvSpPr>
        <p:spPr>
          <a:xfrm>
            <a:off x="6240000" y="1557000"/>
            <a:ext cx="259200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2" name="Inhaltsplatzhalter 2"/>
          <p:cNvSpPr>
            <a:spLocks noGrp="1"/>
          </p:cNvSpPr>
          <p:nvPr>
            <p:ph idx="21" hasCustomPrompt="1"/>
          </p:nvPr>
        </p:nvSpPr>
        <p:spPr bwMode="gray">
          <a:xfrm>
            <a:off x="9120000" y="1917000"/>
            <a:ext cx="2592000" cy="4104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3" name="Textplatzhalter 4"/>
          <p:cNvSpPr>
            <a:spLocks noGrp="1"/>
          </p:cNvSpPr>
          <p:nvPr>
            <p:ph type="body" sz="quarter" idx="22" hasCustomPrompt="1"/>
          </p:nvPr>
        </p:nvSpPr>
        <p:spPr>
          <a:xfrm>
            <a:off x="9120000" y="1557000"/>
            <a:ext cx="259200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4"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
        <p:nvSpPr>
          <p:cNvPr id="15" name="Textplatzhalter 4"/>
          <p:cNvSpPr>
            <a:spLocks noGrp="1"/>
          </p:cNvSpPr>
          <p:nvPr>
            <p:ph type="body" sz="quarter" idx="15" hasCustomPrompt="1"/>
          </p:nvPr>
        </p:nvSpPr>
        <p:spPr>
          <a:xfrm>
            <a:off x="479376" y="1557338"/>
            <a:ext cx="259200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Tree>
    <p:extLst>
      <p:ext uri="{BB962C8B-B14F-4D97-AF65-F5344CB8AC3E}">
        <p14:creationId xmlns:p14="http://schemas.microsoft.com/office/powerpoint/2010/main" val="352435124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contents in two columns">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6239838" y="1917000"/>
            <a:ext cx="5472162"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5" name="Textplatzhalter 4"/>
          <p:cNvSpPr>
            <a:spLocks noGrp="1"/>
          </p:cNvSpPr>
          <p:nvPr>
            <p:ph type="body" sz="quarter" idx="15" hasCustomPrompt="1"/>
          </p:nvPr>
        </p:nvSpPr>
        <p:spPr>
          <a:xfrm>
            <a:off x="6240000" y="1557338"/>
            <a:ext cx="5472162"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1" name="Titel 10"/>
          <p:cNvSpPr>
            <a:spLocks noGrp="1"/>
          </p:cNvSpPr>
          <p:nvPr>
            <p:ph type="title" hasCustomPrompt="1"/>
          </p:nvPr>
        </p:nvSpPr>
        <p:spPr/>
        <p:txBody>
          <a:bodyPr/>
          <a:lstStyle>
            <a:lvl1pPr>
              <a:spcBef>
                <a:spcPts val="0"/>
              </a:spcBef>
              <a:spcAft>
                <a:spcPts val="600"/>
              </a:spcAft>
              <a:defRPr/>
            </a:lvl1pPr>
          </a:lstStyle>
          <a:p>
            <a:r>
              <a:rPr lang="en-US" noProof="0"/>
              <a:t>Headline</a:t>
            </a:r>
          </a:p>
        </p:txBody>
      </p:sp>
      <p:sp>
        <p:nvSpPr>
          <p:cNvPr id="7" name="Inhaltsplatzhalter 2"/>
          <p:cNvSpPr>
            <a:spLocks noGrp="1"/>
          </p:cNvSpPr>
          <p:nvPr>
            <p:ph idx="17" hasCustomPrompt="1"/>
          </p:nvPr>
        </p:nvSpPr>
        <p:spPr bwMode="gray">
          <a:xfrm>
            <a:off x="6239838" y="4221000"/>
            <a:ext cx="5472162"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2" name="Textplatzhalter 15"/>
          <p:cNvSpPr>
            <a:spLocks noGrp="1"/>
          </p:cNvSpPr>
          <p:nvPr>
            <p:ph type="body" sz="quarter" idx="16" hasCustomPrompt="1"/>
          </p:nvPr>
        </p:nvSpPr>
        <p:spPr>
          <a:xfrm>
            <a:off x="6239263" y="3861000"/>
            <a:ext cx="5472113" cy="288925"/>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sz="1400" b="1">
                <a:solidFill>
                  <a:schemeClr val="bg2"/>
                </a:solidFill>
              </a:defRPr>
            </a:lvl2pPr>
            <a:lvl3pPr marL="0" indent="0">
              <a:buFont typeface="Arial" panose="020B0604020202020204" pitchFamily="34" charset="0"/>
              <a:buNone/>
              <a:defRPr sz="1400" b="1">
                <a:solidFill>
                  <a:schemeClr val="bg2"/>
                </a:solidFill>
              </a:defRPr>
            </a:lvl3pPr>
            <a:lvl4pPr marL="0" indent="0">
              <a:buFont typeface="Arial" panose="020B0604020202020204" pitchFamily="34" charset="0"/>
              <a:buNone/>
              <a:defRPr sz="1400" b="1">
                <a:solidFill>
                  <a:schemeClr val="bg2"/>
                </a:solidFill>
              </a:defRPr>
            </a:lvl4pPr>
            <a:lvl5pPr marL="0" indent="0">
              <a:buFont typeface="Arial" panose="020B0604020202020204" pitchFamily="34" charset="0"/>
              <a:buNone/>
              <a:defRPr sz="1400" b="1">
                <a:solidFill>
                  <a:schemeClr val="bg2"/>
                </a:solidFill>
              </a:defRPr>
            </a:lvl5pPr>
            <a:lvl6pPr marL="0" indent="0">
              <a:buNone/>
              <a:defRPr sz="1400" b="1">
                <a:solidFill>
                  <a:schemeClr val="bg2"/>
                </a:solidFill>
              </a:defRPr>
            </a:lvl6pPr>
            <a:lvl7pPr marL="0" indent="0">
              <a:buNone/>
              <a:defRPr sz="1400" b="1">
                <a:solidFill>
                  <a:schemeClr val="bg2"/>
                </a:solidFill>
              </a:defRPr>
            </a:lvl7pPr>
            <a:lvl8pPr marL="0" indent="0">
              <a:buNone/>
              <a:defRPr sz="1400" b="1">
                <a:solidFill>
                  <a:schemeClr val="bg2"/>
                </a:solidFill>
              </a:defRPr>
            </a:lvl8pPr>
            <a:lvl9pPr marL="0" indent="0">
              <a:buNone/>
              <a:defRPr sz="1400" b="1">
                <a:solidFill>
                  <a:schemeClr val="bg2"/>
                </a:solidFill>
              </a:defRPr>
            </a:lvl9pPr>
          </a:lstStyle>
          <a:p>
            <a:pPr lvl="0"/>
            <a:r>
              <a:rPr lang="en-US" noProof="0"/>
              <a:t>Subtitle</a:t>
            </a:r>
          </a:p>
        </p:txBody>
      </p:sp>
      <p:sp>
        <p:nvSpPr>
          <p:cNvPr id="13" name="Inhaltsplatzhalter 2"/>
          <p:cNvSpPr>
            <a:spLocks noGrp="1"/>
          </p:cNvSpPr>
          <p:nvPr>
            <p:ph idx="19" hasCustomPrompt="1"/>
          </p:nvPr>
        </p:nvSpPr>
        <p:spPr bwMode="gray">
          <a:xfrm>
            <a:off x="480000" y="1916612"/>
            <a:ext cx="5472162" cy="1799726"/>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5" name="Textplatzhalter 4"/>
          <p:cNvSpPr>
            <a:spLocks noGrp="1"/>
          </p:cNvSpPr>
          <p:nvPr>
            <p:ph type="body" sz="quarter" idx="20" hasCustomPrompt="1"/>
          </p:nvPr>
        </p:nvSpPr>
        <p:spPr>
          <a:xfrm>
            <a:off x="479376" y="1557338"/>
            <a:ext cx="5472162"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4" name="Inhaltsplatzhalter 2"/>
          <p:cNvSpPr>
            <a:spLocks noGrp="1"/>
          </p:cNvSpPr>
          <p:nvPr>
            <p:ph idx="22" hasCustomPrompt="1"/>
          </p:nvPr>
        </p:nvSpPr>
        <p:spPr bwMode="gray">
          <a:xfrm>
            <a:off x="480624" y="4221274"/>
            <a:ext cx="5472162" cy="1799726"/>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7" name="Textplatzhalter 4"/>
          <p:cNvSpPr>
            <a:spLocks noGrp="1"/>
          </p:cNvSpPr>
          <p:nvPr>
            <p:ph type="body" sz="quarter" idx="23" hasCustomPrompt="1"/>
          </p:nvPr>
        </p:nvSpPr>
        <p:spPr>
          <a:xfrm>
            <a:off x="480000" y="3862000"/>
            <a:ext cx="5472162"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8" name="Textplatzhalter 15"/>
          <p:cNvSpPr>
            <a:spLocks noGrp="1"/>
          </p:cNvSpPr>
          <p:nvPr>
            <p:ph type="body" sz="quarter" idx="24"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3805317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ur contents and picture abov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479376" y="3356662"/>
            <a:ext cx="2592000" cy="2664726"/>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5" name="Textplatzhalter 4"/>
          <p:cNvSpPr>
            <a:spLocks noGrp="1"/>
          </p:cNvSpPr>
          <p:nvPr>
            <p:ph type="body" sz="quarter" idx="15" hasCustomPrompt="1"/>
          </p:nvPr>
        </p:nvSpPr>
        <p:spPr>
          <a:xfrm>
            <a:off x="479376" y="2997000"/>
            <a:ext cx="259200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1" name="Titel 10"/>
          <p:cNvSpPr>
            <a:spLocks noGrp="1"/>
          </p:cNvSpPr>
          <p:nvPr>
            <p:ph type="title" hasCustomPrompt="1"/>
          </p:nvPr>
        </p:nvSpPr>
        <p:spPr/>
        <p:txBody>
          <a:bodyPr/>
          <a:lstStyle>
            <a:lvl1pPr>
              <a:spcBef>
                <a:spcPts val="0"/>
              </a:spcBef>
              <a:spcAft>
                <a:spcPts val="600"/>
              </a:spcAft>
              <a:defRPr/>
            </a:lvl1pPr>
          </a:lstStyle>
          <a:p>
            <a:r>
              <a:rPr lang="en-US" noProof="0"/>
              <a:t>Headline</a:t>
            </a:r>
          </a:p>
        </p:txBody>
      </p:sp>
      <p:sp>
        <p:nvSpPr>
          <p:cNvPr id="7" name="Inhaltsplatzhalter 2"/>
          <p:cNvSpPr>
            <a:spLocks noGrp="1"/>
          </p:cNvSpPr>
          <p:nvPr>
            <p:ph idx="17" hasCustomPrompt="1"/>
          </p:nvPr>
        </p:nvSpPr>
        <p:spPr bwMode="gray">
          <a:xfrm>
            <a:off x="3360000" y="3356662"/>
            <a:ext cx="2592000" cy="2664726"/>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8" name="Textplatzhalter 4"/>
          <p:cNvSpPr>
            <a:spLocks noGrp="1"/>
          </p:cNvSpPr>
          <p:nvPr>
            <p:ph type="body" sz="quarter" idx="18" hasCustomPrompt="1"/>
          </p:nvPr>
        </p:nvSpPr>
        <p:spPr>
          <a:xfrm>
            <a:off x="3360000" y="2997000"/>
            <a:ext cx="259200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4" name="Bildplatzhalter 3"/>
          <p:cNvSpPr>
            <a:spLocks noGrp="1"/>
          </p:cNvSpPr>
          <p:nvPr>
            <p:ph type="pic" sz="quarter" idx="19" hasCustomPrompt="1"/>
          </p:nvPr>
        </p:nvSpPr>
        <p:spPr>
          <a:xfrm>
            <a:off x="479425" y="1557338"/>
            <a:ext cx="2592000" cy="1368425"/>
          </a:xfrm>
          <a:solidFill>
            <a:schemeClr val="tx2"/>
          </a:solidFill>
        </p:spPr>
        <p:txBody>
          <a:bodyPr anchor="ctr"/>
          <a:lstStyle>
            <a:lvl1pPr algn="ctr">
              <a:spcBef>
                <a:spcPts val="0"/>
              </a:spcBef>
              <a:spcAft>
                <a:spcPts val="600"/>
              </a:spcAft>
              <a:defRPr sz="1200" b="0">
                <a:solidFill>
                  <a:schemeClr val="tx1"/>
                </a:solidFill>
              </a:defRPr>
            </a:lvl1pPr>
          </a:lstStyle>
          <a:p>
            <a:r>
              <a:rPr lang="en-US" noProof="0"/>
              <a:t>Please click icon </a:t>
            </a:r>
            <a:br>
              <a:rPr lang="en-US" noProof="0"/>
            </a:br>
            <a:r>
              <a:rPr lang="en-US" noProof="0"/>
              <a:t>to insert picture</a:t>
            </a:r>
          </a:p>
        </p:txBody>
      </p:sp>
      <p:sp>
        <p:nvSpPr>
          <p:cNvPr id="12" name="Bildplatzhalter 3"/>
          <p:cNvSpPr>
            <a:spLocks noGrp="1"/>
          </p:cNvSpPr>
          <p:nvPr>
            <p:ph type="pic" sz="quarter" idx="20" hasCustomPrompt="1"/>
          </p:nvPr>
        </p:nvSpPr>
        <p:spPr>
          <a:xfrm>
            <a:off x="3359537" y="1557338"/>
            <a:ext cx="2592000" cy="1368425"/>
          </a:xfrm>
          <a:solidFill>
            <a:schemeClr val="tx2"/>
          </a:solidFill>
        </p:spPr>
        <p:txBody>
          <a:bodyPr anchor="ctr"/>
          <a:lstStyle>
            <a:lvl1pPr algn="ctr">
              <a:spcBef>
                <a:spcPts val="0"/>
              </a:spcBef>
              <a:spcAft>
                <a:spcPts val="600"/>
              </a:spcAft>
              <a:defRPr sz="1200" b="0">
                <a:solidFill>
                  <a:schemeClr val="tx1"/>
                </a:solidFill>
              </a:defRPr>
            </a:lvl1pPr>
          </a:lstStyle>
          <a:p>
            <a:r>
              <a:rPr lang="en-US" noProof="0"/>
              <a:t>Please click icon </a:t>
            </a:r>
            <a:br>
              <a:rPr lang="en-US" noProof="0"/>
            </a:br>
            <a:r>
              <a:rPr lang="en-US" noProof="0"/>
              <a:t>to insert picture</a:t>
            </a:r>
          </a:p>
        </p:txBody>
      </p:sp>
      <p:sp>
        <p:nvSpPr>
          <p:cNvPr id="13" name="Inhaltsplatzhalter 2"/>
          <p:cNvSpPr>
            <a:spLocks noGrp="1"/>
          </p:cNvSpPr>
          <p:nvPr>
            <p:ph idx="21" hasCustomPrompt="1"/>
          </p:nvPr>
        </p:nvSpPr>
        <p:spPr bwMode="gray">
          <a:xfrm>
            <a:off x="6240000" y="3356324"/>
            <a:ext cx="2592000" cy="2664726"/>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4" name="Textplatzhalter 4"/>
          <p:cNvSpPr>
            <a:spLocks noGrp="1"/>
          </p:cNvSpPr>
          <p:nvPr>
            <p:ph type="body" sz="quarter" idx="22" hasCustomPrompt="1"/>
          </p:nvPr>
        </p:nvSpPr>
        <p:spPr>
          <a:xfrm>
            <a:off x="6240000" y="2996662"/>
            <a:ext cx="259200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5" name="Bildplatzhalter 3"/>
          <p:cNvSpPr>
            <a:spLocks noGrp="1"/>
          </p:cNvSpPr>
          <p:nvPr>
            <p:ph type="pic" sz="quarter" idx="23" hasCustomPrompt="1"/>
          </p:nvPr>
        </p:nvSpPr>
        <p:spPr>
          <a:xfrm>
            <a:off x="6240000" y="1557000"/>
            <a:ext cx="2592000" cy="1368425"/>
          </a:xfrm>
          <a:solidFill>
            <a:schemeClr val="tx2"/>
          </a:solidFill>
        </p:spPr>
        <p:txBody>
          <a:bodyPr anchor="ctr"/>
          <a:lstStyle>
            <a:lvl1pPr algn="ctr">
              <a:spcBef>
                <a:spcPts val="0"/>
              </a:spcBef>
              <a:spcAft>
                <a:spcPts val="600"/>
              </a:spcAft>
              <a:defRPr sz="1200" b="0">
                <a:solidFill>
                  <a:schemeClr val="tx1"/>
                </a:solidFill>
              </a:defRPr>
            </a:lvl1pPr>
          </a:lstStyle>
          <a:p>
            <a:r>
              <a:rPr lang="en-US" noProof="0"/>
              <a:t>Please click icon </a:t>
            </a:r>
            <a:br>
              <a:rPr lang="en-US" noProof="0"/>
            </a:br>
            <a:r>
              <a:rPr lang="en-US" noProof="0"/>
              <a:t>to insert picture</a:t>
            </a:r>
          </a:p>
        </p:txBody>
      </p:sp>
      <p:sp>
        <p:nvSpPr>
          <p:cNvPr id="17" name="Inhaltsplatzhalter 2"/>
          <p:cNvSpPr>
            <a:spLocks noGrp="1"/>
          </p:cNvSpPr>
          <p:nvPr>
            <p:ph idx="24" hasCustomPrompt="1"/>
          </p:nvPr>
        </p:nvSpPr>
        <p:spPr bwMode="gray">
          <a:xfrm>
            <a:off x="9120000" y="3356324"/>
            <a:ext cx="2592000" cy="2664726"/>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8" name="Textplatzhalter 4"/>
          <p:cNvSpPr>
            <a:spLocks noGrp="1"/>
          </p:cNvSpPr>
          <p:nvPr>
            <p:ph type="body" sz="quarter" idx="25" hasCustomPrompt="1"/>
          </p:nvPr>
        </p:nvSpPr>
        <p:spPr>
          <a:xfrm>
            <a:off x="9120000" y="2996662"/>
            <a:ext cx="259200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9" name="Bildplatzhalter 3"/>
          <p:cNvSpPr>
            <a:spLocks noGrp="1"/>
          </p:cNvSpPr>
          <p:nvPr>
            <p:ph type="pic" sz="quarter" idx="26" hasCustomPrompt="1"/>
          </p:nvPr>
        </p:nvSpPr>
        <p:spPr>
          <a:xfrm>
            <a:off x="9120000" y="1557000"/>
            <a:ext cx="2592000" cy="1368425"/>
          </a:xfrm>
          <a:solidFill>
            <a:schemeClr val="tx2"/>
          </a:solidFill>
        </p:spPr>
        <p:txBody>
          <a:bodyPr anchor="ctr"/>
          <a:lstStyle>
            <a:lvl1pPr algn="ctr">
              <a:spcBef>
                <a:spcPts val="0"/>
              </a:spcBef>
              <a:spcAft>
                <a:spcPts val="600"/>
              </a:spcAft>
              <a:defRPr sz="1200" b="0">
                <a:solidFill>
                  <a:schemeClr val="tx1"/>
                </a:solidFill>
              </a:defRPr>
            </a:lvl1pPr>
          </a:lstStyle>
          <a:p>
            <a:r>
              <a:rPr lang="en-US" noProof="0"/>
              <a:t>Please click icon </a:t>
            </a:r>
            <a:br>
              <a:rPr lang="en-US" noProof="0"/>
            </a:br>
            <a:r>
              <a:rPr lang="en-US" noProof="0"/>
              <a:t>to insert picture</a:t>
            </a:r>
          </a:p>
        </p:txBody>
      </p:sp>
      <p:sp>
        <p:nvSpPr>
          <p:cNvPr id="20"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312279894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ix contents in three columns">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479376" y="1917000"/>
            <a:ext cx="3600499"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p:txBody>
      </p:sp>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11" name="Titel 10"/>
          <p:cNvSpPr>
            <a:spLocks noGrp="1"/>
          </p:cNvSpPr>
          <p:nvPr>
            <p:ph type="title" hasCustomPrompt="1"/>
          </p:nvPr>
        </p:nvSpPr>
        <p:spPr/>
        <p:txBody>
          <a:bodyPr/>
          <a:lstStyle>
            <a:lvl1pPr>
              <a:spcBef>
                <a:spcPts val="0"/>
              </a:spcBef>
              <a:spcAft>
                <a:spcPts val="600"/>
              </a:spcAft>
              <a:defRPr/>
            </a:lvl1pPr>
          </a:lstStyle>
          <a:p>
            <a:r>
              <a:rPr lang="en-US" noProof="0"/>
              <a:t>Headline</a:t>
            </a:r>
          </a:p>
        </p:txBody>
      </p:sp>
      <p:sp>
        <p:nvSpPr>
          <p:cNvPr id="7" name="Inhaltsplatzhalter 2"/>
          <p:cNvSpPr>
            <a:spLocks noGrp="1"/>
          </p:cNvSpPr>
          <p:nvPr>
            <p:ph idx="17" hasCustomPrompt="1"/>
          </p:nvPr>
        </p:nvSpPr>
        <p:spPr bwMode="gray">
          <a:xfrm>
            <a:off x="4296000" y="1917000"/>
            <a:ext cx="3600499"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8"/>
            <a:r>
              <a:rPr lang="en-US" noProof="0"/>
              <a:t>Ninth level</a:t>
            </a:r>
          </a:p>
        </p:txBody>
      </p:sp>
      <p:sp>
        <p:nvSpPr>
          <p:cNvPr id="8" name="Textplatzhalter 4"/>
          <p:cNvSpPr>
            <a:spLocks noGrp="1"/>
          </p:cNvSpPr>
          <p:nvPr>
            <p:ph type="body" sz="quarter" idx="18" hasCustomPrompt="1"/>
          </p:nvPr>
        </p:nvSpPr>
        <p:spPr>
          <a:xfrm>
            <a:off x="4296000" y="1557000"/>
            <a:ext cx="3600499"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9" name="Inhaltsplatzhalter 2"/>
          <p:cNvSpPr>
            <a:spLocks noGrp="1"/>
          </p:cNvSpPr>
          <p:nvPr>
            <p:ph idx="19" hasCustomPrompt="1"/>
          </p:nvPr>
        </p:nvSpPr>
        <p:spPr bwMode="gray">
          <a:xfrm>
            <a:off x="8112000" y="1917000"/>
            <a:ext cx="3600499"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p:txBody>
      </p:sp>
      <p:sp>
        <p:nvSpPr>
          <p:cNvPr id="10" name="Textplatzhalter 4"/>
          <p:cNvSpPr>
            <a:spLocks noGrp="1"/>
          </p:cNvSpPr>
          <p:nvPr>
            <p:ph type="body" sz="quarter" idx="20" hasCustomPrompt="1"/>
          </p:nvPr>
        </p:nvSpPr>
        <p:spPr>
          <a:xfrm>
            <a:off x="8112000" y="1557000"/>
            <a:ext cx="3600499"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2" name="Inhaltsplatzhalter 2"/>
          <p:cNvSpPr>
            <a:spLocks noGrp="1"/>
          </p:cNvSpPr>
          <p:nvPr>
            <p:ph idx="21" hasCustomPrompt="1"/>
          </p:nvPr>
        </p:nvSpPr>
        <p:spPr bwMode="gray">
          <a:xfrm>
            <a:off x="480000" y="4221000"/>
            <a:ext cx="3600499"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p:txBody>
      </p:sp>
      <p:sp>
        <p:nvSpPr>
          <p:cNvPr id="13" name="Textplatzhalter 4"/>
          <p:cNvSpPr>
            <a:spLocks noGrp="1"/>
          </p:cNvSpPr>
          <p:nvPr>
            <p:ph type="body" sz="quarter" idx="22" hasCustomPrompt="1"/>
          </p:nvPr>
        </p:nvSpPr>
        <p:spPr>
          <a:xfrm>
            <a:off x="480000" y="3861000"/>
            <a:ext cx="3600499"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4" name="Inhaltsplatzhalter 2"/>
          <p:cNvSpPr>
            <a:spLocks noGrp="1"/>
          </p:cNvSpPr>
          <p:nvPr>
            <p:ph idx="23" hasCustomPrompt="1"/>
          </p:nvPr>
        </p:nvSpPr>
        <p:spPr bwMode="gray">
          <a:xfrm>
            <a:off x="4296624" y="4221000"/>
            <a:ext cx="3600499"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p:txBody>
      </p:sp>
      <p:sp>
        <p:nvSpPr>
          <p:cNvPr id="15" name="Textplatzhalter 4"/>
          <p:cNvSpPr>
            <a:spLocks noGrp="1"/>
          </p:cNvSpPr>
          <p:nvPr>
            <p:ph type="body" sz="quarter" idx="24" hasCustomPrompt="1"/>
          </p:nvPr>
        </p:nvSpPr>
        <p:spPr>
          <a:xfrm>
            <a:off x="4296624" y="3861000"/>
            <a:ext cx="3600499"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7" name="Inhaltsplatzhalter 2"/>
          <p:cNvSpPr>
            <a:spLocks noGrp="1"/>
          </p:cNvSpPr>
          <p:nvPr>
            <p:ph idx="25" hasCustomPrompt="1"/>
          </p:nvPr>
        </p:nvSpPr>
        <p:spPr bwMode="gray">
          <a:xfrm>
            <a:off x="8112624" y="4221000"/>
            <a:ext cx="3600499" cy="1800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p:txBody>
      </p:sp>
      <p:sp>
        <p:nvSpPr>
          <p:cNvPr id="18" name="Textplatzhalter 4"/>
          <p:cNvSpPr>
            <a:spLocks noGrp="1"/>
          </p:cNvSpPr>
          <p:nvPr>
            <p:ph type="body" sz="quarter" idx="26" hasCustomPrompt="1"/>
          </p:nvPr>
        </p:nvSpPr>
        <p:spPr>
          <a:xfrm>
            <a:off x="8112624" y="3861000"/>
            <a:ext cx="3600499"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19"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
        <p:nvSpPr>
          <p:cNvPr id="20" name="Textplatzhalter 4"/>
          <p:cNvSpPr>
            <a:spLocks noGrp="1"/>
          </p:cNvSpPr>
          <p:nvPr>
            <p:ph type="body" sz="quarter" idx="15" hasCustomPrompt="1"/>
          </p:nvPr>
        </p:nvSpPr>
        <p:spPr>
          <a:xfrm>
            <a:off x="479376" y="1557338"/>
            <a:ext cx="3601123"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Tree>
    <p:extLst>
      <p:ext uri="{BB962C8B-B14F-4D97-AF65-F5344CB8AC3E}">
        <p14:creationId xmlns:p14="http://schemas.microsoft.com/office/powerpoint/2010/main" val="44982638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urvey flow ">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11" name="Titel 10"/>
          <p:cNvSpPr>
            <a:spLocks noGrp="1"/>
          </p:cNvSpPr>
          <p:nvPr>
            <p:ph type="title" hasCustomPrompt="1"/>
          </p:nvPr>
        </p:nvSpPr>
        <p:spPr/>
        <p:txBody>
          <a:bodyPr/>
          <a:lstStyle>
            <a:lvl1pPr>
              <a:spcBef>
                <a:spcPts val="0"/>
              </a:spcBef>
              <a:spcAft>
                <a:spcPts val="600"/>
              </a:spcAft>
              <a:defRPr/>
            </a:lvl1pPr>
          </a:lstStyle>
          <a:p>
            <a:r>
              <a:rPr lang="en-US" noProof="0"/>
              <a:t>Headline</a:t>
            </a:r>
          </a:p>
        </p:txBody>
      </p:sp>
      <p:sp>
        <p:nvSpPr>
          <p:cNvPr id="7" name="Inhaltsplatzhalter 2"/>
          <p:cNvSpPr>
            <a:spLocks noGrp="1"/>
          </p:cNvSpPr>
          <p:nvPr>
            <p:ph idx="17" hasCustomPrompt="1"/>
          </p:nvPr>
        </p:nvSpPr>
        <p:spPr bwMode="gray">
          <a:xfrm>
            <a:off x="4295775" y="1917000"/>
            <a:ext cx="7416850" cy="4104000"/>
          </a:xfrm>
        </p:spPr>
        <p:txBody>
          <a:bodyPr/>
          <a:lstStyle>
            <a:lvl1pPr>
              <a:spcBef>
                <a:spcPts val="0"/>
              </a:spcBef>
              <a:spcAft>
                <a:spcPts val="300"/>
              </a:spcAft>
              <a:defRPr sz="1200" b="0">
                <a:solidFill>
                  <a:schemeClr val="tx1"/>
                </a:solidFill>
              </a:defRPr>
            </a:lvl1pPr>
            <a:lvl2pPr marL="180000" indent="-180000">
              <a:spcBef>
                <a:spcPts val="0"/>
              </a:spcBef>
              <a:spcAft>
                <a:spcPts val="300"/>
              </a:spcAft>
              <a:buFont typeface="Arial" panose="020B0604020202020204" pitchFamily="34" charset="0"/>
              <a:buChar char="•"/>
              <a:defRPr sz="1200"/>
            </a:lvl2pPr>
            <a:lvl3pPr marL="360000" indent="-180000">
              <a:spcBef>
                <a:spcPts val="0"/>
              </a:spcBef>
              <a:spcAft>
                <a:spcPts val="300"/>
              </a:spcAft>
              <a:buFont typeface="Arial" panose="020B0604020202020204" pitchFamily="34" charset="0"/>
              <a:buChar char="•"/>
              <a:defRPr sz="1200"/>
            </a:lvl3pPr>
            <a:lvl4pPr marL="540000" indent="-180000">
              <a:spcBef>
                <a:spcPts val="0"/>
              </a:spcBef>
              <a:spcAft>
                <a:spcPts val="300"/>
              </a:spcAft>
              <a:buFont typeface="Arial" panose="020B0604020202020204" pitchFamily="34" charset="0"/>
              <a:buChar char="•"/>
              <a:defRPr sz="1200"/>
            </a:lvl4pPr>
            <a:lvl5pPr marL="720000" indent="-180000">
              <a:spcBef>
                <a:spcPts val="0"/>
              </a:spcBef>
              <a:spcAft>
                <a:spcPts val="300"/>
              </a:spcAft>
              <a:buFont typeface="Arial" panose="020B0604020202020204" pitchFamily="34" charset="0"/>
              <a:buChar char="•"/>
              <a:defRPr sz="1200"/>
            </a:lvl5pPr>
            <a:lvl6pPr marL="900000" indent="-180000">
              <a:spcBef>
                <a:spcPts val="0"/>
              </a:spcBef>
              <a:spcAft>
                <a:spcPts val="300"/>
              </a:spcAft>
              <a:defRPr sz="1200"/>
            </a:lvl6pPr>
            <a:lvl7pPr marL="900000" indent="-180000">
              <a:spcBef>
                <a:spcPts val="0"/>
              </a:spcBef>
              <a:spcAft>
                <a:spcPts val="300"/>
              </a:spcAft>
              <a:defRPr sz="1200"/>
            </a:lvl7pPr>
            <a:lvl8pPr marL="900000" indent="-180000">
              <a:spcBef>
                <a:spcPts val="0"/>
              </a:spcBef>
              <a:spcAft>
                <a:spcPts val="300"/>
              </a:spcAft>
              <a:defRPr sz="1200"/>
            </a:lvl8pPr>
            <a:lvl9pPr marL="900000" indent="-180000">
              <a:spcBef>
                <a:spcPts val="0"/>
              </a:spcBef>
              <a:spcAft>
                <a:spcPts val="300"/>
              </a:spcAft>
              <a:defRPr sz="1200"/>
            </a:lvl9pPr>
          </a:lstStyle>
          <a:p>
            <a:pPr lvl="0"/>
            <a:r>
              <a:rPr lang="en-US" noProof="0"/>
              <a:t>Content area </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8" name="Textplatzhalter 4"/>
          <p:cNvSpPr>
            <a:spLocks noGrp="1"/>
          </p:cNvSpPr>
          <p:nvPr>
            <p:ph type="body" sz="quarter" idx="18" hasCustomPrompt="1"/>
          </p:nvPr>
        </p:nvSpPr>
        <p:spPr>
          <a:xfrm>
            <a:off x="4295775" y="1557338"/>
            <a:ext cx="7416850" cy="288000"/>
          </a:xfrm>
        </p:spPr>
        <p:txBody>
          <a:bodyPr anchor="t"/>
          <a:lstStyle>
            <a:lvl1pPr marL="0" indent="0">
              <a:spcBef>
                <a:spcPts val="0"/>
              </a:spcBef>
              <a:spcAft>
                <a:spcPts val="600"/>
              </a:spcAft>
              <a:buFont typeface="Arial" panose="020B0604020202020204" pitchFamily="34" charset="0"/>
              <a:buNone/>
              <a:defRPr sz="1600" b="1">
                <a:solidFill>
                  <a:schemeClr val="accent3"/>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noProof="0"/>
              <a:t>Subtitle</a:t>
            </a:r>
          </a:p>
        </p:txBody>
      </p:sp>
      <p:sp>
        <p:nvSpPr>
          <p:cNvPr id="9"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423233926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1"/>
            </p:custDataLst>
            <p:extLst>
              <p:ext uri="{D42A27DB-BD31-4B8C-83A1-F6EECF244321}">
                <p14:modId xmlns:p14="http://schemas.microsoft.com/office/powerpoint/2010/main" val="6444246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hasCustomPrompt="1"/>
          </p:nvPr>
        </p:nvSpPr>
        <p:spPr bwMode="gray"/>
        <p:txBody>
          <a:bodyPr/>
          <a:lstStyle>
            <a:lvl1pPr>
              <a:spcBef>
                <a:spcPts val="0"/>
              </a:spcBef>
              <a:spcAft>
                <a:spcPts val="600"/>
              </a:spcAft>
              <a:defRPr/>
            </a:lvl1pPr>
          </a:lstStyle>
          <a:p>
            <a:r>
              <a:rPr lang="en-US" noProof="0"/>
              <a:t>Headline</a:t>
            </a:r>
          </a:p>
        </p:txBody>
      </p:sp>
      <p:sp>
        <p:nvSpPr>
          <p:cNvPr id="5" name="Foliennummernplatzhalter 4"/>
          <p:cNvSpPr>
            <a:spLocks noGrp="1"/>
          </p:cNvSpPr>
          <p:nvPr>
            <p:ph type="sldNum" sz="quarter" idx="12"/>
          </p:nvPr>
        </p:nvSpPr>
        <p:spPr bwMode="gray"/>
        <p:txBody>
          <a:bodyPr/>
          <a:lstStyle>
            <a:lvl1pPr>
              <a:spcBef>
                <a:spcPts val="0"/>
              </a:spcBef>
              <a:spcAft>
                <a:spcPts val="600"/>
              </a:spcAft>
              <a:defRPr/>
            </a:lvl1pPr>
          </a:lstStyle>
          <a:p>
            <a:fld id="{8FF9B0DE-3FEB-4AA0-B465-B80EF7C1333D}" type="slidenum">
              <a:rPr lang="en-US" noProof="0" smtClean="0"/>
              <a:pPr/>
              <a:t>‹#›</a:t>
            </a:fld>
            <a:endParaRPr lang="en-US" noProof="0"/>
          </a:p>
        </p:txBody>
      </p:sp>
      <p:sp>
        <p:nvSpPr>
          <p:cNvPr id="6"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4028731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Only titl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6C2D43E-BD35-4018-DD30-17226A39E64C}"/>
              </a:ext>
            </a:extLst>
          </p:cNvPr>
          <p:cNvGrpSpPr/>
          <p:nvPr/>
        </p:nvGrpSpPr>
        <p:grpSpPr>
          <a:xfrm>
            <a:off x="9811512" y="4491839"/>
            <a:ext cx="2810560" cy="2804058"/>
            <a:chOff x="-374846" y="5269565"/>
            <a:chExt cx="6153333" cy="6139096"/>
          </a:xfrm>
        </p:grpSpPr>
        <p:sp>
          <p:nvSpPr>
            <p:cNvPr id="8" name="Freeform 4">
              <a:extLst>
                <a:ext uri="{FF2B5EF4-FFF2-40B4-BE49-F238E27FC236}">
                  <a16:creationId xmlns:a16="http://schemas.microsoft.com/office/drawing/2014/main" id="{AEB2BB12-86D6-5E6C-EA53-F4D5B8D61F37}"/>
                </a:ext>
              </a:extLst>
            </p:cNvPr>
            <p:cNvSpPr/>
            <p:nvPr/>
          </p:nvSpPr>
          <p:spPr bwMode="gray">
            <a:xfrm rot="2700000">
              <a:off x="-239349" y="5390824"/>
              <a:ext cx="5882340" cy="6153333"/>
            </a:xfrm>
            <a:custGeom>
              <a:avLst/>
              <a:gdLst>
                <a:gd name="connsiteX0" fmla="*/ 0 w 5882340"/>
                <a:gd name="connsiteY0" fmla="*/ 0 h 6153333"/>
                <a:gd name="connsiteX1" fmla="*/ 2917697 w 5882340"/>
                <a:gd name="connsiteY1" fmla="*/ 0 h 6153333"/>
                <a:gd name="connsiteX2" fmla="*/ 5882340 w 5882340"/>
                <a:gd name="connsiteY2" fmla="*/ 2964642 h 6153333"/>
                <a:gd name="connsiteX3" fmla="*/ 2693649 w 5882340"/>
                <a:gd name="connsiteY3" fmla="*/ 6153333 h 6153333"/>
                <a:gd name="connsiteX4" fmla="*/ 0 w 5882340"/>
                <a:gd name="connsiteY4" fmla="*/ 6153333 h 6153333"/>
                <a:gd name="connsiteX5" fmla="*/ 0 w 5882340"/>
                <a:gd name="connsiteY5" fmla="*/ 2733861 h 6153333"/>
                <a:gd name="connsiteX6" fmla="*/ 511826 w 5882340"/>
                <a:gd name="connsiteY6" fmla="*/ 2733860 h 6153333"/>
                <a:gd name="connsiteX7" fmla="*/ 511826 w 5882340"/>
                <a:gd name="connsiteY7" fmla="*/ 1708501 h 6153333"/>
                <a:gd name="connsiteX8" fmla="*/ 0 w 5882340"/>
                <a:gd name="connsiteY8" fmla="*/ 1708500 h 6153333"/>
                <a:gd name="connsiteX9" fmla="*/ 0 w 5882340"/>
                <a:gd name="connsiteY9" fmla="*/ 0 h 61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82340" h="6153333">
                  <a:moveTo>
                    <a:pt x="0" y="0"/>
                  </a:moveTo>
                  <a:lnTo>
                    <a:pt x="2917697" y="0"/>
                  </a:lnTo>
                  <a:lnTo>
                    <a:pt x="5882340" y="2964642"/>
                  </a:lnTo>
                  <a:lnTo>
                    <a:pt x="2693649" y="6153333"/>
                  </a:lnTo>
                  <a:lnTo>
                    <a:pt x="0" y="6153333"/>
                  </a:lnTo>
                  <a:lnTo>
                    <a:pt x="0" y="2733861"/>
                  </a:lnTo>
                  <a:lnTo>
                    <a:pt x="511826" y="2733860"/>
                  </a:lnTo>
                  <a:lnTo>
                    <a:pt x="511826" y="1708501"/>
                  </a:lnTo>
                  <a:lnTo>
                    <a:pt x="0" y="1708500"/>
                  </a:lnTo>
                  <a:lnTo>
                    <a:pt x="0" y="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1600" noProof="0">
                <a:solidFill>
                  <a:schemeClr val="tx1"/>
                </a:solidFill>
              </a:endParaRPr>
            </a:p>
          </p:txBody>
        </p:sp>
        <p:sp>
          <p:nvSpPr>
            <p:cNvPr id="9" name="Rectangle 8">
              <a:extLst>
                <a:ext uri="{FF2B5EF4-FFF2-40B4-BE49-F238E27FC236}">
                  <a16:creationId xmlns:a16="http://schemas.microsoft.com/office/drawing/2014/main" id="{CD3F32C3-DA95-B97E-149C-57471B214B61}"/>
                </a:ext>
              </a:extLst>
            </p:cNvPr>
            <p:cNvSpPr/>
            <p:nvPr/>
          </p:nvSpPr>
          <p:spPr bwMode="gray">
            <a:xfrm rot="2700000">
              <a:off x="713736" y="5269565"/>
              <a:ext cx="1025361" cy="102536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endParaRPr>
            </a:p>
          </p:txBody>
        </p:sp>
      </p:grpSp>
      <p:graphicFrame>
        <p:nvGraphicFramePr>
          <p:cNvPr id="3" name="Objekt 2" hidden="1"/>
          <p:cNvGraphicFramePr>
            <a:graphicFrameLocks noChangeAspect="1"/>
          </p:cNvGraphicFramePr>
          <p:nvPr>
            <p:custDataLst>
              <p:tags r:id="rId1"/>
            </p:custDataLst>
            <p:extLst>
              <p:ext uri="{D42A27DB-BD31-4B8C-83A1-F6EECF244321}">
                <p14:modId xmlns:p14="http://schemas.microsoft.com/office/powerpoint/2010/main" val="6444246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hasCustomPrompt="1"/>
          </p:nvPr>
        </p:nvSpPr>
        <p:spPr bwMode="gray"/>
        <p:txBody>
          <a:bodyPr/>
          <a:lstStyle>
            <a:lvl1pPr>
              <a:spcBef>
                <a:spcPts val="0"/>
              </a:spcBef>
              <a:spcAft>
                <a:spcPts val="600"/>
              </a:spcAft>
              <a:defRPr/>
            </a:lvl1pPr>
          </a:lstStyle>
          <a:p>
            <a:r>
              <a:rPr lang="en-US" noProof="0"/>
              <a:t>Headline</a:t>
            </a:r>
          </a:p>
        </p:txBody>
      </p:sp>
      <p:sp>
        <p:nvSpPr>
          <p:cNvPr id="6"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
        <p:nvSpPr>
          <p:cNvPr id="11" name="Foliennummernplatzhalter 4">
            <a:extLst>
              <a:ext uri="{FF2B5EF4-FFF2-40B4-BE49-F238E27FC236}">
                <a16:creationId xmlns:a16="http://schemas.microsoft.com/office/drawing/2014/main" id="{86ABA988-30ED-F0D3-AA07-84AC1BC1F7C7}"/>
              </a:ext>
            </a:extLst>
          </p:cNvPr>
          <p:cNvSpPr>
            <a:spLocks noGrp="1"/>
          </p:cNvSpPr>
          <p:nvPr>
            <p:ph type="sldNum" sz="quarter" idx="12"/>
          </p:nvPr>
        </p:nvSpPr>
        <p:spPr bwMode="gray">
          <a:xfrm>
            <a:off x="11712574" y="6453352"/>
            <a:ext cx="479425" cy="404648"/>
          </a:xfrm>
        </p:spPr>
        <p:txBody>
          <a:bodyPr/>
          <a:lstStyle>
            <a:lvl1pPr>
              <a:spcBef>
                <a:spcPts val="0"/>
              </a:spcBef>
              <a:spcAft>
                <a:spcPts val="600"/>
              </a:spcAft>
              <a:defRPr/>
            </a:lvl1pPr>
          </a:lstStyle>
          <a:p>
            <a:fld id="{8FF9B0DE-3FEB-4AA0-B465-B80EF7C1333D}" type="slidenum">
              <a:rPr lang="en-US" noProof="0" smtClean="0"/>
              <a:pPr/>
              <a:t>‹#›</a:t>
            </a:fld>
            <a:endParaRPr lang="en-US" noProof="0"/>
          </a:p>
        </p:txBody>
      </p:sp>
    </p:spTree>
    <p:extLst>
      <p:ext uri="{BB962C8B-B14F-4D97-AF65-F5344CB8AC3E}">
        <p14:creationId xmlns:p14="http://schemas.microsoft.com/office/powerpoint/2010/main" val="330022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2E379D6F-4DCB-4067-9E03-24731179D89D}" type="datetimeFigureOut">
              <a:rPr lang="en-IN" smtClean="0"/>
              <a:t>08/10/25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D2DB7F7-804B-4063-B76E-C885A874CEAD}" type="slidenum">
              <a:rPr lang="en-IN" smtClean="0"/>
              <a:t>‹#›</a:t>
            </a:fld>
            <a:endParaRPr lang="en-IN"/>
          </a:p>
        </p:txBody>
      </p:sp>
    </p:spTree>
    <p:extLst>
      <p:ext uri="{BB962C8B-B14F-4D97-AF65-F5344CB8AC3E}">
        <p14:creationId xmlns:p14="http://schemas.microsoft.com/office/powerpoint/2010/main" val="2273720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Only title with picture">
    <p:spTree>
      <p:nvGrpSpPr>
        <p:cNvPr id="1" name=""/>
        <p:cNvGrpSpPr/>
        <p:nvPr/>
      </p:nvGrpSpPr>
      <p:grpSpPr>
        <a:xfrm>
          <a:off x="0" y="0"/>
          <a:ext cx="0" cy="0"/>
          <a:chOff x="0" y="0"/>
          <a:chExt cx="0" cy="0"/>
        </a:xfrm>
      </p:grpSpPr>
      <p:sp>
        <p:nvSpPr>
          <p:cNvPr id="7" name="Graphic 11">
            <a:extLst>
              <a:ext uri="{FF2B5EF4-FFF2-40B4-BE49-F238E27FC236}">
                <a16:creationId xmlns:a16="http://schemas.microsoft.com/office/drawing/2014/main" id="{68A79668-8AFB-4BDF-B38C-1C1B96220A55}"/>
              </a:ext>
            </a:extLst>
          </p:cNvPr>
          <p:cNvSpPr/>
          <p:nvPr/>
        </p:nvSpPr>
        <p:spPr>
          <a:xfrm rot="16200000" flipH="1">
            <a:off x="11053400" y="5719204"/>
            <a:ext cx="1160387" cy="1116814"/>
          </a:xfrm>
          <a:custGeom>
            <a:avLst/>
            <a:gdLst>
              <a:gd name="connsiteX0" fmla="*/ 4740980 w 4740979"/>
              <a:gd name="connsiteY0" fmla="*/ 4562957 h 4562956"/>
              <a:gd name="connsiteX1" fmla="*/ 4740980 w 4740979"/>
              <a:gd name="connsiteY1" fmla="*/ 1605622 h 4562956"/>
              <a:gd name="connsiteX2" fmla="*/ 3134807 w 4740979"/>
              <a:gd name="connsiteY2" fmla="*/ 0 h 4562956"/>
              <a:gd name="connsiteX3" fmla="*/ 0 w 4740979"/>
              <a:gd name="connsiteY3" fmla="*/ 3136456 h 4562956"/>
              <a:gd name="connsiteX4" fmla="*/ 1426171 w 4740979"/>
              <a:gd name="connsiteY4" fmla="*/ 4562957 h 4562956"/>
              <a:gd name="connsiteX5" fmla="*/ 4740980 w 4740979"/>
              <a:gd name="connsiteY5" fmla="*/ 4562957 h 456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0979" h="4562956">
                <a:moveTo>
                  <a:pt x="4740980" y="4562957"/>
                </a:moveTo>
                <a:lnTo>
                  <a:pt x="4740980" y="1605622"/>
                </a:lnTo>
                <a:lnTo>
                  <a:pt x="3134807" y="0"/>
                </a:lnTo>
                <a:lnTo>
                  <a:pt x="0" y="3136456"/>
                </a:lnTo>
                <a:lnTo>
                  <a:pt x="1426171" y="4562957"/>
                </a:lnTo>
                <a:lnTo>
                  <a:pt x="4740980" y="4562957"/>
                </a:lnTo>
                <a:close/>
              </a:path>
            </a:pathLst>
          </a:custGeom>
          <a:solidFill>
            <a:schemeClr val="accent1"/>
          </a:solidFill>
          <a:ln w="10154" cap="flat">
            <a:noFill/>
            <a:prstDash val="solid"/>
            <a:miter/>
          </a:ln>
        </p:spPr>
        <p:txBody>
          <a:bodyPr rtlCol="0" anchor="ctr"/>
          <a:lstStyle/>
          <a:p>
            <a:pPr>
              <a:spcBef>
                <a:spcPts val="0"/>
              </a:spcBef>
              <a:spcAft>
                <a:spcPts val="600"/>
              </a:spcAft>
            </a:pPr>
            <a:endParaRPr lang="en-US" noProof="0"/>
          </a:p>
        </p:txBody>
      </p:sp>
      <p:graphicFrame>
        <p:nvGraphicFramePr>
          <p:cNvPr id="3" name="Objek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Foliennummernplatzhalter 4"/>
          <p:cNvSpPr>
            <a:spLocks noGrp="1"/>
          </p:cNvSpPr>
          <p:nvPr>
            <p:ph type="sldNum" sz="quarter" idx="12"/>
          </p:nvPr>
        </p:nvSpPr>
        <p:spPr bwMode="gray"/>
        <p:txBody>
          <a:bodyPr/>
          <a:lstStyle>
            <a:lvl1pPr>
              <a:spcBef>
                <a:spcPts val="0"/>
              </a:spcBef>
              <a:spcAft>
                <a:spcPts val="600"/>
              </a:spcAft>
              <a:defRPr>
                <a:solidFill>
                  <a:schemeClr val="bg1"/>
                </a:solidFill>
              </a:defRPr>
            </a:lvl1pPr>
          </a:lstStyle>
          <a:p>
            <a:fld id="{8FF9B0DE-3FEB-4AA0-B465-B80EF7C1333D}" type="slidenum">
              <a:rPr lang="en-US" noProof="0" smtClean="0"/>
              <a:pPr/>
              <a:t>‹#›</a:t>
            </a:fld>
            <a:endParaRPr lang="en-US" noProof="0"/>
          </a:p>
        </p:txBody>
      </p:sp>
      <p:sp>
        <p:nvSpPr>
          <p:cNvPr id="6" name="Textplatzhalter 15"/>
          <p:cNvSpPr>
            <a:spLocks noGrp="1"/>
          </p:cNvSpPr>
          <p:nvPr>
            <p:ph type="body" sz="quarter" idx="16" hasCustomPrompt="1"/>
          </p:nvPr>
        </p:nvSpPr>
        <p:spPr>
          <a:xfrm>
            <a:off x="479425" y="6164263"/>
            <a:ext cx="9721850" cy="288925"/>
          </a:xfrm>
        </p:spPr>
        <p:txBody>
          <a:bodyPr anchor="b"/>
          <a:lstStyle>
            <a:lvl1pPr marL="0" indent="0">
              <a:spcBef>
                <a:spcPts val="0"/>
              </a:spcBef>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
        <p:nvSpPr>
          <p:cNvPr id="2" name="Titel 1"/>
          <p:cNvSpPr>
            <a:spLocks noGrp="1"/>
          </p:cNvSpPr>
          <p:nvPr>
            <p:ph type="title" hasCustomPrompt="1"/>
          </p:nvPr>
        </p:nvSpPr>
        <p:spPr bwMode="gray">
          <a:xfrm>
            <a:off x="479376" y="404712"/>
            <a:ext cx="6351192" cy="720000"/>
          </a:xfrm>
        </p:spPr>
        <p:txBody>
          <a:bodyPr/>
          <a:lstStyle>
            <a:lvl1pPr>
              <a:spcBef>
                <a:spcPts val="0"/>
              </a:spcBef>
              <a:spcAft>
                <a:spcPts val="600"/>
              </a:spcAft>
              <a:defRPr/>
            </a:lvl1pPr>
          </a:lstStyle>
          <a:p>
            <a:r>
              <a:rPr lang="en-US" noProof="0"/>
              <a:t>Headline</a:t>
            </a:r>
          </a:p>
        </p:txBody>
      </p:sp>
      <p:sp>
        <p:nvSpPr>
          <p:cNvPr id="36" name="Picture Placeholder 35">
            <a:extLst>
              <a:ext uri="{FF2B5EF4-FFF2-40B4-BE49-F238E27FC236}">
                <a16:creationId xmlns:a16="http://schemas.microsoft.com/office/drawing/2014/main" id="{DC372526-3D17-C209-97B6-DDEDE247C942}"/>
              </a:ext>
            </a:extLst>
          </p:cNvPr>
          <p:cNvSpPr>
            <a:spLocks noGrp="1"/>
          </p:cNvSpPr>
          <p:nvPr>
            <p:ph type="pic" sz="quarter" idx="17"/>
          </p:nvPr>
        </p:nvSpPr>
        <p:spPr bwMode="gray">
          <a:xfrm>
            <a:off x="5858166" y="1"/>
            <a:ext cx="6333834" cy="6095997"/>
          </a:xfrm>
          <a:custGeom>
            <a:avLst/>
            <a:gdLst>
              <a:gd name="connsiteX0" fmla="*/ 5140771 w 6333834"/>
              <a:gd name="connsiteY0" fmla="*/ 512615 h 6095997"/>
              <a:gd name="connsiteX1" fmla="*/ 5186725 w 6333834"/>
              <a:gd name="connsiteY1" fmla="*/ 559172 h 6095997"/>
              <a:gd name="connsiteX2" fmla="*/ 5140771 w 6333834"/>
              <a:gd name="connsiteY2" fmla="*/ 605729 h 6095997"/>
              <a:gd name="connsiteX3" fmla="*/ 5093966 w 6333834"/>
              <a:gd name="connsiteY3" fmla="*/ 559172 h 6095997"/>
              <a:gd name="connsiteX4" fmla="*/ 5140771 w 6333834"/>
              <a:gd name="connsiteY4" fmla="*/ 512615 h 6095997"/>
              <a:gd name="connsiteX5" fmla="*/ 5761718 w 6333834"/>
              <a:gd name="connsiteY5" fmla="*/ 512047 h 6095997"/>
              <a:gd name="connsiteX6" fmla="*/ 5807672 w 6333834"/>
              <a:gd name="connsiteY6" fmla="*/ 558888 h 6095997"/>
              <a:gd name="connsiteX7" fmla="*/ 5761718 w 6333834"/>
              <a:gd name="connsiteY7" fmla="*/ 605729 h 6095997"/>
              <a:gd name="connsiteX8" fmla="*/ 5715197 w 6333834"/>
              <a:gd name="connsiteY8" fmla="*/ 558888 h 6095997"/>
              <a:gd name="connsiteX9" fmla="*/ 5761718 w 6333834"/>
              <a:gd name="connsiteY9" fmla="*/ 512047 h 6095997"/>
              <a:gd name="connsiteX10" fmla="*/ 4732860 w 6333834"/>
              <a:gd name="connsiteY10" fmla="*/ 497285 h 6095997"/>
              <a:gd name="connsiteX11" fmla="*/ 4762361 w 6333834"/>
              <a:gd name="connsiteY11" fmla="*/ 526809 h 6095997"/>
              <a:gd name="connsiteX12" fmla="*/ 4732860 w 6333834"/>
              <a:gd name="connsiteY12" fmla="*/ 556334 h 6095997"/>
              <a:gd name="connsiteX13" fmla="*/ 4703358 w 6333834"/>
              <a:gd name="connsiteY13" fmla="*/ 526809 h 6095997"/>
              <a:gd name="connsiteX14" fmla="*/ 5333097 w 6333834"/>
              <a:gd name="connsiteY14" fmla="*/ 483090 h 6095997"/>
              <a:gd name="connsiteX15" fmla="*/ 5333097 w 6333834"/>
              <a:gd name="connsiteY15" fmla="*/ 565984 h 6095997"/>
              <a:gd name="connsiteX16" fmla="*/ 5405716 w 6333834"/>
              <a:gd name="connsiteY16" fmla="*/ 639511 h 6095997"/>
              <a:gd name="connsiteX17" fmla="*/ 5478902 w 6333834"/>
              <a:gd name="connsiteY17" fmla="*/ 565984 h 6095997"/>
              <a:gd name="connsiteX18" fmla="*/ 5478902 w 6333834"/>
              <a:gd name="connsiteY18" fmla="*/ 483090 h 6095997"/>
              <a:gd name="connsiteX19" fmla="*/ 5443727 w 6333834"/>
              <a:gd name="connsiteY19" fmla="*/ 483090 h 6095997"/>
              <a:gd name="connsiteX20" fmla="*/ 5443727 w 6333834"/>
              <a:gd name="connsiteY20" fmla="*/ 565701 h 6095997"/>
              <a:gd name="connsiteX21" fmla="*/ 5405716 w 6333834"/>
              <a:gd name="connsiteY21" fmla="*/ 606012 h 6095997"/>
              <a:gd name="connsiteX22" fmla="*/ 5368272 w 6333834"/>
              <a:gd name="connsiteY22" fmla="*/ 565701 h 6095997"/>
              <a:gd name="connsiteX23" fmla="*/ 5368272 w 6333834"/>
              <a:gd name="connsiteY23" fmla="*/ 483090 h 6095997"/>
              <a:gd name="connsiteX24" fmla="*/ 5754626 w 6333834"/>
              <a:gd name="connsiteY24" fmla="*/ 478548 h 6095997"/>
              <a:gd name="connsiteX25" fmla="*/ 5679454 w 6333834"/>
              <a:gd name="connsiteY25" fmla="*/ 559171 h 6095997"/>
              <a:gd name="connsiteX26" fmla="*/ 5754626 w 6333834"/>
              <a:gd name="connsiteY26" fmla="*/ 639511 h 6095997"/>
              <a:gd name="connsiteX27" fmla="*/ 5806537 w 6333834"/>
              <a:gd name="connsiteY27" fmla="*/ 613109 h 6095997"/>
              <a:gd name="connsiteX28" fmla="*/ 5807955 w 6333834"/>
              <a:gd name="connsiteY28" fmla="*/ 613109 h 6095997"/>
              <a:gd name="connsiteX29" fmla="*/ 5807955 w 6333834"/>
              <a:gd name="connsiteY29" fmla="*/ 635252 h 6095997"/>
              <a:gd name="connsiteX30" fmla="*/ 5842846 w 6333834"/>
              <a:gd name="connsiteY30" fmla="*/ 635252 h 6095997"/>
              <a:gd name="connsiteX31" fmla="*/ 5842846 w 6333834"/>
              <a:gd name="connsiteY31" fmla="*/ 482806 h 6095997"/>
              <a:gd name="connsiteX32" fmla="*/ 5807955 w 6333834"/>
              <a:gd name="connsiteY32" fmla="*/ 482806 h 6095997"/>
              <a:gd name="connsiteX33" fmla="*/ 5807955 w 6333834"/>
              <a:gd name="connsiteY33" fmla="*/ 504097 h 6095997"/>
              <a:gd name="connsiteX34" fmla="*/ 5806537 w 6333834"/>
              <a:gd name="connsiteY34" fmla="*/ 504097 h 6095997"/>
              <a:gd name="connsiteX35" fmla="*/ 5754626 w 6333834"/>
              <a:gd name="connsiteY35" fmla="*/ 478548 h 6095997"/>
              <a:gd name="connsiteX36" fmla="*/ 5594921 w 6333834"/>
              <a:gd name="connsiteY36" fmla="*/ 478548 h 6095997"/>
              <a:gd name="connsiteX37" fmla="*/ 5545563 w 6333834"/>
              <a:gd name="connsiteY37" fmla="*/ 502394 h 6095997"/>
              <a:gd name="connsiteX38" fmla="*/ 5544428 w 6333834"/>
              <a:gd name="connsiteY38" fmla="*/ 502394 h 6095997"/>
              <a:gd name="connsiteX39" fmla="*/ 5544428 w 6333834"/>
              <a:gd name="connsiteY39" fmla="*/ 482806 h 6095997"/>
              <a:gd name="connsiteX40" fmla="*/ 5509821 w 6333834"/>
              <a:gd name="connsiteY40" fmla="*/ 482806 h 6095997"/>
              <a:gd name="connsiteX41" fmla="*/ 5509821 w 6333834"/>
              <a:gd name="connsiteY41" fmla="*/ 635253 h 6095997"/>
              <a:gd name="connsiteX42" fmla="*/ 5544996 w 6333834"/>
              <a:gd name="connsiteY42" fmla="*/ 635253 h 6095997"/>
              <a:gd name="connsiteX43" fmla="*/ 5544996 w 6333834"/>
              <a:gd name="connsiteY43" fmla="*/ 557752 h 6095997"/>
              <a:gd name="connsiteX44" fmla="*/ 5586127 w 6333834"/>
              <a:gd name="connsiteY44" fmla="*/ 513182 h 6095997"/>
              <a:gd name="connsiteX45" fmla="*/ 5622437 w 6333834"/>
              <a:gd name="connsiteY45" fmla="*/ 552926 h 6095997"/>
              <a:gd name="connsiteX46" fmla="*/ 5622437 w 6333834"/>
              <a:gd name="connsiteY46" fmla="*/ 635253 h 6095997"/>
              <a:gd name="connsiteX47" fmla="*/ 5657611 w 6333834"/>
              <a:gd name="connsiteY47" fmla="*/ 635253 h 6095997"/>
              <a:gd name="connsiteX48" fmla="*/ 5657611 w 6333834"/>
              <a:gd name="connsiteY48" fmla="*/ 547532 h 6095997"/>
              <a:gd name="connsiteX49" fmla="*/ 5595205 w 6333834"/>
              <a:gd name="connsiteY49" fmla="*/ 478548 h 6095997"/>
              <a:gd name="connsiteX50" fmla="*/ 5141054 w 6333834"/>
              <a:gd name="connsiteY50" fmla="*/ 478548 h 6095997"/>
              <a:gd name="connsiteX51" fmla="*/ 5058507 w 6333834"/>
              <a:gd name="connsiteY51" fmla="*/ 558887 h 6095997"/>
              <a:gd name="connsiteX52" fmla="*/ 5141054 w 6333834"/>
              <a:gd name="connsiteY52" fmla="*/ 639511 h 6095997"/>
              <a:gd name="connsiteX53" fmla="*/ 5222183 w 6333834"/>
              <a:gd name="connsiteY53" fmla="*/ 558887 h 6095997"/>
              <a:gd name="connsiteX54" fmla="*/ 5141054 w 6333834"/>
              <a:gd name="connsiteY54" fmla="*/ 478548 h 6095997"/>
              <a:gd name="connsiteX55" fmla="*/ 4944757 w 6333834"/>
              <a:gd name="connsiteY55" fmla="*/ 429719 h 6095997"/>
              <a:gd name="connsiteX56" fmla="*/ 4944757 w 6333834"/>
              <a:gd name="connsiteY56" fmla="*/ 482805 h 6095997"/>
              <a:gd name="connsiteX57" fmla="*/ 4920362 w 6333834"/>
              <a:gd name="connsiteY57" fmla="*/ 482805 h 6095997"/>
              <a:gd name="connsiteX58" fmla="*/ 4920362 w 6333834"/>
              <a:gd name="connsiteY58" fmla="*/ 517156 h 6095997"/>
              <a:gd name="connsiteX59" fmla="*/ 4944757 w 6333834"/>
              <a:gd name="connsiteY59" fmla="*/ 517156 h 6095997"/>
              <a:gd name="connsiteX60" fmla="*/ 4944757 w 6333834"/>
              <a:gd name="connsiteY60" fmla="*/ 593805 h 6095997"/>
              <a:gd name="connsiteX61" fmla="*/ 4986740 w 6333834"/>
              <a:gd name="connsiteY61" fmla="*/ 635252 h 6095997"/>
              <a:gd name="connsiteX62" fmla="*/ 5046026 w 6333834"/>
              <a:gd name="connsiteY62" fmla="*/ 635252 h 6095997"/>
              <a:gd name="connsiteX63" fmla="*/ 5046026 w 6333834"/>
              <a:gd name="connsiteY63" fmla="*/ 600902 h 6095997"/>
              <a:gd name="connsiteX64" fmla="*/ 4993832 w 6333834"/>
              <a:gd name="connsiteY64" fmla="*/ 600902 h 6095997"/>
              <a:gd name="connsiteX65" fmla="*/ 4979932 w 6333834"/>
              <a:gd name="connsiteY65" fmla="*/ 587843 h 6095997"/>
              <a:gd name="connsiteX66" fmla="*/ 4979932 w 6333834"/>
              <a:gd name="connsiteY66" fmla="*/ 517156 h 6095997"/>
              <a:gd name="connsiteX67" fmla="*/ 5045743 w 6333834"/>
              <a:gd name="connsiteY67" fmla="*/ 517156 h 6095997"/>
              <a:gd name="connsiteX68" fmla="*/ 5045743 w 6333834"/>
              <a:gd name="connsiteY68" fmla="*/ 482805 h 6095997"/>
              <a:gd name="connsiteX69" fmla="*/ 4979932 w 6333834"/>
              <a:gd name="connsiteY69" fmla="*/ 482805 h 6095997"/>
              <a:gd name="connsiteX70" fmla="*/ 4979932 w 6333834"/>
              <a:gd name="connsiteY70" fmla="*/ 429719 h 6095997"/>
              <a:gd name="connsiteX71" fmla="*/ 5245727 w 6333834"/>
              <a:gd name="connsiteY71" fmla="*/ 414390 h 6095997"/>
              <a:gd name="connsiteX72" fmla="*/ 5245727 w 6333834"/>
              <a:gd name="connsiteY72" fmla="*/ 593805 h 6095997"/>
              <a:gd name="connsiteX73" fmla="*/ 5288561 w 6333834"/>
              <a:gd name="connsiteY73" fmla="*/ 635536 h 6095997"/>
              <a:gd name="connsiteX74" fmla="*/ 5316927 w 6333834"/>
              <a:gd name="connsiteY74" fmla="*/ 635536 h 6095997"/>
              <a:gd name="connsiteX75" fmla="*/ 5316927 w 6333834"/>
              <a:gd name="connsiteY75" fmla="*/ 601470 h 6095997"/>
              <a:gd name="connsiteX76" fmla="*/ 5294518 w 6333834"/>
              <a:gd name="connsiteY76" fmla="*/ 601470 h 6095997"/>
              <a:gd name="connsiteX77" fmla="*/ 5280618 w 6333834"/>
              <a:gd name="connsiteY77" fmla="*/ 587844 h 6095997"/>
              <a:gd name="connsiteX78" fmla="*/ 5280618 w 6333834"/>
              <a:gd name="connsiteY78" fmla="*/ 414390 h 6095997"/>
              <a:gd name="connsiteX79" fmla="*/ 4711867 w 6333834"/>
              <a:gd name="connsiteY79" fmla="*/ 414390 h 6095997"/>
              <a:gd name="connsiteX80" fmla="*/ 4711867 w 6333834"/>
              <a:gd name="connsiteY80" fmla="*/ 476561 h 6095997"/>
              <a:gd name="connsiteX81" fmla="*/ 4667899 w 6333834"/>
              <a:gd name="connsiteY81" fmla="*/ 432559 h 6095997"/>
              <a:gd name="connsiteX82" fmla="*/ 4638398 w 6333834"/>
              <a:gd name="connsiteY82" fmla="*/ 462083 h 6095997"/>
              <a:gd name="connsiteX83" fmla="*/ 4682366 w 6333834"/>
              <a:gd name="connsiteY83" fmla="*/ 506085 h 6095997"/>
              <a:gd name="connsiteX84" fmla="*/ 4620243 w 6333834"/>
              <a:gd name="connsiteY84" fmla="*/ 506085 h 6095997"/>
              <a:gd name="connsiteX85" fmla="*/ 4620243 w 6333834"/>
              <a:gd name="connsiteY85" fmla="*/ 547816 h 6095997"/>
              <a:gd name="connsiteX86" fmla="*/ 4682366 w 6333834"/>
              <a:gd name="connsiteY86" fmla="*/ 547816 h 6095997"/>
              <a:gd name="connsiteX87" fmla="*/ 4638398 w 6333834"/>
              <a:gd name="connsiteY87" fmla="*/ 591818 h 6095997"/>
              <a:gd name="connsiteX88" fmla="*/ 4667899 w 6333834"/>
              <a:gd name="connsiteY88" fmla="*/ 621342 h 6095997"/>
              <a:gd name="connsiteX89" fmla="*/ 4711867 w 6333834"/>
              <a:gd name="connsiteY89" fmla="*/ 577340 h 6095997"/>
              <a:gd name="connsiteX90" fmla="*/ 4711867 w 6333834"/>
              <a:gd name="connsiteY90" fmla="*/ 639511 h 6095997"/>
              <a:gd name="connsiteX91" fmla="*/ 4753566 w 6333834"/>
              <a:gd name="connsiteY91" fmla="*/ 639511 h 6095997"/>
              <a:gd name="connsiteX92" fmla="*/ 4753566 w 6333834"/>
              <a:gd name="connsiteY92" fmla="*/ 577340 h 6095997"/>
              <a:gd name="connsiteX93" fmla="*/ 4797535 w 6333834"/>
              <a:gd name="connsiteY93" fmla="*/ 621342 h 6095997"/>
              <a:gd name="connsiteX94" fmla="*/ 4827036 w 6333834"/>
              <a:gd name="connsiteY94" fmla="*/ 591818 h 6095997"/>
              <a:gd name="connsiteX95" fmla="*/ 4783068 w 6333834"/>
              <a:gd name="connsiteY95" fmla="*/ 547816 h 6095997"/>
              <a:gd name="connsiteX96" fmla="*/ 4845191 w 6333834"/>
              <a:gd name="connsiteY96" fmla="*/ 547816 h 6095997"/>
              <a:gd name="connsiteX97" fmla="*/ 4845191 w 6333834"/>
              <a:gd name="connsiteY97" fmla="*/ 506085 h 6095997"/>
              <a:gd name="connsiteX98" fmla="*/ 4783068 w 6333834"/>
              <a:gd name="connsiteY98" fmla="*/ 506085 h 6095997"/>
              <a:gd name="connsiteX99" fmla="*/ 4827036 w 6333834"/>
              <a:gd name="connsiteY99" fmla="*/ 462083 h 6095997"/>
              <a:gd name="connsiteX100" fmla="*/ 4797535 w 6333834"/>
              <a:gd name="connsiteY100" fmla="*/ 432559 h 6095997"/>
              <a:gd name="connsiteX101" fmla="*/ 4753566 w 6333834"/>
              <a:gd name="connsiteY101" fmla="*/ 476561 h 6095997"/>
              <a:gd name="connsiteX102" fmla="*/ 4753566 w 6333834"/>
              <a:gd name="connsiteY102" fmla="*/ 414390 h 6095997"/>
              <a:gd name="connsiteX103" fmla="*/ 1905327 w 6333834"/>
              <a:gd name="connsiteY103" fmla="*/ 0 h 6095997"/>
              <a:gd name="connsiteX104" fmla="*/ 6333834 w 6333834"/>
              <a:gd name="connsiteY104" fmla="*/ 0 h 6095997"/>
              <a:gd name="connsiteX105" fmla="*/ 6333834 w 6333834"/>
              <a:gd name="connsiteY105" fmla="*/ 3950925 h 6095997"/>
              <a:gd name="connsiteX106" fmla="*/ 4188026 w 6333834"/>
              <a:gd name="connsiteY106" fmla="*/ 6095997 h 6095997"/>
              <a:gd name="connsiteX107" fmla="*/ 0 w 6333834"/>
              <a:gd name="connsiteY107" fmla="*/ 1905768 h 609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333834" h="6095997">
                <a:moveTo>
                  <a:pt x="5140771" y="512615"/>
                </a:moveTo>
                <a:cubicBezTo>
                  <a:pt x="5168287" y="512615"/>
                  <a:pt x="5186725" y="533055"/>
                  <a:pt x="5186725" y="559172"/>
                </a:cubicBezTo>
                <a:cubicBezTo>
                  <a:pt x="5186725" y="585290"/>
                  <a:pt x="5168854" y="605729"/>
                  <a:pt x="5140771" y="605729"/>
                </a:cubicBezTo>
                <a:cubicBezTo>
                  <a:pt x="5112688" y="605729"/>
                  <a:pt x="5093966" y="585290"/>
                  <a:pt x="5093966" y="559172"/>
                </a:cubicBezTo>
                <a:cubicBezTo>
                  <a:pt x="5093966" y="533055"/>
                  <a:pt x="5113256" y="512615"/>
                  <a:pt x="5140771" y="512615"/>
                </a:cubicBezTo>
                <a:close/>
                <a:moveTo>
                  <a:pt x="5761718" y="512047"/>
                </a:moveTo>
                <a:cubicBezTo>
                  <a:pt x="5789234" y="512047"/>
                  <a:pt x="5807672" y="532771"/>
                  <a:pt x="5807672" y="558888"/>
                </a:cubicBezTo>
                <a:cubicBezTo>
                  <a:pt x="5807672" y="585006"/>
                  <a:pt x="5789518" y="605729"/>
                  <a:pt x="5761718" y="605729"/>
                </a:cubicBezTo>
                <a:cubicBezTo>
                  <a:pt x="5733919" y="605729"/>
                  <a:pt x="5715197" y="585290"/>
                  <a:pt x="5715197" y="558888"/>
                </a:cubicBezTo>
                <a:cubicBezTo>
                  <a:pt x="5715197" y="532487"/>
                  <a:pt x="5734203" y="512047"/>
                  <a:pt x="5761718" y="512047"/>
                </a:cubicBezTo>
                <a:close/>
                <a:moveTo>
                  <a:pt x="4732860" y="497285"/>
                </a:moveTo>
                <a:lnTo>
                  <a:pt x="4762361" y="526809"/>
                </a:lnTo>
                <a:lnTo>
                  <a:pt x="4732860" y="556334"/>
                </a:lnTo>
                <a:lnTo>
                  <a:pt x="4703358" y="526809"/>
                </a:lnTo>
                <a:close/>
                <a:moveTo>
                  <a:pt x="5333097" y="483090"/>
                </a:moveTo>
                <a:lnTo>
                  <a:pt x="5333097" y="565984"/>
                </a:lnTo>
                <a:cubicBezTo>
                  <a:pt x="5333097" y="610554"/>
                  <a:pt x="5361464" y="639511"/>
                  <a:pt x="5405716" y="639511"/>
                </a:cubicBezTo>
                <a:cubicBezTo>
                  <a:pt x="5449968" y="639511"/>
                  <a:pt x="5478902" y="610838"/>
                  <a:pt x="5478902" y="565984"/>
                </a:cubicBezTo>
                <a:lnTo>
                  <a:pt x="5478902" y="483090"/>
                </a:lnTo>
                <a:lnTo>
                  <a:pt x="5443727" y="483090"/>
                </a:lnTo>
                <a:cubicBezTo>
                  <a:pt x="5443727" y="483090"/>
                  <a:pt x="5443727" y="565701"/>
                  <a:pt x="5443727" y="565701"/>
                </a:cubicBezTo>
                <a:cubicBezTo>
                  <a:pt x="5443727" y="588127"/>
                  <a:pt x="5428976" y="606012"/>
                  <a:pt x="5405716" y="606012"/>
                </a:cubicBezTo>
                <a:cubicBezTo>
                  <a:pt x="5382455" y="606012"/>
                  <a:pt x="5368272" y="588127"/>
                  <a:pt x="5368272" y="565701"/>
                </a:cubicBezTo>
                <a:lnTo>
                  <a:pt x="5368272" y="483090"/>
                </a:lnTo>
                <a:close/>
                <a:moveTo>
                  <a:pt x="5754626" y="478548"/>
                </a:moveTo>
                <a:cubicBezTo>
                  <a:pt x="5710657" y="478264"/>
                  <a:pt x="5679454" y="511478"/>
                  <a:pt x="5679454" y="559171"/>
                </a:cubicBezTo>
                <a:cubicBezTo>
                  <a:pt x="5679454" y="606864"/>
                  <a:pt x="5711792" y="640078"/>
                  <a:pt x="5754626" y="639511"/>
                </a:cubicBezTo>
                <a:cubicBezTo>
                  <a:pt x="5778737" y="639511"/>
                  <a:pt x="5796325" y="628439"/>
                  <a:pt x="5806537" y="613109"/>
                </a:cubicBezTo>
                <a:lnTo>
                  <a:pt x="5807955" y="613109"/>
                </a:lnTo>
                <a:lnTo>
                  <a:pt x="5807955" y="635252"/>
                </a:lnTo>
                <a:lnTo>
                  <a:pt x="5842846" y="635252"/>
                </a:lnTo>
                <a:lnTo>
                  <a:pt x="5842846" y="482806"/>
                </a:lnTo>
                <a:lnTo>
                  <a:pt x="5807955" y="482806"/>
                </a:lnTo>
                <a:lnTo>
                  <a:pt x="5807955" y="504097"/>
                </a:lnTo>
                <a:lnTo>
                  <a:pt x="5806537" y="504097"/>
                </a:lnTo>
                <a:cubicBezTo>
                  <a:pt x="5796325" y="489335"/>
                  <a:pt x="5778170" y="478832"/>
                  <a:pt x="5754626" y="478548"/>
                </a:cubicBezTo>
                <a:close/>
                <a:moveTo>
                  <a:pt x="5594921" y="478548"/>
                </a:moveTo>
                <a:cubicBezTo>
                  <a:pt x="5574497" y="478548"/>
                  <a:pt x="5556626" y="487632"/>
                  <a:pt x="5545563" y="502394"/>
                </a:cubicBezTo>
                <a:lnTo>
                  <a:pt x="5544428" y="502394"/>
                </a:lnTo>
                <a:lnTo>
                  <a:pt x="5544428" y="482806"/>
                </a:lnTo>
                <a:lnTo>
                  <a:pt x="5509821" y="482806"/>
                </a:lnTo>
                <a:lnTo>
                  <a:pt x="5509821" y="635253"/>
                </a:lnTo>
                <a:lnTo>
                  <a:pt x="5544996" y="635253"/>
                </a:lnTo>
                <a:lnTo>
                  <a:pt x="5544996" y="557752"/>
                </a:lnTo>
                <a:cubicBezTo>
                  <a:pt x="5544996" y="531351"/>
                  <a:pt x="5564285" y="513182"/>
                  <a:pt x="5586127" y="513182"/>
                </a:cubicBezTo>
                <a:cubicBezTo>
                  <a:pt x="5607970" y="513182"/>
                  <a:pt x="5622437" y="529080"/>
                  <a:pt x="5622437" y="552926"/>
                </a:cubicBezTo>
                <a:lnTo>
                  <a:pt x="5622437" y="635253"/>
                </a:lnTo>
                <a:lnTo>
                  <a:pt x="5657611" y="635253"/>
                </a:lnTo>
                <a:lnTo>
                  <a:pt x="5657611" y="547532"/>
                </a:lnTo>
                <a:cubicBezTo>
                  <a:pt x="5657611" y="504665"/>
                  <a:pt x="5633216" y="478548"/>
                  <a:pt x="5595205" y="478548"/>
                </a:cubicBezTo>
                <a:close/>
                <a:moveTo>
                  <a:pt x="5141054" y="478548"/>
                </a:moveTo>
                <a:cubicBezTo>
                  <a:pt x="5091129" y="478548"/>
                  <a:pt x="5058507" y="513750"/>
                  <a:pt x="5058507" y="558887"/>
                </a:cubicBezTo>
                <a:cubicBezTo>
                  <a:pt x="5058507" y="604025"/>
                  <a:pt x="5092547" y="639511"/>
                  <a:pt x="5141054" y="639511"/>
                </a:cubicBezTo>
                <a:cubicBezTo>
                  <a:pt x="5189561" y="639511"/>
                  <a:pt x="5222183" y="604025"/>
                  <a:pt x="5222183" y="558887"/>
                </a:cubicBezTo>
                <a:cubicBezTo>
                  <a:pt x="5222183" y="513750"/>
                  <a:pt x="5190979" y="478548"/>
                  <a:pt x="5141054" y="478548"/>
                </a:cubicBezTo>
                <a:close/>
                <a:moveTo>
                  <a:pt x="4944757" y="429719"/>
                </a:moveTo>
                <a:lnTo>
                  <a:pt x="4944757" y="482805"/>
                </a:lnTo>
                <a:lnTo>
                  <a:pt x="4920362" y="482805"/>
                </a:lnTo>
                <a:lnTo>
                  <a:pt x="4920362" y="517156"/>
                </a:lnTo>
                <a:lnTo>
                  <a:pt x="4944757" y="517156"/>
                </a:lnTo>
                <a:lnTo>
                  <a:pt x="4944757" y="593805"/>
                </a:lnTo>
                <a:cubicBezTo>
                  <a:pt x="4944757" y="619922"/>
                  <a:pt x="4960359" y="635252"/>
                  <a:pt x="4986740" y="635252"/>
                </a:cubicBezTo>
                <a:lnTo>
                  <a:pt x="5046026" y="635252"/>
                </a:lnTo>
                <a:lnTo>
                  <a:pt x="5046026" y="600902"/>
                </a:lnTo>
                <a:lnTo>
                  <a:pt x="4993832" y="600902"/>
                </a:lnTo>
                <a:cubicBezTo>
                  <a:pt x="4984754" y="600902"/>
                  <a:pt x="4979932" y="596076"/>
                  <a:pt x="4979932" y="587843"/>
                </a:cubicBezTo>
                <a:lnTo>
                  <a:pt x="4979932" y="517156"/>
                </a:lnTo>
                <a:lnTo>
                  <a:pt x="5045743" y="517156"/>
                </a:lnTo>
                <a:lnTo>
                  <a:pt x="5045743" y="482805"/>
                </a:lnTo>
                <a:lnTo>
                  <a:pt x="4979932" y="482805"/>
                </a:lnTo>
                <a:lnTo>
                  <a:pt x="4979932" y="429719"/>
                </a:lnTo>
                <a:close/>
                <a:moveTo>
                  <a:pt x="5245727" y="414390"/>
                </a:moveTo>
                <a:lnTo>
                  <a:pt x="5245727" y="593805"/>
                </a:lnTo>
                <a:cubicBezTo>
                  <a:pt x="5245727" y="620207"/>
                  <a:pt x="5261045" y="635536"/>
                  <a:pt x="5288561" y="635536"/>
                </a:cubicBezTo>
                <a:lnTo>
                  <a:pt x="5316927" y="635536"/>
                </a:lnTo>
                <a:lnTo>
                  <a:pt x="5316927" y="601470"/>
                </a:lnTo>
                <a:lnTo>
                  <a:pt x="5294518" y="601470"/>
                </a:lnTo>
                <a:cubicBezTo>
                  <a:pt x="5285724" y="601470"/>
                  <a:pt x="5280618" y="596360"/>
                  <a:pt x="5280618" y="587844"/>
                </a:cubicBezTo>
                <a:lnTo>
                  <a:pt x="5280618" y="414390"/>
                </a:lnTo>
                <a:close/>
                <a:moveTo>
                  <a:pt x="4711867" y="414390"/>
                </a:moveTo>
                <a:lnTo>
                  <a:pt x="4711867" y="476561"/>
                </a:lnTo>
                <a:lnTo>
                  <a:pt x="4667899" y="432559"/>
                </a:lnTo>
                <a:lnTo>
                  <a:pt x="4638398" y="462083"/>
                </a:lnTo>
                <a:lnTo>
                  <a:pt x="4682366" y="506085"/>
                </a:lnTo>
                <a:lnTo>
                  <a:pt x="4620243" y="506085"/>
                </a:lnTo>
                <a:lnTo>
                  <a:pt x="4620243" y="547816"/>
                </a:lnTo>
                <a:lnTo>
                  <a:pt x="4682366" y="547816"/>
                </a:lnTo>
                <a:lnTo>
                  <a:pt x="4638398" y="591818"/>
                </a:lnTo>
                <a:lnTo>
                  <a:pt x="4667899" y="621342"/>
                </a:lnTo>
                <a:lnTo>
                  <a:pt x="4711867" y="577340"/>
                </a:lnTo>
                <a:lnTo>
                  <a:pt x="4711867" y="639511"/>
                </a:lnTo>
                <a:lnTo>
                  <a:pt x="4753566" y="639511"/>
                </a:lnTo>
                <a:lnTo>
                  <a:pt x="4753566" y="577340"/>
                </a:lnTo>
                <a:lnTo>
                  <a:pt x="4797535" y="621342"/>
                </a:lnTo>
                <a:lnTo>
                  <a:pt x="4827036" y="591818"/>
                </a:lnTo>
                <a:lnTo>
                  <a:pt x="4783068" y="547816"/>
                </a:lnTo>
                <a:lnTo>
                  <a:pt x="4845191" y="547816"/>
                </a:lnTo>
                <a:lnTo>
                  <a:pt x="4845191" y="506085"/>
                </a:lnTo>
                <a:lnTo>
                  <a:pt x="4783068" y="506085"/>
                </a:lnTo>
                <a:lnTo>
                  <a:pt x="4827036" y="462083"/>
                </a:lnTo>
                <a:lnTo>
                  <a:pt x="4797535" y="432559"/>
                </a:lnTo>
                <a:lnTo>
                  <a:pt x="4753566" y="476561"/>
                </a:lnTo>
                <a:lnTo>
                  <a:pt x="4753566" y="414390"/>
                </a:lnTo>
                <a:close/>
                <a:moveTo>
                  <a:pt x="1905327" y="0"/>
                </a:moveTo>
                <a:lnTo>
                  <a:pt x="6333834" y="0"/>
                </a:lnTo>
                <a:lnTo>
                  <a:pt x="6333834" y="3950925"/>
                </a:lnTo>
                <a:lnTo>
                  <a:pt x="4188026" y="6095997"/>
                </a:lnTo>
                <a:lnTo>
                  <a:pt x="0" y="1905768"/>
                </a:lnTo>
                <a:close/>
              </a:path>
            </a:pathLst>
          </a:custGeom>
          <a:solidFill>
            <a:schemeClr val="bg1">
              <a:lumMod val="95000"/>
            </a:schemeClr>
          </a:solidFill>
        </p:spPr>
        <p:txBody>
          <a:bodyPr wrap="square" anchor="ctr">
            <a:noAutofit/>
          </a:bodyPr>
          <a:lstStyle>
            <a:lvl1pPr algn="ctr">
              <a:defRPr/>
            </a:lvl1pPr>
          </a:lstStyle>
          <a:p>
            <a:r>
              <a:rPr lang="en-US" noProof="0"/>
              <a:t>Click icon to add picture</a:t>
            </a:r>
          </a:p>
        </p:txBody>
      </p:sp>
    </p:spTree>
    <p:extLst>
      <p:ext uri="{BB962C8B-B14F-4D97-AF65-F5344CB8AC3E}">
        <p14:creationId xmlns:p14="http://schemas.microsoft.com/office/powerpoint/2010/main" val="4104271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bwMode="gray"/>
        <p:txBody>
          <a:bodyPr/>
          <a:lstStyle>
            <a:lvl1pPr>
              <a:spcAft>
                <a:spcPts val="600"/>
              </a:spcAft>
              <a:defRPr/>
            </a:lvl1pPr>
          </a:lstStyle>
          <a:p>
            <a:fld id="{8FF9B0DE-3FEB-4AA0-B465-B80EF7C1333D}" type="slidenum">
              <a:rPr lang="en-US" noProof="0" smtClean="0"/>
              <a:pPr/>
              <a:t>‹#›</a:t>
            </a:fld>
            <a:endParaRPr lang="en-US" noProof="0"/>
          </a:p>
        </p:txBody>
      </p:sp>
      <p:sp>
        <p:nvSpPr>
          <p:cNvPr id="5" name="Textplatzhalter 15"/>
          <p:cNvSpPr>
            <a:spLocks noGrp="1"/>
          </p:cNvSpPr>
          <p:nvPr>
            <p:ph type="body" sz="quarter" idx="16" hasCustomPrompt="1"/>
          </p:nvPr>
        </p:nvSpPr>
        <p:spPr>
          <a:xfrm>
            <a:off x="479425" y="6164263"/>
            <a:ext cx="9721850" cy="288925"/>
          </a:xfrm>
        </p:spPr>
        <p:txBody>
          <a:bodyPr anchor="b"/>
          <a:lstStyle>
            <a:lvl1pPr marL="0" indent="0">
              <a:spcAft>
                <a:spcPts val="600"/>
              </a:spcAft>
              <a:buFont typeface="Arial" panose="020B0604020202020204" pitchFamily="34" charset="0"/>
              <a:buNone/>
              <a:defRPr sz="800" b="0">
                <a:solidFill>
                  <a:schemeClr val="tx1">
                    <a:lumMod val="50000"/>
                    <a:lumOff val="50000"/>
                  </a:schemeClr>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noProof="0"/>
              <a:t>Source / Question / Sample</a:t>
            </a:r>
          </a:p>
        </p:txBody>
      </p:sp>
    </p:spTree>
    <p:extLst>
      <p:ext uri="{BB962C8B-B14F-4D97-AF65-F5344CB8AC3E}">
        <p14:creationId xmlns:p14="http://schemas.microsoft.com/office/powerpoint/2010/main" val="1758137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ontact">
    <p:bg>
      <p:bgPr>
        <a:gradFill>
          <a:gsLst>
            <a:gs pos="0">
              <a:schemeClr val="bg1"/>
            </a:gs>
            <a:gs pos="100000">
              <a:schemeClr val="tx2">
                <a:alpha val="5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14" name="Graphic 11">
            <a:extLst>
              <a:ext uri="{FF2B5EF4-FFF2-40B4-BE49-F238E27FC236}">
                <a16:creationId xmlns:a16="http://schemas.microsoft.com/office/drawing/2014/main" id="{6D1E865C-A206-A366-DA54-D4069BD3BD82}"/>
              </a:ext>
            </a:extLst>
          </p:cNvPr>
          <p:cNvSpPr/>
          <p:nvPr/>
        </p:nvSpPr>
        <p:spPr>
          <a:xfrm rot="10800000">
            <a:off x="-1" y="197"/>
            <a:ext cx="5919494" cy="5697217"/>
          </a:xfrm>
          <a:custGeom>
            <a:avLst/>
            <a:gdLst>
              <a:gd name="connsiteX0" fmla="*/ 4740980 w 4740979"/>
              <a:gd name="connsiteY0" fmla="*/ 4562957 h 4562956"/>
              <a:gd name="connsiteX1" fmla="*/ 4740980 w 4740979"/>
              <a:gd name="connsiteY1" fmla="*/ 1605622 h 4562956"/>
              <a:gd name="connsiteX2" fmla="*/ 3134807 w 4740979"/>
              <a:gd name="connsiteY2" fmla="*/ 0 h 4562956"/>
              <a:gd name="connsiteX3" fmla="*/ 0 w 4740979"/>
              <a:gd name="connsiteY3" fmla="*/ 3136456 h 4562956"/>
              <a:gd name="connsiteX4" fmla="*/ 1426171 w 4740979"/>
              <a:gd name="connsiteY4" fmla="*/ 4562957 h 4562956"/>
              <a:gd name="connsiteX5" fmla="*/ 4740980 w 4740979"/>
              <a:gd name="connsiteY5" fmla="*/ 4562957 h 456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0979" h="4562956">
                <a:moveTo>
                  <a:pt x="4740980" y="4562957"/>
                </a:moveTo>
                <a:lnTo>
                  <a:pt x="4740980" y="1605622"/>
                </a:lnTo>
                <a:lnTo>
                  <a:pt x="3134807" y="0"/>
                </a:lnTo>
                <a:lnTo>
                  <a:pt x="0" y="3136456"/>
                </a:lnTo>
                <a:lnTo>
                  <a:pt x="1426171" y="4562957"/>
                </a:lnTo>
                <a:lnTo>
                  <a:pt x="4740980" y="4562957"/>
                </a:lnTo>
                <a:close/>
              </a:path>
            </a:pathLst>
          </a:custGeom>
          <a:solidFill>
            <a:schemeClr val="bg1">
              <a:lumMod val="95000"/>
            </a:schemeClr>
          </a:solidFill>
          <a:ln w="10154" cap="flat">
            <a:noFill/>
            <a:prstDash val="solid"/>
            <a:miter/>
          </a:ln>
        </p:spPr>
        <p:txBody>
          <a:bodyPr rtlCol="0" anchor="ctr"/>
          <a:lstStyle/>
          <a:p>
            <a:pPr>
              <a:lnSpc>
                <a:spcPct val="100000"/>
              </a:lnSpc>
              <a:spcAft>
                <a:spcPts val="600"/>
              </a:spcAft>
            </a:pPr>
            <a:endParaRPr lang="en-US" noProof="0"/>
          </a:p>
        </p:txBody>
      </p:sp>
      <p:grpSp>
        <p:nvGrpSpPr>
          <p:cNvPr id="5" name="Group 4">
            <a:extLst>
              <a:ext uri="{FF2B5EF4-FFF2-40B4-BE49-F238E27FC236}">
                <a16:creationId xmlns:a16="http://schemas.microsoft.com/office/drawing/2014/main" id="{E30434A3-4C3B-B0B3-E19C-42205437B82E}"/>
              </a:ext>
            </a:extLst>
          </p:cNvPr>
          <p:cNvGrpSpPr/>
          <p:nvPr/>
        </p:nvGrpSpPr>
        <p:grpSpPr>
          <a:xfrm>
            <a:off x="9282029" y="3963793"/>
            <a:ext cx="3431483" cy="3423544"/>
            <a:chOff x="-374846" y="5269565"/>
            <a:chExt cx="6153333" cy="6139096"/>
          </a:xfrm>
        </p:grpSpPr>
        <p:sp>
          <p:nvSpPr>
            <p:cNvPr id="8" name="Freeform 7">
              <a:extLst>
                <a:ext uri="{FF2B5EF4-FFF2-40B4-BE49-F238E27FC236}">
                  <a16:creationId xmlns:a16="http://schemas.microsoft.com/office/drawing/2014/main" id="{F94C62EA-D3DF-9F01-2516-89C2F14DAD3F}"/>
                </a:ext>
              </a:extLst>
            </p:cNvPr>
            <p:cNvSpPr/>
            <p:nvPr/>
          </p:nvSpPr>
          <p:spPr bwMode="gray">
            <a:xfrm rot="2700000">
              <a:off x="-239349" y="5390824"/>
              <a:ext cx="5882340" cy="6153333"/>
            </a:xfrm>
            <a:custGeom>
              <a:avLst/>
              <a:gdLst>
                <a:gd name="connsiteX0" fmla="*/ 0 w 5882340"/>
                <a:gd name="connsiteY0" fmla="*/ 0 h 6153333"/>
                <a:gd name="connsiteX1" fmla="*/ 2917697 w 5882340"/>
                <a:gd name="connsiteY1" fmla="*/ 0 h 6153333"/>
                <a:gd name="connsiteX2" fmla="*/ 5882340 w 5882340"/>
                <a:gd name="connsiteY2" fmla="*/ 2964642 h 6153333"/>
                <a:gd name="connsiteX3" fmla="*/ 2693649 w 5882340"/>
                <a:gd name="connsiteY3" fmla="*/ 6153333 h 6153333"/>
                <a:gd name="connsiteX4" fmla="*/ 0 w 5882340"/>
                <a:gd name="connsiteY4" fmla="*/ 6153333 h 6153333"/>
                <a:gd name="connsiteX5" fmla="*/ 0 w 5882340"/>
                <a:gd name="connsiteY5" fmla="*/ 2733861 h 6153333"/>
                <a:gd name="connsiteX6" fmla="*/ 511826 w 5882340"/>
                <a:gd name="connsiteY6" fmla="*/ 2733860 h 6153333"/>
                <a:gd name="connsiteX7" fmla="*/ 511826 w 5882340"/>
                <a:gd name="connsiteY7" fmla="*/ 1708501 h 6153333"/>
                <a:gd name="connsiteX8" fmla="*/ 0 w 5882340"/>
                <a:gd name="connsiteY8" fmla="*/ 1708500 h 6153333"/>
                <a:gd name="connsiteX9" fmla="*/ 0 w 5882340"/>
                <a:gd name="connsiteY9" fmla="*/ 0 h 61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82340" h="6153333">
                  <a:moveTo>
                    <a:pt x="0" y="0"/>
                  </a:moveTo>
                  <a:lnTo>
                    <a:pt x="2917697" y="0"/>
                  </a:lnTo>
                  <a:lnTo>
                    <a:pt x="5882340" y="2964642"/>
                  </a:lnTo>
                  <a:lnTo>
                    <a:pt x="2693649" y="6153333"/>
                  </a:lnTo>
                  <a:lnTo>
                    <a:pt x="0" y="6153333"/>
                  </a:lnTo>
                  <a:lnTo>
                    <a:pt x="0" y="2733861"/>
                  </a:lnTo>
                  <a:lnTo>
                    <a:pt x="511826" y="2733860"/>
                  </a:lnTo>
                  <a:lnTo>
                    <a:pt x="511826" y="1708501"/>
                  </a:lnTo>
                  <a:lnTo>
                    <a:pt x="0" y="1708500"/>
                  </a:lnTo>
                  <a:lnTo>
                    <a:pt x="0" y="0"/>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1600" noProof="0">
                <a:solidFill>
                  <a:schemeClr val="tx1"/>
                </a:solidFill>
              </a:endParaRPr>
            </a:p>
          </p:txBody>
        </p:sp>
        <p:sp>
          <p:nvSpPr>
            <p:cNvPr id="9" name="Rectangle 8">
              <a:extLst>
                <a:ext uri="{FF2B5EF4-FFF2-40B4-BE49-F238E27FC236}">
                  <a16:creationId xmlns:a16="http://schemas.microsoft.com/office/drawing/2014/main" id="{58C32423-8C48-1A31-D44A-CC11E02F533C}"/>
                </a:ext>
              </a:extLst>
            </p:cNvPr>
            <p:cNvSpPr/>
            <p:nvPr/>
          </p:nvSpPr>
          <p:spPr bwMode="gray">
            <a:xfrm rot="2700000">
              <a:off x="713736" y="5269565"/>
              <a:ext cx="1025361" cy="1025361"/>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endParaRPr>
            </a:p>
          </p:txBody>
        </p:sp>
      </p:grpSp>
      <p:sp>
        <p:nvSpPr>
          <p:cNvPr id="4" name="Rechteck 8">
            <a:extLst>
              <a:ext uri="{FF2B5EF4-FFF2-40B4-BE49-F238E27FC236}">
                <a16:creationId xmlns:a16="http://schemas.microsoft.com/office/drawing/2014/main" id="{0B74F136-E512-29C1-0D77-FD565721F308}"/>
              </a:ext>
            </a:extLst>
          </p:cNvPr>
          <p:cNvSpPr/>
          <p:nvPr/>
        </p:nvSpPr>
        <p:spPr bwMode="gray">
          <a:xfrm>
            <a:off x="10021824" y="4838217"/>
            <a:ext cx="1690751" cy="161497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r">
              <a:lnSpc>
                <a:spcPct val="100000"/>
              </a:lnSpc>
              <a:spcAft>
                <a:spcPts val="600"/>
              </a:spcAft>
            </a:pPr>
            <a:r>
              <a:rPr lang="en-US" sz="1000" b="1" noProof="0">
                <a:solidFill>
                  <a:schemeClr val="bg1"/>
                </a:solidFill>
              </a:rPr>
              <a:t>Copyright © Toluna</a:t>
            </a:r>
          </a:p>
          <a:p>
            <a:pPr algn="r">
              <a:lnSpc>
                <a:spcPct val="100000"/>
              </a:lnSpc>
              <a:spcAft>
                <a:spcPts val="600"/>
              </a:spcAft>
            </a:pPr>
            <a:r>
              <a:rPr lang="en-US" sz="900" noProof="0">
                <a:solidFill>
                  <a:schemeClr val="bg1"/>
                </a:solidFill>
              </a:rPr>
              <a:t>All rights reserved. Nothing from this report is allowed to be multiplied, to be stored in an automated file, or to be made public electronically, mechanical, by photocopies, recording or any other manner, without written consent of Toluna.</a:t>
            </a:r>
          </a:p>
        </p:txBody>
      </p:sp>
      <p:sp>
        <p:nvSpPr>
          <p:cNvPr id="18" name="Textplatzhalter 9">
            <a:extLst>
              <a:ext uri="{FF2B5EF4-FFF2-40B4-BE49-F238E27FC236}">
                <a16:creationId xmlns:a16="http://schemas.microsoft.com/office/drawing/2014/main" id="{C275FA53-45CD-C393-8652-162D834108EA}"/>
              </a:ext>
            </a:extLst>
          </p:cNvPr>
          <p:cNvSpPr>
            <a:spLocks noGrp="1"/>
          </p:cNvSpPr>
          <p:nvPr>
            <p:ph type="body" sz="quarter" idx="22" hasCustomPrompt="1"/>
          </p:nvPr>
        </p:nvSpPr>
        <p:spPr bwMode="gray">
          <a:xfrm>
            <a:off x="479425" y="1540574"/>
            <a:ext cx="3503431" cy="216000"/>
          </a:xfrm>
        </p:spPr>
        <p:txBody>
          <a:bodyPr anchor="t"/>
          <a:lstStyle>
            <a:lvl1pPr marL="0">
              <a:lnSpc>
                <a:spcPct val="120000"/>
              </a:lnSpc>
              <a:buFontTx/>
              <a:buNone/>
              <a:defRPr sz="1600" b="0">
                <a:solidFill>
                  <a:schemeClr val="bg2"/>
                </a:solidFill>
              </a:defRPr>
            </a:lvl1pPr>
            <a:lvl2pPr>
              <a:defRPr>
                <a:solidFill>
                  <a:schemeClr val="bg2"/>
                </a:solidFill>
              </a:defRPr>
            </a:lvl2pPr>
            <a:lvl3pPr marL="0" marR="0" indent="0" algn="l" defTabSz="914400" rtl="0" eaLnBrk="1" fontAlgn="auto" latinLnBrk="0" hangingPunct="1">
              <a:lnSpc>
                <a:spcPct val="100000"/>
              </a:lnSpc>
              <a:spcBef>
                <a:spcPts val="0"/>
              </a:spcBef>
              <a:spcAft>
                <a:spcPts val="0"/>
              </a:spcAft>
              <a:buClrTx/>
              <a:buSzPct val="100000"/>
              <a:buFontTx/>
              <a:buNone/>
              <a:tabLst/>
              <a:defRPr sz="1600" b="0">
                <a:solidFill>
                  <a:schemeClr val="bg2"/>
                </a:solidFill>
              </a:defRPr>
            </a:lvl3pPr>
            <a:lvl4pPr marL="0" indent="0">
              <a:lnSpc>
                <a:spcPct val="120000"/>
              </a:lnSpc>
              <a:buFontTx/>
              <a:buNone/>
              <a:defRPr sz="1600" b="0">
                <a:solidFill>
                  <a:schemeClr val="bg2"/>
                </a:solidFill>
              </a:defRPr>
            </a:lvl4pPr>
            <a:lvl5pPr marL="0" indent="0">
              <a:lnSpc>
                <a:spcPct val="120000"/>
              </a:lnSpc>
              <a:buFontTx/>
              <a:buNone/>
              <a:defRPr sz="1600" b="0">
                <a:solidFill>
                  <a:schemeClr val="bg2"/>
                </a:solidFill>
              </a:defRPr>
            </a:lvl5pPr>
            <a:lvl6pPr marL="0" indent="0">
              <a:lnSpc>
                <a:spcPct val="120000"/>
              </a:lnSpc>
              <a:buFontTx/>
              <a:buNone/>
              <a:defRPr sz="1600" b="0">
                <a:solidFill>
                  <a:schemeClr val="bg2"/>
                </a:solidFill>
              </a:defRPr>
            </a:lvl6pPr>
            <a:lvl7pPr marL="0" indent="0">
              <a:lnSpc>
                <a:spcPct val="120000"/>
              </a:lnSpc>
              <a:buFontTx/>
              <a:buNone/>
              <a:defRPr sz="1600" b="0">
                <a:solidFill>
                  <a:schemeClr val="bg2"/>
                </a:solidFill>
              </a:defRPr>
            </a:lvl7pPr>
            <a:lvl8pPr marL="0" indent="0">
              <a:lnSpc>
                <a:spcPct val="120000"/>
              </a:lnSpc>
              <a:buFontTx/>
              <a:buNone/>
              <a:defRPr sz="1600" b="0">
                <a:solidFill>
                  <a:schemeClr val="bg2"/>
                </a:solidFill>
              </a:defRPr>
            </a:lvl8pPr>
            <a:lvl9pPr marL="0" indent="0">
              <a:lnSpc>
                <a:spcPct val="100000"/>
              </a:lnSpc>
              <a:spcAft>
                <a:spcPts val="600"/>
              </a:spcAft>
              <a:buFontTx/>
              <a:buNone/>
              <a:defRPr sz="1600" b="0">
                <a:solidFill>
                  <a:schemeClr val="bg2"/>
                </a:solidFill>
              </a:defRPr>
            </a:lvl9pPr>
          </a:lstStyle>
          <a:p>
            <a:pPr lvl="8"/>
            <a:r>
              <a:rPr lang="en-US" noProof="0"/>
              <a:t>Name</a:t>
            </a:r>
          </a:p>
        </p:txBody>
      </p:sp>
      <p:sp>
        <p:nvSpPr>
          <p:cNvPr id="19" name="Textplatzhalter 9">
            <a:extLst>
              <a:ext uri="{FF2B5EF4-FFF2-40B4-BE49-F238E27FC236}">
                <a16:creationId xmlns:a16="http://schemas.microsoft.com/office/drawing/2014/main" id="{68072C3B-8054-CD8A-5816-C52C808FBE20}"/>
              </a:ext>
            </a:extLst>
          </p:cNvPr>
          <p:cNvSpPr>
            <a:spLocks noGrp="1"/>
          </p:cNvSpPr>
          <p:nvPr>
            <p:ph type="body" sz="quarter" idx="23" hasCustomPrompt="1"/>
          </p:nvPr>
        </p:nvSpPr>
        <p:spPr bwMode="gray">
          <a:xfrm>
            <a:off x="479425" y="1797100"/>
            <a:ext cx="3503431" cy="216000"/>
          </a:xfrm>
        </p:spPr>
        <p:txBody>
          <a:bodyPr anchor="t"/>
          <a:lstStyle>
            <a:lvl1pPr marL="0">
              <a:lnSpc>
                <a:spcPct val="100000"/>
              </a:lnSpc>
              <a:buFontTx/>
              <a:buNone/>
              <a:defRPr sz="1400" b="1">
                <a:solidFill>
                  <a:schemeClr val="tx1"/>
                </a:solidFill>
              </a:defRPr>
            </a:lvl1pPr>
            <a:lvl2pPr>
              <a:lnSpc>
                <a:spcPct val="100000"/>
              </a:lnSpc>
              <a:defRPr sz="1400" b="1">
                <a:solidFill>
                  <a:schemeClr val="tx1"/>
                </a:solidFill>
              </a:defRPr>
            </a:lvl2pPr>
            <a:lvl3pPr marL="0" marR="0" indent="0" algn="l" defTabSz="914400" rtl="0" eaLnBrk="1" fontAlgn="auto" latinLnBrk="0" hangingPunct="1">
              <a:lnSpc>
                <a:spcPct val="100000"/>
              </a:lnSpc>
              <a:spcBef>
                <a:spcPts val="0"/>
              </a:spcBef>
              <a:spcAft>
                <a:spcPts val="0"/>
              </a:spcAft>
              <a:buClrTx/>
              <a:buSzPct val="100000"/>
              <a:buFontTx/>
              <a:buNone/>
              <a:tabLst/>
              <a:defRPr sz="1400" b="1">
                <a:solidFill>
                  <a:schemeClr val="tx1"/>
                </a:solidFill>
              </a:defRPr>
            </a:lvl3pPr>
            <a:lvl4pPr marL="0" indent="0">
              <a:lnSpc>
                <a:spcPct val="100000"/>
              </a:lnSpc>
              <a:buFontTx/>
              <a:buNone/>
              <a:defRPr sz="1400" b="1">
                <a:solidFill>
                  <a:schemeClr val="tx1"/>
                </a:solidFill>
              </a:defRPr>
            </a:lvl4pPr>
            <a:lvl5pPr marL="0" indent="0">
              <a:lnSpc>
                <a:spcPct val="100000"/>
              </a:lnSpc>
              <a:buFontTx/>
              <a:buNone/>
              <a:defRPr sz="1400" b="1">
                <a:solidFill>
                  <a:schemeClr val="tx1"/>
                </a:solidFill>
              </a:defRPr>
            </a:lvl5pPr>
            <a:lvl6pPr marL="0" indent="0">
              <a:lnSpc>
                <a:spcPct val="100000"/>
              </a:lnSpc>
              <a:buFontTx/>
              <a:buNone/>
              <a:defRPr sz="1400" b="1">
                <a:solidFill>
                  <a:schemeClr val="tx1"/>
                </a:solidFill>
              </a:defRPr>
            </a:lvl6pPr>
            <a:lvl7pPr marL="0" indent="0">
              <a:lnSpc>
                <a:spcPct val="100000"/>
              </a:lnSpc>
              <a:buFontTx/>
              <a:buNone/>
              <a:defRPr sz="1400" b="1">
                <a:solidFill>
                  <a:schemeClr val="tx1"/>
                </a:solidFill>
              </a:defRPr>
            </a:lvl7pPr>
            <a:lvl8pPr marL="0" indent="0">
              <a:lnSpc>
                <a:spcPct val="100000"/>
              </a:lnSpc>
              <a:buFontTx/>
              <a:buNone/>
              <a:defRPr sz="1400" b="1">
                <a:solidFill>
                  <a:schemeClr val="tx1"/>
                </a:solidFill>
              </a:defRPr>
            </a:lvl8pPr>
            <a:lvl9pPr marL="0" indent="0">
              <a:lnSpc>
                <a:spcPct val="100000"/>
              </a:lnSpc>
              <a:spcAft>
                <a:spcPts val="600"/>
              </a:spcAft>
              <a:buFontTx/>
              <a:buNone/>
              <a:defRPr sz="1400" b="1">
                <a:solidFill>
                  <a:schemeClr val="tx1"/>
                </a:solidFill>
              </a:defRPr>
            </a:lvl9pPr>
          </a:lstStyle>
          <a:p>
            <a:pPr lvl="8"/>
            <a:r>
              <a:rPr lang="en-US" noProof="0"/>
              <a:t>Job title</a:t>
            </a:r>
          </a:p>
        </p:txBody>
      </p:sp>
      <p:sp>
        <p:nvSpPr>
          <p:cNvPr id="20" name="Textplatzhalter 9">
            <a:extLst>
              <a:ext uri="{FF2B5EF4-FFF2-40B4-BE49-F238E27FC236}">
                <a16:creationId xmlns:a16="http://schemas.microsoft.com/office/drawing/2014/main" id="{6AFFF231-AE76-61F6-01D0-51B9770A149C}"/>
              </a:ext>
            </a:extLst>
          </p:cNvPr>
          <p:cNvSpPr>
            <a:spLocks noGrp="1"/>
          </p:cNvSpPr>
          <p:nvPr>
            <p:ph type="body" sz="quarter" idx="24" hasCustomPrompt="1"/>
          </p:nvPr>
        </p:nvSpPr>
        <p:spPr bwMode="gray">
          <a:xfrm>
            <a:off x="479425" y="2053627"/>
            <a:ext cx="3503431" cy="216000"/>
          </a:xfrm>
        </p:spPr>
        <p:txBody>
          <a:bodyPr anchor="t"/>
          <a:lstStyle>
            <a:lvl1pPr marL="0">
              <a:lnSpc>
                <a:spcPct val="100000"/>
              </a:lnSpc>
              <a:spcAft>
                <a:spcPts val="600"/>
              </a:spcAft>
              <a:buFontTx/>
              <a:buNone/>
              <a:defRPr sz="1200" b="0">
                <a:solidFill>
                  <a:schemeClr val="tx1"/>
                </a:solidFill>
              </a:defRPr>
            </a:lvl1pPr>
            <a:lvl2pPr>
              <a:lnSpc>
                <a:spcPct val="100000"/>
              </a:lnSpc>
              <a:defRPr sz="1400" b="0">
                <a:solidFill>
                  <a:schemeClr val="tx1"/>
                </a:solidFill>
              </a:defRPr>
            </a:lvl2pPr>
            <a:lvl3pPr marL="0" marR="0" indent="0" algn="l" defTabSz="914400" rtl="0" eaLnBrk="1" fontAlgn="auto" latinLnBrk="0" hangingPunct="1">
              <a:lnSpc>
                <a:spcPct val="100000"/>
              </a:lnSpc>
              <a:spcBef>
                <a:spcPts val="0"/>
              </a:spcBef>
              <a:spcAft>
                <a:spcPts val="0"/>
              </a:spcAft>
              <a:buClrTx/>
              <a:buSzPct val="100000"/>
              <a:buFontTx/>
              <a:buNone/>
              <a:tabLst/>
              <a:defRPr sz="1400" b="0">
                <a:solidFill>
                  <a:schemeClr val="tx1"/>
                </a:solidFill>
              </a:defRPr>
            </a:lvl3pPr>
            <a:lvl4pPr marL="0" indent="0">
              <a:lnSpc>
                <a:spcPct val="100000"/>
              </a:lnSpc>
              <a:buFontTx/>
              <a:buNone/>
              <a:defRPr sz="1400" b="0">
                <a:solidFill>
                  <a:schemeClr val="tx1"/>
                </a:solidFill>
              </a:defRPr>
            </a:lvl4pPr>
            <a:lvl5pPr marL="0" indent="0">
              <a:lnSpc>
                <a:spcPct val="100000"/>
              </a:lnSpc>
              <a:buFontTx/>
              <a:buNone/>
              <a:defRPr sz="1400" b="0">
                <a:solidFill>
                  <a:schemeClr val="tx1"/>
                </a:solidFill>
              </a:defRPr>
            </a:lvl5pPr>
            <a:lvl6pPr marL="0" indent="0">
              <a:lnSpc>
                <a:spcPct val="100000"/>
              </a:lnSpc>
              <a:buFontTx/>
              <a:buNone/>
              <a:defRPr sz="1400" b="0">
                <a:solidFill>
                  <a:schemeClr val="tx1"/>
                </a:solidFill>
              </a:defRPr>
            </a:lvl6pPr>
            <a:lvl7pPr marL="0" indent="0">
              <a:lnSpc>
                <a:spcPct val="100000"/>
              </a:lnSpc>
              <a:buFontTx/>
              <a:buNone/>
              <a:defRPr sz="1400" b="0">
                <a:solidFill>
                  <a:schemeClr val="tx1"/>
                </a:solidFill>
              </a:defRPr>
            </a:lvl7pPr>
            <a:lvl8pPr marL="0" indent="0">
              <a:lnSpc>
                <a:spcPct val="100000"/>
              </a:lnSpc>
              <a:buFontTx/>
              <a:buNone/>
              <a:defRPr sz="1400" b="0">
                <a:solidFill>
                  <a:schemeClr val="tx1"/>
                </a:solidFill>
              </a:defRPr>
            </a:lvl8pPr>
            <a:lvl9pPr marL="0" indent="0">
              <a:lnSpc>
                <a:spcPct val="100000"/>
              </a:lnSpc>
              <a:buFontTx/>
              <a:buNone/>
              <a:defRPr sz="1400" b="0">
                <a:solidFill>
                  <a:schemeClr val="tx1"/>
                </a:solidFill>
              </a:defRPr>
            </a:lvl9pPr>
          </a:lstStyle>
          <a:p>
            <a:pPr lvl="0"/>
            <a:r>
              <a:rPr lang="en-US" noProof="0"/>
              <a:t>Email address</a:t>
            </a:r>
          </a:p>
        </p:txBody>
      </p:sp>
      <p:sp>
        <p:nvSpPr>
          <p:cNvPr id="21" name="Textplatzhalter 9">
            <a:extLst>
              <a:ext uri="{FF2B5EF4-FFF2-40B4-BE49-F238E27FC236}">
                <a16:creationId xmlns:a16="http://schemas.microsoft.com/office/drawing/2014/main" id="{A433E769-A0C0-E557-8AD6-12F0E061137F}"/>
              </a:ext>
            </a:extLst>
          </p:cNvPr>
          <p:cNvSpPr>
            <a:spLocks noGrp="1"/>
          </p:cNvSpPr>
          <p:nvPr>
            <p:ph type="body" sz="quarter" idx="25" hasCustomPrompt="1"/>
          </p:nvPr>
        </p:nvSpPr>
        <p:spPr bwMode="gray">
          <a:xfrm>
            <a:off x="479425" y="404244"/>
            <a:ext cx="3503431" cy="216000"/>
          </a:xfrm>
        </p:spPr>
        <p:txBody>
          <a:bodyPr anchor="t"/>
          <a:lstStyle>
            <a:lvl1pPr marL="0">
              <a:lnSpc>
                <a:spcPct val="120000"/>
              </a:lnSpc>
              <a:buFontTx/>
              <a:buNone/>
              <a:defRPr sz="1600" b="0">
                <a:solidFill>
                  <a:schemeClr val="bg2"/>
                </a:solidFill>
              </a:defRPr>
            </a:lvl1pPr>
            <a:lvl2pPr>
              <a:defRPr>
                <a:solidFill>
                  <a:schemeClr val="bg2"/>
                </a:solidFill>
              </a:defRPr>
            </a:lvl2pPr>
            <a:lvl3pPr marL="0" marR="0" indent="0" algn="l" defTabSz="914400" rtl="0" eaLnBrk="1" fontAlgn="auto" latinLnBrk="0" hangingPunct="1">
              <a:lnSpc>
                <a:spcPct val="120000"/>
              </a:lnSpc>
              <a:spcBef>
                <a:spcPts val="0"/>
              </a:spcBef>
              <a:spcAft>
                <a:spcPts val="0"/>
              </a:spcAft>
              <a:buClrTx/>
              <a:buSzPct val="100000"/>
              <a:buFontTx/>
              <a:buNone/>
              <a:tabLst/>
              <a:defRPr sz="1600" b="0">
                <a:solidFill>
                  <a:schemeClr val="bg2"/>
                </a:solidFill>
              </a:defRPr>
            </a:lvl3pPr>
            <a:lvl4pPr marL="0" indent="0">
              <a:lnSpc>
                <a:spcPct val="120000"/>
              </a:lnSpc>
              <a:buFontTx/>
              <a:buNone/>
              <a:defRPr sz="1600" b="0">
                <a:solidFill>
                  <a:schemeClr val="bg2"/>
                </a:solidFill>
              </a:defRPr>
            </a:lvl4pPr>
            <a:lvl5pPr marL="0" indent="0">
              <a:lnSpc>
                <a:spcPct val="120000"/>
              </a:lnSpc>
              <a:buFontTx/>
              <a:buNone/>
              <a:defRPr sz="1600" b="0">
                <a:solidFill>
                  <a:schemeClr val="bg2"/>
                </a:solidFill>
              </a:defRPr>
            </a:lvl5pPr>
            <a:lvl6pPr marL="0" indent="0">
              <a:lnSpc>
                <a:spcPct val="120000"/>
              </a:lnSpc>
              <a:buFontTx/>
              <a:buNone/>
              <a:defRPr sz="1600" b="0">
                <a:solidFill>
                  <a:schemeClr val="bg2"/>
                </a:solidFill>
              </a:defRPr>
            </a:lvl6pPr>
            <a:lvl7pPr marL="0" indent="0">
              <a:lnSpc>
                <a:spcPct val="120000"/>
              </a:lnSpc>
              <a:buFontTx/>
              <a:buNone/>
              <a:defRPr sz="1600" b="0">
                <a:solidFill>
                  <a:schemeClr val="bg2"/>
                </a:solidFill>
              </a:defRPr>
            </a:lvl7pPr>
            <a:lvl8pPr marL="0" indent="0">
              <a:lnSpc>
                <a:spcPct val="120000"/>
              </a:lnSpc>
              <a:buFontTx/>
              <a:buNone/>
              <a:defRPr sz="1600" b="0">
                <a:solidFill>
                  <a:schemeClr val="bg2"/>
                </a:solidFill>
              </a:defRPr>
            </a:lvl8pPr>
            <a:lvl9pPr marL="0" indent="0">
              <a:lnSpc>
                <a:spcPct val="100000"/>
              </a:lnSpc>
              <a:spcAft>
                <a:spcPts val="600"/>
              </a:spcAft>
              <a:buFontTx/>
              <a:buNone/>
              <a:defRPr sz="1600" b="0">
                <a:solidFill>
                  <a:schemeClr val="bg2"/>
                </a:solidFill>
              </a:defRPr>
            </a:lvl9pPr>
          </a:lstStyle>
          <a:p>
            <a:pPr lvl="8"/>
            <a:r>
              <a:rPr lang="en-US" noProof="0"/>
              <a:t>Name</a:t>
            </a:r>
          </a:p>
        </p:txBody>
      </p:sp>
      <p:sp>
        <p:nvSpPr>
          <p:cNvPr id="22" name="Textplatzhalter 9">
            <a:extLst>
              <a:ext uri="{FF2B5EF4-FFF2-40B4-BE49-F238E27FC236}">
                <a16:creationId xmlns:a16="http://schemas.microsoft.com/office/drawing/2014/main" id="{0BCF701A-04DB-9FBD-B392-068F5C28BB42}"/>
              </a:ext>
            </a:extLst>
          </p:cNvPr>
          <p:cNvSpPr>
            <a:spLocks noGrp="1"/>
          </p:cNvSpPr>
          <p:nvPr>
            <p:ph type="body" sz="quarter" idx="26" hasCustomPrompt="1"/>
          </p:nvPr>
        </p:nvSpPr>
        <p:spPr bwMode="gray">
          <a:xfrm>
            <a:off x="479425" y="660770"/>
            <a:ext cx="3503431" cy="216000"/>
          </a:xfrm>
        </p:spPr>
        <p:txBody>
          <a:bodyPr anchor="t"/>
          <a:lstStyle>
            <a:lvl1pPr marL="0">
              <a:lnSpc>
                <a:spcPct val="100000"/>
              </a:lnSpc>
              <a:buFontTx/>
              <a:buNone/>
              <a:defRPr sz="1400" b="1">
                <a:solidFill>
                  <a:schemeClr val="tx1"/>
                </a:solidFill>
              </a:defRPr>
            </a:lvl1pPr>
            <a:lvl2pPr>
              <a:lnSpc>
                <a:spcPct val="100000"/>
              </a:lnSpc>
              <a:defRPr sz="1400" b="1">
                <a:solidFill>
                  <a:schemeClr val="tx1"/>
                </a:solidFill>
              </a:defRPr>
            </a:lvl2pPr>
            <a:lvl3pPr marL="0" marR="0" indent="0" algn="l" defTabSz="914400" rtl="0" eaLnBrk="1" fontAlgn="auto" latinLnBrk="0" hangingPunct="1">
              <a:lnSpc>
                <a:spcPct val="100000"/>
              </a:lnSpc>
              <a:spcBef>
                <a:spcPts val="0"/>
              </a:spcBef>
              <a:spcAft>
                <a:spcPts val="0"/>
              </a:spcAft>
              <a:buClrTx/>
              <a:buSzPct val="100000"/>
              <a:buFontTx/>
              <a:buNone/>
              <a:tabLst/>
              <a:defRPr sz="1400" b="1">
                <a:solidFill>
                  <a:schemeClr val="tx1"/>
                </a:solidFill>
              </a:defRPr>
            </a:lvl3pPr>
            <a:lvl4pPr marL="0" indent="0">
              <a:lnSpc>
                <a:spcPct val="100000"/>
              </a:lnSpc>
              <a:buFontTx/>
              <a:buNone/>
              <a:defRPr sz="1400" b="1">
                <a:solidFill>
                  <a:schemeClr val="tx1"/>
                </a:solidFill>
              </a:defRPr>
            </a:lvl4pPr>
            <a:lvl5pPr marL="0" indent="0">
              <a:lnSpc>
                <a:spcPct val="100000"/>
              </a:lnSpc>
              <a:buFontTx/>
              <a:buNone/>
              <a:defRPr sz="1400" b="1">
                <a:solidFill>
                  <a:schemeClr val="tx1"/>
                </a:solidFill>
              </a:defRPr>
            </a:lvl5pPr>
            <a:lvl6pPr marL="0" indent="0">
              <a:lnSpc>
                <a:spcPct val="100000"/>
              </a:lnSpc>
              <a:buFontTx/>
              <a:buNone/>
              <a:defRPr sz="1400" b="1">
                <a:solidFill>
                  <a:schemeClr val="tx1"/>
                </a:solidFill>
              </a:defRPr>
            </a:lvl6pPr>
            <a:lvl7pPr marL="0" indent="0">
              <a:lnSpc>
                <a:spcPct val="100000"/>
              </a:lnSpc>
              <a:buFontTx/>
              <a:buNone/>
              <a:defRPr sz="1400" b="1">
                <a:solidFill>
                  <a:schemeClr val="tx1"/>
                </a:solidFill>
              </a:defRPr>
            </a:lvl7pPr>
            <a:lvl8pPr marL="0" indent="0">
              <a:lnSpc>
                <a:spcPct val="100000"/>
              </a:lnSpc>
              <a:buFontTx/>
              <a:buNone/>
              <a:defRPr sz="1400" b="1">
                <a:solidFill>
                  <a:schemeClr val="tx1"/>
                </a:solidFill>
              </a:defRPr>
            </a:lvl8pPr>
            <a:lvl9pPr marL="0" indent="0">
              <a:lnSpc>
                <a:spcPct val="100000"/>
              </a:lnSpc>
              <a:spcAft>
                <a:spcPts val="600"/>
              </a:spcAft>
              <a:buFontTx/>
              <a:buNone/>
              <a:defRPr sz="1400" b="1">
                <a:solidFill>
                  <a:schemeClr val="tx1"/>
                </a:solidFill>
              </a:defRPr>
            </a:lvl9pPr>
          </a:lstStyle>
          <a:p>
            <a:pPr lvl="8"/>
            <a:r>
              <a:rPr lang="en-US" noProof="0"/>
              <a:t>Job title</a:t>
            </a:r>
          </a:p>
        </p:txBody>
      </p:sp>
      <p:sp>
        <p:nvSpPr>
          <p:cNvPr id="23" name="Textplatzhalter 9">
            <a:extLst>
              <a:ext uri="{FF2B5EF4-FFF2-40B4-BE49-F238E27FC236}">
                <a16:creationId xmlns:a16="http://schemas.microsoft.com/office/drawing/2014/main" id="{4BD7BA8E-9504-2068-C6E2-C032A853F135}"/>
              </a:ext>
            </a:extLst>
          </p:cNvPr>
          <p:cNvSpPr>
            <a:spLocks noGrp="1"/>
          </p:cNvSpPr>
          <p:nvPr>
            <p:ph type="body" sz="quarter" idx="27" hasCustomPrompt="1"/>
          </p:nvPr>
        </p:nvSpPr>
        <p:spPr bwMode="gray">
          <a:xfrm>
            <a:off x="479425" y="917297"/>
            <a:ext cx="3503431" cy="216000"/>
          </a:xfrm>
        </p:spPr>
        <p:txBody>
          <a:bodyPr anchor="t"/>
          <a:lstStyle>
            <a:lvl1pPr marL="0">
              <a:lnSpc>
                <a:spcPct val="100000"/>
              </a:lnSpc>
              <a:spcAft>
                <a:spcPts val="600"/>
              </a:spcAft>
              <a:buFontTx/>
              <a:buNone/>
              <a:defRPr sz="1200" b="0">
                <a:solidFill>
                  <a:schemeClr val="tx1"/>
                </a:solidFill>
              </a:defRPr>
            </a:lvl1pPr>
            <a:lvl2pPr>
              <a:lnSpc>
                <a:spcPct val="100000"/>
              </a:lnSpc>
              <a:defRPr sz="1400" b="0">
                <a:solidFill>
                  <a:schemeClr val="tx1"/>
                </a:solidFill>
              </a:defRPr>
            </a:lvl2pPr>
            <a:lvl3pPr marL="0" marR="0" indent="0" algn="l" defTabSz="914400" rtl="0" eaLnBrk="1" fontAlgn="auto" latinLnBrk="0" hangingPunct="1">
              <a:lnSpc>
                <a:spcPct val="100000"/>
              </a:lnSpc>
              <a:spcBef>
                <a:spcPts val="0"/>
              </a:spcBef>
              <a:spcAft>
                <a:spcPts val="0"/>
              </a:spcAft>
              <a:buClrTx/>
              <a:buSzPct val="100000"/>
              <a:buFontTx/>
              <a:buNone/>
              <a:tabLst/>
              <a:defRPr sz="1400" b="0">
                <a:solidFill>
                  <a:schemeClr val="tx1"/>
                </a:solidFill>
              </a:defRPr>
            </a:lvl3pPr>
            <a:lvl4pPr marL="0" indent="0">
              <a:lnSpc>
                <a:spcPct val="100000"/>
              </a:lnSpc>
              <a:buFontTx/>
              <a:buNone/>
              <a:defRPr sz="1400" b="0">
                <a:solidFill>
                  <a:schemeClr val="tx1"/>
                </a:solidFill>
              </a:defRPr>
            </a:lvl4pPr>
            <a:lvl5pPr marL="0" indent="0">
              <a:lnSpc>
                <a:spcPct val="100000"/>
              </a:lnSpc>
              <a:buFontTx/>
              <a:buNone/>
              <a:defRPr sz="1400" b="0">
                <a:solidFill>
                  <a:schemeClr val="tx1"/>
                </a:solidFill>
              </a:defRPr>
            </a:lvl5pPr>
            <a:lvl6pPr marL="0" indent="0">
              <a:lnSpc>
                <a:spcPct val="100000"/>
              </a:lnSpc>
              <a:buFontTx/>
              <a:buNone/>
              <a:defRPr sz="1400" b="0">
                <a:solidFill>
                  <a:schemeClr val="tx1"/>
                </a:solidFill>
              </a:defRPr>
            </a:lvl6pPr>
            <a:lvl7pPr marL="0" indent="0">
              <a:lnSpc>
                <a:spcPct val="100000"/>
              </a:lnSpc>
              <a:buFontTx/>
              <a:buNone/>
              <a:defRPr sz="1400" b="0">
                <a:solidFill>
                  <a:schemeClr val="tx1"/>
                </a:solidFill>
              </a:defRPr>
            </a:lvl7pPr>
            <a:lvl8pPr marL="0" indent="0">
              <a:lnSpc>
                <a:spcPct val="100000"/>
              </a:lnSpc>
              <a:buFontTx/>
              <a:buNone/>
              <a:defRPr sz="1400" b="0">
                <a:solidFill>
                  <a:schemeClr val="tx1"/>
                </a:solidFill>
              </a:defRPr>
            </a:lvl8pPr>
            <a:lvl9pPr marL="0" indent="0">
              <a:lnSpc>
                <a:spcPct val="100000"/>
              </a:lnSpc>
              <a:buFontTx/>
              <a:buNone/>
              <a:defRPr sz="1400" b="0">
                <a:solidFill>
                  <a:schemeClr val="tx1"/>
                </a:solidFill>
              </a:defRPr>
            </a:lvl9pPr>
          </a:lstStyle>
          <a:p>
            <a:pPr lvl="0"/>
            <a:r>
              <a:rPr lang="en-US" noProof="0"/>
              <a:t>Email address</a:t>
            </a:r>
          </a:p>
        </p:txBody>
      </p:sp>
      <p:pic>
        <p:nvPicPr>
          <p:cNvPr id="3" name="Graphic 2">
            <a:extLst>
              <a:ext uri="{FF2B5EF4-FFF2-40B4-BE49-F238E27FC236}">
                <a16:creationId xmlns:a16="http://schemas.microsoft.com/office/drawing/2014/main" id="{BD825337-D28F-6AC5-170E-2C7808B5152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478411" y="414391"/>
            <a:ext cx="1222603" cy="227109"/>
          </a:xfrm>
          <a:prstGeom prst="rect">
            <a:avLst/>
          </a:prstGeom>
        </p:spPr>
      </p:pic>
      <p:grpSp>
        <p:nvGrpSpPr>
          <p:cNvPr id="11" name="Group 10">
            <a:extLst>
              <a:ext uri="{FF2B5EF4-FFF2-40B4-BE49-F238E27FC236}">
                <a16:creationId xmlns:a16="http://schemas.microsoft.com/office/drawing/2014/main" id="{D6EECDC8-00DC-C288-57EC-570D54E56D73}"/>
              </a:ext>
            </a:extLst>
          </p:cNvPr>
          <p:cNvGrpSpPr/>
          <p:nvPr/>
        </p:nvGrpSpPr>
        <p:grpSpPr>
          <a:xfrm>
            <a:off x="5047466" y="2016602"/>
            <a:ext cx="4893078" cy="2789654"/>
            <a:chOff x="-3395416" y="1802240"/>
            <a:chExt cx="4848169" cy="2764051"/>
          </a:xfrm>
        </p:grpSpPr>
        <p:sp>
          <p:nvSpPr>
            <p:cNvPr id="12" name="TextBox 11">
              <a:extLst>
                <a:ext uri="{FF2B5EF4-FFF2-40B4-BE49-F238E27FC236}">
                  <a16:creationId xmlns:a16="http://schemas.microsoft.com/office/drawing/2014/main" id="{AC70DF68-109E-96BD-4029-35E7E08D7A93}"/>
                </a:ext>
              </a:extLst>
            </p:cNvPr>
            <p:cNvSpPr txBox="1"/>
            <p:nvPr/>
          </p:nvSpPr>
          <p:spPr bwMode="gray">
            <a:xfrm>
              <a:off x="-3395416" y="1802240"/>
              <a:ext cx="4848169" cy="2764051"/>
            </a:xfrm>
            <a:custGeom>
              <a:avLst/>
              <a:gdLst/>
              <a:ahLst/>
              <a:cxnLst/>
              <a:rect l="l" t="t" r="r" b="b"/>
              <a:pathLst>
                <a:path w="4848169" h="2764051">
                  <a:moveTo>
                    <a:pt x="2290223" y="1688359"/>
                  </a:moveTo>
                  <a:cubicBezTo>
                    <a:pt x="2217644" y="1688359"/>
                    <a:pt x="2157210" y="1713604"/>
                    <a:pt x="2108922" y="1764094"/>
                  </a:cubicBezTo>
                  <a:cubicBezTo>
                    <a:pt x="2060634" y="1814584"/>
                    <a:pt x="2036490" y="1879194"/>
                    <a:pt x="2036490" y="1957924"/>
                  </a:cubicBezTo>
                  <a:cubicBezTo>
                    <a:pt x="2036490" y="2038936"/>
                    <a:pt x="2060348" y="2104544"/>
                    <a:pt x="2108066" y="2154749"/>
                  </a:cubicBezTo>
                  <a:cubicBezTo>
                    <a:pt x="2155784" y="2204954"/>
                    <a:pt x="2216217" y="2230056"/>
                    <a:pt x="2289367" y="2230056"/>
                  </a:cubicBezTo>
                  <a:cubicBezTo>
                    <a:pt x="2362517" y="2230056"/>
                    <a:pt x="2423379" y="2204668"/>
                    <a:pt x="2471952" y="2153893"/>
                  </a:cubicBezTo>
                  <a:cubicBezTo>
                    <a:pt x="2520525" y="2103118"/>
                    <a:pt x="2544812" y="2037795"/>
                    <a:pt x="2544812" y="1957924"/>
                  </a:cubicBezTo>
                  <a:cubicBezTo>
                    <a:pt x="2544812" y="1878053"/>
                    <a:pt x="2520953" y="1813157"/>
                    <a:pt x="2473236" y="1763238"/>
                  </a:cubicBezTo>
                  <a:cubicBezTo>
                    <a:pt x="2425518" y="1713318"/>
                    <a:pt x="2364514" y="1688359"/>
                    <a:pt x="2290223" y="1688359"/>
                  </a:cubicBezTo>
                  <a:close/>
                  <a:moveTo>
                    <a:pt x="2934072" y="1492389"/>
                  </a:moveTo>
                  <a:lnTo>
                    <a:pt x="3170262" y="1492389"/>
                  </a:lnTo>
                  <a:lnTo>
                    <a:pt x="3170262" y="1940808"/>
                  </a:lnTo>
                  <a:cubicBezTo>
                    <a:pt x="3170262" y="2028096"/>
                    <a:pt x="3176268" y="2088713"/>
                    <a:pt x="3188280" y="2122658"/>
                  </a:cubicBezTo>
                  <a:cubicBezTo>
                    <a:pt x="3200292" y="2156603"/>
                    <a:pt x="3219593" y="2182989"/>
                    <a:pt x="3246184" y="2201816"/>
                  </a:cubicBezTo>
                  <a:cubicBezTo>
                    <a:pt x="3272775" y="2220643"/>
                    <a:pt x="3305517" y="2230056"/>
                    <a:pt x="3344410" y="2230056"/>
                  </a:cubicBezTo>
                  <a:cubicBezTo>
                    <a:pt x="3383302" y="2230056"/>
                    <a:pt x="3416332" y="2220785"/>
                    <a:pt x="3443498" y="2202244"/>
                  </a:cubicBezTo>
                  <a:cubicBezTo>
                    <a:pt x="3470663" y="2183702"/>
                    <a:pt x="3490821" y="2156460"/>
                    <a:pt x="3503969" y="2120518"/>
                  </a:cubicBezTo>
                  <a:cubicBezTo>
                    <a:pt x="3513694" y="2093705"/>
                    <a:pt x="3518557" y="2036369"/>
                    <a:pt x="3518557" y="1948510"/>
                  </a:cubicBezTo>
                  <a:lnTo>
                    <a:pt x="3518557" y="1492389"/>
                  </a:lnTo>
                  <a:lnTo>
                    <a:pt x="3752180" y="1492389"/>
                  </a:lnTo>
                  <a:lnTo>
                    <a:pt x="3752180" y="1886895"/>
                  </a:lnTo>
                  <a:cubicBezTo>
                    <a:pt x="3752180" y="2049490"/>
                    <a:pt x="3739344" y="2160739"/>
                    <a:pt x="3713671" y="2220643"/>
                  </a:cubicBezTo>
                  <a:cubicBezTo>
                    <a:pt x="3682293" y="2293667"/>
                    <a:pt x="3636082" y="2349720"/>
                    <a:pt x="3575038" y="2388800"/>
                  </a:cubicBezTo>
                  <a:cubicBezTo>
                    <a:pt x="3513993" y="2427880"/>
                    <a:pt x="3436404" y="2447419"/>
                    <a:pt x="3342270" y="2447419"/>
                  </a:cubicBezTo>
                  <a:cubicBezTo>
                    <a:pt x="3240149" y="2447419"/>
                    <a:pt x="3157568" y="2424599"/>
                    <a:pt x="3094527" y="2378958"/>
                  </a:cubicBezTo>
                  <a:cubicBezTo>
                    <a:pt x="3031486" y="2333318"/>
                    <a:pt x="2987129" y="2269706"/>
                    <a:pt x="2961456" y="2188124"/>
                  </a:cubicBezTo>
                  <a:cubicBezTo>
                    <a:pt x="2943200" y="2131643"/>
                    <a:pt x="2934072" y="2028952"/>
                    <a:pt x="2934072" y="1880049"/>
                  </a:cubicBezTo>
                  <a:close/>
                  <a:moveTo>
                    <a:pt x="831371" y="1492389"/>
                  </a:moveTo>
                  <a:lnTo>
                    <a:pt x="1070116" y="1492389"/>
                  </a:lnTo>
                  <a:lnTo>
                    <a:pt x="1311962" y="2076594"/>
                  </a:lnTo>
                  <a:lnTo>
                    <a:pt x="1578826" y="1492389"/>
                  </a:lnTo>
                  <a:lnTo>
                    <a:pt x="1818252" y="1492389"/>
                  </a:lnTo>
                  <a:lnTo>
                    <a:pt x="1235130" y="2764051"/>
                  </a:lnTo>
                  <a:lnTo>
                    <a:pt x="993846" y="2764051"/>
                  </a:lnTo>
                  <a:lnTo>
                    <a:pt x="1185296" y="2353981"/>
                  </a:lnTo>
                  <a:close/>
                  <a:moveTo>
                    <a:pt x="2286372" y="1468428"/>
                  </a:moveTo>
                  <a:cubicBezTo>
                    <a:pt x="2374230" y="1468428"/>
                    <a:pt x="2456811" y="1490393"/>
                    <a:pt x="2534115" y="1534322"/>
                  </a:cubicBezTo>
                  <a:cubicBezTo>
                    <a:pt x="2611419" y="1578251"/>
                    <a:pt x="2671750" y="1637869"/>
                    <a:pt x="2715109" y="1713176"/>
                  </a:cubicBezTo>
                  <a:cubicBezTo>
                    <a:pt x="2758467" y="1788483"/>
                    <a:pt x="2780147" y="1869780"/>
                    <a:pt x="2780147" y="1957068"/>
                  </a:cubicBezTo>
                  <a:cubicBezTo>
                    <a:pt x="2780147" y="2044926"/>
                    <a:pt x="2758325" y="2127079"/>
                    <a:pt x="2714681" y="2203527"/>
                  </a:cubicBezTo>
                  <a:cubicBezTo>
                    <a:pt x="2671037" y="2279975"/>
                    <a:pt x="2611562" y="2339736"/>
                    <a:pt x="2536255" y="2382809"/>
                  </a:cubicBezTo>
                  <a:cubicBezTo>
                    <a:pt x="2460947" y="2425883"/>
                    <a:pt x="2377939" y="2447419"/>
                    <a:pt x="2287228" y="2447419"/>
                  </a:cubicBezTo>
                  <a:cubicBezTo>
                    <a:pt x="2153729" y="2447419"/>
                    <a:pt x="2039770" y="2399925"/>
                    <a:pt x="1945351" y="2304935"/>
                  </a:cubicBezTo>
                  <a:cubicBezTo>
                    <a:pt x="1850932" y="2209946"/>
                    <a:pt x="1803723" y="2094560"/>
                    <a:pt x="1803723" y="1958779"/>
                  </a:cubicBezTo>
                  <a:cubicBezTo>
                    <a:pt x="1803723" y="1813300"/>
                    <a:pt x="1857065" y="1692067"/>
                    <a:pt x="1963750" y="1595081"/>
                  </a:cubicBezTo>
                  <a:cubicBezTo>
                    <a:pt x="2057313" y="1510645"/>
                    <a:pt x="2164854" y="1468428"/>
                    <a:pt x="2286372" y="1468428"/>
                  </a:cubicBezTo>
                  <a:close/>
                  <a:moveTo>
                    <a:pt x="2244975" y="551111"/>
                  </a:moveTo>
                  <a:cubicBezTo>
                    <a:pt x="2172761" y="551111"/>
                    <a:pt x="2112773" y="576641"/>
                    <a:pt x="2065011" y="627701"/>
                  </a:cubicBezTo>
                  <a:cubicBezTo>
                    <a:pt x="2017248" y="678762"/>
                    <a:pt x="1993367" y="744228"/>
                    <a:pt x="1993367" y="824099"/>
                  </a:cubicBezTo>
                  <a:cubicBezTo>
                    <a:pt x="1993367" y="904540"/>
                    <a:pt x="2017674" y="970719"/>
                    <a:pt x="2066287" y="1022635"/>
                  </a:cubicBezTo>
                  <a:cubicBezTo>
                    <a:pt x="2114901" y="1074552"/>
                    <a:pt x="2174744" y="1100510"/>
                    <a:pt x="2245817" y="1100510"/>
                  </a:cubicBezTo>
                  <a:cubicBezTo>
                    <a:pt x="2319172" y="1100510"/>
                    <a:pt x="2380013" y="1074980"/>
                    <a:pt x="2428341" y="1023919"/>
                  </a:cubicBezTo>
                  <a:cubicBezTo>
                    <a:pt x="2476670" y="972859"/>
                    <a:pt x="2500834" y="905967"/>
                    <a:pt x="2500834" y="823243"/>
                  </a:cubicBezTo>
                  <a:cubicBezTo>
                    <a:pt x="2500834" y="742231"/>
                    <a:pt x="2476670" y="676622"/>
                    <a:pt x="2428341" y="626418"/>
                  </a:cubicBezTo>
                  <a:cubicBezTo>
                    <a:pt x="2380013" y="576213"/>
                    <a:pt x="2318891" y="551111"/>
                    <a:pt x="2244975" y="551111"/>
                  </a:cubicBezTo>
                  <a:close/>
                  <a:moveTo>
                    <a:pt x="3427446" y="335459"/>
                  </a:moveTo>
                  <a:cubicBezTo>
                    <a:pt x="3519734" y="335459"/>
                    <a:pt x="3598068" y="367693"/>
                    <a:pt x="3662446" y="432160"/>
                  </a:cubicBezTo>
                  <a:cubicBezTo>
                    <a:pt x="3716564" y="486929"/>
                    <a:pt x="3743623" y="567941"/>
                    <a:pt x="3743623" y="675196"/>
                  </a:cubicBezTo>
                  <a:lnTo>
                    <a:pt x="3743623" y="1290489"/>
                  </a:lnTo>
                  <a:lnTo>
                    <a:pt x="3512567" y="1290489"/>
                  </a:lnTo>
                  <a:lnTo>
                    <a:pt x="3512567" y="882759"/>
                  </a:lnTo>
                  <a:cubicBezTo>
                    <a:pt x="3512567" y="771643"/>
                    <a:pt x="3507586" y="697849"/>
                    <a:pt x="3497625" y="661377"/>
                  </a:cubicBezTo>
                  <a:cubicBezTo>
                    <a:pt x="3487663" y="624905"/>
                    <a:pt x="3470303" y="597124"/>
                    <a:pt x="3445544" y="578034"/>
                  </a:cubicBezTo>
                  <a:cubicBezTo>
                    <a:pt x="3420785" y="558944"/>
                    <a:pt x="3390193" y="549399"/>
                    <a:pt x="3353770" y="549399"/>
                  </a:cubicBezTo>
                  <a:cubicBezTo>
                    <a:pt x="3306534" y="549399"/>
                    <a:pt x="3265983" y="565213"/>
                    <a:pt x="3232118" y="596841"/>
                  </a:cubicBezTo>
                  <a:cubicBezTo>
                    <a:pt x="3198253" y="628468"/>
                    <a:pt x="3174773" y="672206"/>
                    <a:pt x="3161678" y="728053"/>
                  </a:cubicBezTo>
                  <a:cubicBezTo>
                    <a:pt x="3154850" y="757113"/>
                    <a:pt x="3151436" y="820078"/>
                    <a:pt x="3151436" y="916949"/>
                  </a:cubicBezTo>
                  <a:lnTo>
                    <a:pt x="3151436" y="1290489"/>
                  </a:lnTo>
                  <a:lnTo>
                    <a:pt x="2917813" y="1290489"/>
                  </a:lnTo>
                  <a:lnTo>
                    <a:pt x="2917813" y="359420"/>
                  </a:lnTo>
                  <a:lnTo>
                    <a:pt x="3151436" y="359420"/>
                  </a:lnTo>
                  <a:lnTo>
                    <a:pt x="3151436" y="454838"/>
                  </a:lnTo>
                  <a:cubicBezTo>
                    <a:pt x="3204413" y="410177"/>
                    <a:pt x="3252407" y="379116"/>
                    <a:pt x="3295418" y="361653"/>
                  </a:cubicBezTo>
                  <a:cubicBezTo>
                    <a:pt x="3338429" y="344190"/>
                    <a:pt x="3382438" y="335459"/>
                    <a:pt x="3427446" y="335459"/>
                  </a:cubicBezTo>
                  <a:close/>
                  <a:moveTo>
                    <a:pt x="2197386" y="335459"/>
                  </a:moveTo>
                  <a:cubicBezTo>
                    <a:pt x="2253225" y="335459"/>
                    <a:pt x="2305647" y="346013"/>
                    <a:pt x="2354653" y="367122"/>
                  </a:cubicBezTo>
                  <a:cubicBezTo>
                    <a:pt x="2403658" y="388231"/>
                    <a:pt x="2448962" y="419894"/>
                    <a:pt x="2490565" y="462112"/>
                  </a:cubicBezTo>
                  <a:lnTo>
                    <a:pt x="2490565" y="359420"/>
                  </a:lnTo>
                  <a:lnTo>
                    <a:pt x="2724188" y="359420"/>
                  </a:lnTo>
                  <a:lnTo>
                    <a:pt x="2724188" y="1290489"/>
                  </a:lnTo>
                  <a:lnTo>
                    <a:pt x="2490565" y="1290489"/>
                  </a:lnTo>
                  <a:lnTo>
                    <a:pt x="2490565" y="1192076"/>
                  </a:lnTo>
                  <a:cubicBezTo>
                    <a:pt x="2444977" y="1235435"/>
                    <a:pt x="2399248" y="1266670"/>
                    <a:pt x="2353375" y="1285782"/>
                  </a:cubicBezTo>
                  <a:cubicBezTo>
                    <a:pt x="2307503" y="1304894"/>
                    <a:pt x="2257784" y="1314450"/>
                    <a:pt x="2204219" y="1314450"/>
                  </a:cubicBezTo>
                  <a:cubicBezTo>
                    <a:pt x="2083984" y="1314450"/>
                    <a:pt x="1979989" y="1267811"/>
                    <a:pt x="1892234" y="1174533"/>
                  </a:cubicBezTo>
                  <a:cubicBezTo>
                    <a:pt x="1804478" y="1081255"/>
                    <a:pt x="1760600" y="965299"/>
                    <a:pt x="1760600" y="826666"/>
                  </a:cubicBezTo>
                  <a:cubicBezTo>
                    <a:pt x="1760600" y="682898"/>
                    <a:pt x="1803054" y="565088"/>
                    <a:pt x="1887961" y="473236"/>
                  </a:cubicBezTo>
                  <a:cubicBezTo>
                    <a:pt x="1972869" y="381385"/>
                    <a:pt x="2076011" y="335459"/>
                    <a:pt x="2197386" y="335459"/>
                  </a:cubicBezTo>
                  <a:close/>
                  <a:moveTo>
                    <a:pt x="0" y="31663"/>
                  </a:moveTo>
                  <a:lnTo>
                    <a:pt x="695735" y="31663"/>
                  </a:lnTo>
                  <a:lnTo>
                    <a:pt x="695735" y="267854"/>
                  </a:lnTo>
                  <a:lnTo>
                    <a:pt x="466391" y="267854"/>
                  </a:lnTo>
                  <a:lnTo>
                    <a:pt x="466391" y="1290489"/>
                  </a:lnTo>
                  <a:lnTo>
                    <a:pt x="223354" y="1290489"/>
                  </a:lnTo>
                  <a:lnTo>
                    <a:pt x="223354" y="267854"/>
                  </a:lnTo>
                  <a:lnTo>
                    <a:pt x="0" y="267854"/>
                  </a:lnTo>
                  <a:close/>
                  <a:moveTo>
                    <a:pt x="3929174" y="0"/>
                  </a:moveTo>
                  <a:lnTo>
                    <a:pt x="4162797" y="0"/>
                  </a:lnTo>
                  <a:lnTo>
                    <a:pt x="4162797" y="743283"/>
                  </a:lnTo>
                  <a:lnTo>
                    <a:pt x="4506813" y="359420"/>
                  </a:lnTo>
                  <a:lnTo>
                    <a:pt x="4800206" y="359420"/>
                  </a:lnTo>
                  <a:lnTo>
                    <a:pt x="4399121" y="805660"/>
                  </a:lnTo>
                  <a:lnTo>
                    <a:pt x="4848169" y="1290489"/>
                  </a:lnTo>
                  <a:lnTo>
                    <a:pt x="4558159" y="1290489"/>
                  </a:lnTo>
                  <a:lnTo>
                    <a:pt x="4162797" y="861378"/>
                  </a:lnTo>
                  <a:lnTo>
                    <a:pt x="4162797" y="1290489"/>
                  </a:lnTo>
                  <a:lnTo>
                    <a:pt x="3929174" y="1290489"/>
                  </a:lnTo>
                  <a:close/>
                  <a:moveTo>
                    <a:pt x="794594" y="0"/>
                  </a:moveTo>
                  <a:lnTo>
                    <a:pt x="1026506" y="0"/>
                  </a:lnTo>
                  <a:lnTo>
                    <a:pt x="1026506" y="453554"/>
                  </a:lnTo>
                  <a:cubicBezTo>
                    <a:pt x="1072146" y="414189"/>
                    <a:pt x="1118072" y="384665"/>
                    <a:pt x="1164283" y="364983"/>
                  </a:cubicBezTo>
                  <a:cubicBezTo>
                    <a:pt x="1210494" y="345300"/>
                    <a:pt x="1257276" y="335459"/>
                    <a:pt x="1304628" y="335459"/>
                  </a:cubicBezTo>
                  <a:cubicBezTo>
                    <a:pt x="1397050" y="335459"/>
                    <a:pt x="1474924" y="367407"/>
                    <a:pt x="1538251" y="431304"/>
                  </a:cubicBezTo>
                  <a:cubicBezTo>
                    <a:pt x="1592449" y="486643"/>
                    <a:pt x="1619548" y="567941"/>
                    <a:pt x="1619548" y="675196"/>
                  </a:cubicBezTo>
                  <a:lnTo>
                    <a:pt x="1619548" y="1290489"/>
                  </a:lnTo>
                  <a:lnTo>
                    <a:pt x="1389349" y="1290489"/>
                  </a:lnTo>
                  <a:lnTo>
                    <a:pt x="1389349" y="882291"/>
                  </a:lnTo>
                  <a:cubicBezTo>
                    <a:pt x="1389348" y="774465"/>
                    <a:pt x="1384214" y="701440"/>
                    <a:pt x="1373945" y="663216"/>
                  </a:cubicBezTo>
                  <a:cubicBezTo>
                    <a:pt x="1363675" y="624992"/>
                    <a:pt x="1346133" y="596466"/>
                    <a:pt x="1321316" y="577639"/>
                  </a:cubicBezTo>
                  <a:cubicBezTo>
                    <a:pt x="1296498" y="558813"/>
                    <a:pt x="1265834" y="549399"/>
                    <a:pt x="1229321" y="549399"/>
                  </a:cubicBezTo>
                  <a:cubicBezTo>
                    <a:pt x="1181969" y="549399"/>
                    <a:pt x="1141320" y="565088"/>
                    <a:pt x="1107375" y="596466"/>
                  </a:cubicBezTo>
                  <a:cubicBezTo>
                    <a:pt x="1073430" y="627844"/>
                    <a:pt x="1049896" y="670632"/>
                    <a:pt x="1036775" y="724830"/>
                  </a:cubicBezTo>
                  <a:cubicBezTo>
                    <a:pt x="1029929" y="752785"/>
                    <a:pt x="1026506" y="816682"/>
                    <a:pt x="1026506" y="916521"/>
                  </a:cubicBezTo>
                  <a:lnTo>
                    <a:pt x="1026506" y="1290489"/>
                  </a:lnTo>
                  <a:lnTo>
                    <a:pt x="794594" y="1290489"/>
                  </a:lnTo>
                  <a:close/>
                </a:path>
              </a:pathLst>
            </a:custGeom>
            <a:solidFill>
              <a:schemeClr val="bg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lnSpc>
                  <a:spcPts val="9000"/>
                </a:lnSpc>
                <a:buSzPct val="80000"/>
                <a:buFontTx/>
                <a:buNone/>
              </a:pPr>
              <a:endParaRPr lang="en-US" sz="13800" b="1" i="0" kern="1200" spc="-300" noProof="0">
                <a:solidFill>
                  <a:schemeClr val="bg2"/>
                </a:solidFill>
                <a:latin typeface="+mj-lt"/>
                <a:ea typeface="+mj-ea"/>
                <a:cs typeface="+mj-cs"/>
              </a:endParaRPr>
            </a:p>
          </p:txBody>
        </p:sp>
        <p:sp>
          <p:nvSpPr>
            <p:cNvPr id="13" name="Freeform 12">
              <a:extLst>
                <a:ext uri="{FF2B5EF4-FFF2-40B4-BE49-F238E27FC236}">
                  <a16:creationId xmlns:a16="http://schemas.microsoft.com/office/drawing/2014/main" id="{A964302B-D56F-AC30-2987-44EA72489033}"/>
                </a:ext>
              </a:extLst>
            </p:cNvPr>
            <p:cNvSpPr/>
            <p:nvPr/>
          </p:nvSpPr>
          <p:spPr bwMode="gray">
            <a:xfrm rot="2700000">
              <a:off x="532041" y="3920257"/>
              <a:ext cx="254047" cy="254047"/>
            </a:xfrm>
            <a:custGeom>
              <a:avLst/>
              <a:gdLst>
                <a:gd name="connsiteX0" fmla="*/ 0 w 254047"/>
                <a:gd name="connsiteY0" fmla="*/ 0 h 254047"/>
                <a:gd name="connsiteX1" fmla="*/ 254047 w 254047"/>
                <a:gd name="connsiteY1" fmla="*/ 0 h 254047"/>
                <a:gd name="connsiteX2" fmla="*/ 254047 w 254047"/>
                <a:gd name="connsiteY2" fmla="*/ 254047 h 254047"/>
                <a:gd name="connsiteX3" fmla="*/ 0 w 254047"/>
                <a:gd name="connsiteY3" fmla="*/ 254047 h 254047"/>
              </a:gdLst>
              <a:ahLst/>
              <a:cxnLst>
                <a:cxn ang="0">
                  <a:pos x="connsiteX0" y="connsiteY0"/>
                </a:cxn>
                <a:cxn ang="0">
                  <a:pos x="connsiteX1" y="connsiteY1"/>
                </a:cxn>
                <a:cxn ang="0">
                  <a:pos x="connsiteX2" y="connsiteY2"/>
                </a:cxn>
                <a:cxn ang="0">
                  <a:pos x="connsiteX3" y="connsiteY3"/>
                </a:cxn>
              </a:cxnLst>
              <a:rect l="l" t="t" r="r" b="b"/>
              <a:pathLst>
                <a:path w="254047" h="254047">
                  <a:moveTo>
                    <a:pt x="0" y="0"/>
                  </a:moveTo>
                  <a:lnTo>
                    <a:pt x="254047" y="0"/>
                  </a:lnTo>
                  <a:lnTo>
                    <a:pt x="254047" y="254047"/>
                  </a:lnTo>
                  <a:lnTo>
                    <a:pt x="0" y="254047"/>
                  </a:lnTo>
                  <a:close/>
                </a:path>
              </a:pathLst>
            </a:cu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grpSp>
    </p:spTree>
    <p:extLst>
      <p:ext uri="{BB962C8B-B14F-4D97-AF65-F5344CB8AC3E}">
        <p14:creationId xmlns:p14="http://schemas.microsoft.com/office/powerpoint/2010/main" val="295255220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hank you with picture">
    <p:bg>
      <p:bgPr>
        <a:solidFill>
          <a:schemeClr val="bg1"/>
        </a:solid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836BC086-CAB9-F19E-7A29-213BE33E4F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424" y="414391"/>
            <a:ext cx="1732884" cy="316533"/>
          </a:xfrm>
          <a:prstGeom prst="rect">
            <a:avLst/>
          </a:prstGeom>
        </p:spPr>
      </p:pic>
      <p:sp>
        <p:nvSpPr>
          <p:cNvPr id="4" name="Rechteck 8">
            <a:extLst>
              <a:ext uri="{FF2B5EF4-FFF2-40B4-BE49-F238E27FC236}">
                <a16:creationId xmlns:a16="http://schemas.microsoft.com/office/drawing/2014/main" id="{F5F4FA12-F1C5-AA4F-3E7D-B2896B38FDA4}"/>
              </a:ext>
            </a:extLst>
          </p:cNvPr>
          <p:cNvSpPr/>
          <p:nvPr/>
        </p:nvSpPr>
        <p:spPr bwMode="gray">
          <a:xfrm>
            <a:off x="779363" y="5390446"/>
            <a:ext cx="4537275" cy="6463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lgn="ctr">
              <a:lnSpc>
                <a:spcPct val="100000"/>
              </a:lnSpc>
              <a:spcAft>
                <a:spcPts val="600"/>
              </a:spcAft>
            </a:pPr>
            <a:r>
              <a:rPr lang="en-US" sz="1000" b="1" noProof="0">
                <a:solidFill>
                  <a:schemeClr val="tx1"/>
                </a:solidFill>
              </a:rPr>
              <a:t>Copyright © Toluna</a:t>
            </a:r>
          </a:p>
          <a:p>
            <a:pPr algn="ctr">
              <a:lnSpc>
                <a:spcPct val="100000"/>
              </a:lnSpc>
              <a:spcAft>
                <a:spcPts val="600"/>
              </a:spcAft>
            </a:pPr>
            <a:r>
              <a:rPr lang="en-US" sz="900" noProof="0">
                <a:solidFill>
                  <a:schemeClr val="tx1"/>
                </a:solidFill>
              </a:rPr>
              <a:t>All rights reserved. Nothing from this report is allowed to be multiplied, to be stored in an automated file, or to be made public electronically, mechanical, by photocopies, recording or any other manner, without written consent of Toluna.</a:t>
            </a:r>
          </a:p>
        </p:txBody>
      </p:sp>
      <p:sp>
        <p:nvSpPr>
          <p:cNvPr id="35" name="Picture Placeholder 34">
            <a:extLst>
              <a:ext uri="{FF2B5EF4-FFF2-40B4-BE49-F238E27FC236}">
                <a16:creationId xmlns:a16="http://schemas.microsoft.com/office/drawing/2014/main" id="{6D0344F4-013A-E2D0-D9FF-A7AE950D6727}"/>
              </a:ext>
            </a:extLst>
          </p:cNvPr>
          <p:cNvSpPr>
            <a:spLocks noGrp="1"/>
          </p:cNvSpPr>
          <p:nvPr>
            <p:ph type="pic" sz="quarter" idx="10"/>
          </p:nvPr>
        </p:nvSpPr>
        <p:spPr bwMode="gray">
          <a:xfrm>
            <a:off x="4062413" y="2"/>
            <a:ext cx="8129587" cy="6857998"/>
          </a:xfrm>
          <a:custGeom>
            <a:avLst/>
            <a:gdLst>
              <a:gd name="connsiteX0" fmla="*/ 0 w 8129587"/>
              <a:gd name="connsiteY0" fmla="*/ 0 h 6857998"/>
              <a:gd name="connsiteX1" fmla="*/ 5860296 w 8129587"/>
              <a:gd name="connsiteY1" fmla="*/ 0 h 6857998"/>
              <a:gd name="connsiteX2" fmla="*/ 8129587 w 8129587"/>
              <a:gd name="connsiteY2" fmla="*/ 2269291 h 6857998"/>
              <a:gd name="connsiteX3" fmla="*/ 8129587 w 8129587"/>
              <a:gd name="connsiteY3" fmla="*/ 5704815 h 6857998"/>
              <a:gd name="connsiteX4" fmla="*/ 6976404 w 8129587"/>
              <a:gd name="connsiteY4" fmla="*/ 6857998 h 6857998"/>
              <a:gd name="connsiteX5" fmla="*/ 1116005 w 8129587"/>
              <a:gd name="connsiteY5" fmla="*/ 6857998 h 6857998"/>
              <a:gd name="connsiteX6" fmla="*/ 3986950 w 8129587"/>
              <a:gd name="connsiteY6" fmla="*/ 3987053 h 6857998"/>
              <a:gd name="connsiteX7" fmla="*/ 0 w 8129587"/>
              <a:gd name="connsiteY7" fmla="*/ 103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9587" h="6857998">
                <a:moveTo>
                  <a:pt x="0" y="0"/>
                </a:moveTo>
                <a:lnTo>
                  <a:pt x="5860296" y="0"/>
                </a:lnTo>
                <a:lnTo>
                  <a:pt x="8129587" y="2269291"/>
                </a:lnTo>
                <a:lnTo>
                  <a:pt x="8129587" y="5704815"/>
                </a:lnTo>
                <a:lnTo>
                  <a:pt x="6976404" y="6857998"/>
                </a:lnTo>
                <a:lnTo>
                  <a:pt x="1116005" y="6857998"/>
                </a:lnTo>
                <a:lnTo>
                  <a:pt x="3986950" y="3987053"/>
                </a:lnTo>
                <a:lnTo>
                  <a:pt x="0" y="103"/>
                </a:lnTo>
                <a:close/>
              </a:path>
            </a:pathLst>
          </a:custGeom>
          <a:solidFill>
            <a:schemeClr val="tx2"/>
          </a:solidFill>
        </p:spPr>
        <p:txBody>
          <a:bodyPr wrap="square" anchor="ctr">
            <a:noAutofit/>
          </a:bodyPr>
          <a:lstStyle>
            <a:lvl1pPr algn="ctr">
              <a:defRPr/>
            </a:lvl1pPr>
          </a:lstStyle>
          <a:p>
            <a:r>
              <a:rPr lang="en-US" noProof="0"/>
              <a:t>Click icon to add picture</a:t>
            </a:r>
          </a:p>
        </p:txBody>
      </p:sp>
      <p:grpSp>
        <p:nvGrpSpPr>
          <p:cNvPr id="52" name="Group 51">
            <a:extLst>
              <a:ext uri="{FF2B5EF4-FFF2-40B4-BE49-F238E27FC236}">
                <a16:creationId xmlns:a16="http://schemas.microsoft.com/office/drawing/2014/main" id="{8AFDEF13-A131-DC1E-304A-FA2DE0DF83D3}"/>
              </a:ext>
            </a:extLst>
          </p:cNvPr>
          <p:cNvGrpSpPr/>
          <p:nvPr/>
        </p:nvGrpSpPr>
        <p:grpSpPr>
          <a:xfrm>
            <a:off x="938418" y="2387600"/>
            <a:ext cx="4339137" cy="2473840"/>
            <a:chOff x="-3395416" y="1802240"/>
            <a:chExt cx="4848169" cy="2764051"/>
          </a:xfrm>
        </p:grpSpPr>
        <p:sp>
          <p:nvSpPr>
            <p:cNvPr id="49" name="TextBox 48">
              <a:extLst>
                <a:ext uri="{FF2B5EF4-FFF2-40B4-BE49-F238E27FC236}">
                  <a16:creationId xmlns:a16="http://schemas.microsoft.com/office/drawing/2014/main" id="{6ACE5545-18A3-5604-6C91-6DFCC5E74EC3}"/>
                </a:ext>
              </a:extLst>
            </p:cNvPr>
            <p:cNvSpPr txBox="1"/>
            <p:nvPr/>
          </p:nvSpPr>
          <p:spPr bwMode="gray">
            <a:xfrm>
              <a:off x="-3395416" y="1802240"/>
              <a:ext cx="4848169" cy="2764051"/>
            </a:xfrm>
            <a:custGeom>
              <a:avLst/>
              <a:gdLst/>
              <a:ahLst/>
              <a:cxnLst/>
              <a:rect l="l" t="t" r="r" b="b"/>
              <a:pathLst>
                <a:path w="4848169" h="2764051">
                  <a:moveTo>
                    <a:pt x="2290223" y="1688359"/>
                  </a:moveTo>
                  <a:cubicBezTo>
                    <a:pt x="2217644" y="1688359"/>
                    <a:pt x="2157210" y="1713604"/>
                    <a:pt x="2108922" y="1764094"/>
                  </a:cubicBezTo>
                  <a:cubicBezTo>
                    <a:pt x="2060634" y="1814584"/>
                    <a:pt x="2036490" y="1879194"/>
                    <a:pt x="2036490" y="1957924"/>
                  </a:cubicBezTo>
                  <a:cubicBezTo>
                    <a:pt x="2036490" y="2038936"/>
                    <a:pt x="2060348" y="2104544"/>
                    <a:pt x="2108066" y="2154749"/>
                  </a:cubicBezTo>
                  <a:cubicBezTo>
                    <a:pt x="2155784" y="2204954"/>
                    <a:pt x="2216217" y="2230056"/>
                    <a:pt x="2289367" y="2230056"/>
                  </a:cubicBezTo>
                  <a:cubicBezTo>
                    <a:pt x="2362517" y="2230056"/>
                    <a:pt x="2423379" y="2204668"/>
                    <a:pt x="2471952" y="2153893"/>
                  </a:cubicBezTo>
                  <a:cubicBezTo>
                    <a:pt x="2520525" y="2103118"/>
                    <a:pt x="2544812" y="2037795"/>
                    <a:pt x="2544812" y="1957924"/>
                  </a:cubicBezTo>
                  <a:cubicBezTo>
                    <a:pt x="2544812" y="1878053"/>
                    <a:pt x="2520953" y="1813157"/>
                    <a:pt x="2473236" y="1763238"/>
                  </a:cubicBezTo>
                  <a:cubicBezTo>
                    <a:pt x="2425518" y="1713318"/>
                    <a:pt x="2364514" y="1688359"/>
                    <a:pt x="2290223" y="1688359"/>
                  </a:cubicBezTo>
                  <a:close/>
                  <a:moveTo>
                    <a:pt x="2934072" y="1492389"/>
                  </a:moveTo>
                  <a:lnTo>
                    <a:pt x="3170262" y="1492389"/>
                  </a:lnTo>
                  <a:lnTo>
                    <a:pt x="3170262" y="1940808"/>
                  </a:lnTo>
                  <a:cubicBezTo>
                    <a:pt x="3170262" y="2028096"/>
                    <a:pt x="3176268" y="2088713"/>
                    <a:pt x="3188280" y="2122658"/>
                  </a:cubicBezTo>
                  <a:cubicBezTo>
                    <a:pt x="3200292" y="2156603"/>
                    <a:pt x="3219593" y="2182989"/>
                    <a:pt x="3246184" y="2201816"/>
                  </a:cubicBezTo>
                  <a:cubicBezTo>
                    <a:pt x="3272775" y="2220643"/>
                    <a:pt x="3305517" y="2230056"/>
                    <a:pt x="3344410" y="2230056"/>
                  </a:cubicBezTo>
                  <a:cubicBezTo>
                    <a:pt x="3383302" y="2230056"/>
                    <a:pt x="3416332" y="2220785"/>
                    <a:pt x="3443498" y="2202244"/>
                  </a:cubicBezTo>
                  <a:cubicBezTo>
                    <a:pt x="3470663" y="2183702"/>
                    <a:pt x="3490821" y="2156460"/>
                    <a:pt x="3503969" y="2120518"/>
                  </a:cubicBezTo>
                  <a:cubicBezTo>
                    <a:pt x="3513694" y="2093705"/>
                    <a:pt x="3518557" y="2036369"/>
                    <a:pt x="3518557" y="1948510"/>
                  </a:cubicBezTo>
                  <a:lnTo>
                    <a:pt x="3518557" y="1492389"/>
                  </a:lnTo>
                  <a:lnTo>
                    <a:pt x="3752180" y="1492389"/>
                  </a:lnTo>
                  <a:lnTo>
                    <a:pt x="3752180" y="1886895"/>
                  </a:lnTo>
                  <a:cubicBezTo>
                    <a:pt x="3752180" y="2049490"/>
                    <a:pt x="3739344" y="2160739"/>
                    <a:pt x="3713671" y="2220643"/>
                  </a:cubicBezTo>
                  <a:cubicBezTo>
                    <a:pt x="3682293" y="2293667"/>
                    <a:pt x="3636082" y="2349720"/>
                    <a:pt x="3575038" y="2388800"/>
                  </a:cubicBezTo>
                  <a:cubicBezTo>
                    <a:pt x="3513993" y="2427880"/>
                    <a:pt x="3436404" y="2447419"/>
                    <a:pt x="3342270" y="2447419"/>
                  </a:cubicBezTo>
                  <a:cubicBezTo>
                    <a:pt x="3240149" y="2447419"/>
                    <a:pt x="3157568" y="2424599"/>
                    <a:pt x="3094527" y="2378958"/>
                  </a:cubicBezTo>
                  <a:cubicBezTo>
                    <a:pt x="3031486" y="2333318"/>
                    <a:pt x="2987129" y="2269706"/>
                    <a:pt x="2961456" y="2188124"/>
                  </a:cubicBezTo>
                  <a:cubicBezTo>
                    <a:pt x="2943200" y="2131643"/>
                    <a:pt x="2934072" y="2028952"/>
                    <a:pt x="2934072" y="1880049"/>
                  </a:cubicBezTo>
                  <a:close/>
                  <a:moveTo>
                    <a:pt x="831371" y="1492389"/>
                  </a:moveTo>
                  <a:lnTo>
                    <a:pt x="1070116" y="1492389"/>
                  </a:lnTo>
                  <a:lnTo>
                    <a:pt x="1311962" y="2076594"/>
                  </a:lnTo>
                  <a:lnTo>
                    <a:pt x="1578826" y="1492389"/>
                  </a:lnTo>
                  <a:lnTo>
                    <a:pt x="1818252" y="1492389"/>
                  </a:lnTo>
                  <a:lnTo>
                    <a:pt x="1235130" y="2764051"/>
                  </a:lnTo>
                  <a:lnTo>
                    <a:pt x="993846" y="2764051"/>
                  </a:lnTo>
                  <a:lnTo>
                    <a:pt x="1185296" y="2353981"/>
                  </a:lnTo>
                  <a:close/>
                  <a:moveTo>
                    <a:pt x="2286372" y="1468428"/>
                  </a:moveTo>
                  <a:cubicBezTo>
                    <a:pt x="2374230" y="1468428"/>
                    <a:pt x="2456811" y="1490393"/>
                    <a:pt x="2534115" y="1534322"/>
                  </a:cubicBezTo>
                  <a:cubicBezTo>
                    <a:pt x="2611419" y="1578251"/>
                    <a:pt x="2671750" y="1637869"/>
                    <a:pt x="2715109" y="1713176"/>
                  </a:cubicBezTo>
                  <a:cubicBezTo>
                    <a:pt x="2758467" y="1788483"/>
                    <a:pt x="2780147" y="1869780"/>
                    <a:pt x="2780147" y="1957068"/>
                  </a:cubicBezTo>
                  <a:cubicBezTo>
                    <a:pt x="2780147" y="2044926"/>
                    <a:pt x="2758325" y="2127079"/>
                    <a:pt x="2714681" y="2203527"/>
                  </a:cubicBezTo>
                  <a:cubicBezTo>
                    <a:pt x="2671037" y="2279975"/>
                    <a:pt x="2611562" y="2339736"/>
                    <a:pt x="2536255" y="2382809"/>
                  </a:cubicBezTo>
                  <a:cubicBezTo>
                    <a:pt x="2460947" y="2425883"/>
                    <a:pt x="2377939" y="2447419"/>
                    <a:pt x="2287228" y="2447419"/>
                  </a:cubicBezTo>
                  <a:cubicBezTo>
                    <a:pt x="2153729" y="2447419"/>
                    <a:pt x="2039770" y="2399925"/>
                    <a:pt x="1945351" y="2304935"/>
                  </a:cubicBezTo>
                  <a:cubicBezTo>
                    <a:pt x="1850932" y="2209946"/>
                    <a:pt x="1803723" y="2094560"/>
                    <a:pt x="1803723" y="1958779"/>
                  </a:cubicBezTo>
                  <a:cubicBezTo>
                    <a:pt x="1803723" y="1813300"/>
                    <a:pt x="1857065" y="1692067"/>
                    <a:pt x="1963750" y="1595081"/>
                  </a:cubicBezTo>
                  <a:cubicBezTo>
                    <a:pt x="2057313" y="1510645"/>
                    <a:pt x="2164854" y="1468428"/>
                    <a:pt x="2286372" y="1468428"/>
                  </a:cubicBezTo>
                  <a:close/>
                  <a:moveTo>
                    <a:pt x="2244975" y="551111"/>
                  </a:moveTo>
                  <a:cubicBezTo>
                    <a:pt x="2172761" y="551111"/>
                    <a:pt x="2112773" y="576641"/>
                    <a:pt x="2065011" y="627701"/>
                  </a:cubicBezTo>
                  <a:cubicBezTo>
                    <a:pt x="2017248" y="678762"/>
                    <a:pt x="1993367" y="744228"/>
                    <a:pt x="1993367" y="824099"/>
                  </a:cubicBezTo>
                  <a:cubicBezTo>
                    <a:pt x="1993367" y="904540"/>
                    <a:pt x="2017674" y="970719"/>
                    <a:pt x="2066287" y="1022635"/>
                  </a:cubicBezTo>
                  <a:cubicBezTo>
                    <a:pt x="2114901" y="1074552"/>
                    <a:pt x="2174744" y="1100510"/>
                    <a:pt x="2245817" y="1100510"/>
                  </a:cubicBezTo>
                  <a:cubicBezTo>
                    <a:pt x="2319172" y="1100510"/>
                    <a:pt x="2380013" y="1074980"/>
                    <a:pt x="2428341" y="1023919"/>
                  </a:cubicBezTo>
                  <a:cubicBezTo>
                    <a:pt x="2476670" y="972859"/>
                    <a:pt x="2500834" y="905967"/>
                    <a:pt x="2500834" y="823243"/>
                  </a:cubicBezTo>
                  <a:cubicBezTo>
                    <a:pt x="2500834" y="742231"/>
                    <a:pt x="2476670" y="676622"/>
                    <a:pt x="2428341" y="626418"/>
                  </a:cubicBezTo>
                  <a:cubicBezTo>
                    <a:pt x="2380013" y="576213"/>
                    <a:pt x="2318891" y="551111"/>
                    <a:pt x="2244975" y="551111"/>
                  </a:cubicBezTo>
                  <a:close/>
                  <a:moveTo>
                    <a:pt x="3427446" y="335459"/>
                  </a:moveTo>
                  <a:cubicBezTo>
                    <a:pt x="3519734" y="335459"/>
                    <a:pt x="3598068" y="367693"/>
                    <a:pt x="3662446" y="432160"/>
                  </a:cubicBezTo>
                  <a:cubicBezTo>
                    <a:pt x="3716564" y="486929"/>
                    <a:pt x="3743623" y="567941"/>
                    <a:pt x="3743623" y="675196"/>
                  </a:cubicBezTo>
                  <a:lnTo>
                    <a:pt x="3743623" y="1290489"/>
                  </a:lnTo>
                  <a:lnTo>
                    <a:pt x="3512567" y="1290489"/>
                  </a:lnTo>
                  <a:lnTo>
                    <a:pt x="3512567" y="882759"/>
                  </a:lnTo>
                  <a:cubicBezTo>
                    <a:pt x="3512567" y="771643"/>
                    <a:pt x="3507586" y="697849"/>
                    <a:pt x="3497625" y="661377"/>
                  </a:cubicBezTo>
                  <a:cubicBezTo>
                    <a:pt x="3487663" y="624905"/>
                    <a:pt x="3470303" y="597124"/>
                    <a:pt x="3445544" y="578034"/>
                  </a:cubicBezTo>
                  <a:cubicBezTo>
                    <a:pt x="3420785" y="558944"/>
                    <a:pt x="3390193" y="549399"/>
                    <a:pt x="3353770" y="549399"/>
                  </a:cubicBezTo>
                  <a:cubicBezTo>
                    <a:pt x="3306534" y="549399"/>
                    <a:pt x="3265983" y="565213"/>
                    <a:pt x="3232118" y="596841"/>
                  </a:cubicBezTo>
                  <a:cubicBezTo>
                    <a:pt x="3198253" y="628468"/>
                    <a:pt x="3174773" y="672206"/>
                    <a:pt x="3161678" y="728053"/>
                  </a:cubicBezTo>
                  <a:cubicBezTo>
                    <a:pt x="3154850" y="757113"/>
                    <a:pt x="3151436" y="820078"/>
                    <a:pt x="3151436" y="916949"/>
                  </a:cubicBezTo>
                  <a:lnTo>
                    <a:pt x="3151436" y="1290489"/>
                  </a:lnTo>
                  <a:lnTo>
                    <a:pt x="2917813" y="1290489"/>
                  </a:lnTo>
                  <a:lnTo>
                    <a:pt x="2917813" y="359420"/>
                  </a:lnTo>
                  <a:lnTo>
                    <a:pt x="3151436" y="359420"/>
                  </a:lnTo>
                  <a:lnTo>
                    <a:pt x="3151436" y="454838"/>
                  </a:lnTo>
                  <a:cubicBezTo>
                    <a:pt x="3204413" y="410177"/>
                    <a:pt x="3252407" y="379116"/>
                    <a:pt x="3295418" y="361653"/>
                  </a:cubicBezTo>
                  <a:cubicBezTo>
                    <a:pt x="3338429" y="344190"/>
                    <a:pt x="3382438" y="335459"/>
                    <a:pt x="3427446" y="335459"/>
                  </a:cubicBezTo>
                  <a:close/>
                  <a:moveTo>
                    <a:pt x="2197386" y="335459"/>
                  </a:moveTo>
                  <a:cubicBezTo>
                    <a:pt x="2253225" y="335459"/>
                    <a:pt x="2305647" y="346013"/>
                    <a:pt x="2354653" y="367122"/>
                  </a:cubicBezTo>
                  <a:cubicBezTo>
                    <a:pt x="2403658" y="388231"/>
                    <a:pt x="2448962" y="419894"/>
                    <a:pt x="2490565" y="462112"/>
                  </a:cubicBezTo>
                  <a:lnTo>
                    <a:pt x="2490565" y="359420"/>
                  </a:lnTo>
                  <a:lnTo>
                    <a:pt x="2724188" y="359420"/>
                  </a:lnTo>
                  <a:lnTo>
                    <a:pt x="2724188" y="1290489"/>
                  </a:lnTo>
                  <a:lnTo>
                    <a:pt x="2490565" y="1290489"/>
                  </a:lnTo>
                  <a:lnTo>
                    <a:pt x="2490565" y="1192076"/>
                  </a:lnTo>
                  <a:cubicBezTo>
                    <a:pt x="2444977" y="1235435"/>
                    <a:pt x="2399248" y="1266670"/>
                    <a:pt x="2353375" y="1285782"/>
                  </a:cubicBezTo>
                  <a:cubicBezTo>
                    <a:pt x="2307503" y="1304894"/>
                    <a:pt x="2257784" y="1314450"/>
                    <a:pt x="2204219" y="1314450"/>
                  </a:cubicBezTo>
                  <a:cubicBezTo>
                    <a:pt x="2083984" y="1314450"/>
                    <a:pt x="1979989" y="1267811"/>
                    <a:pt x="1892234" y="1174533"/>
                  </a:cubicBezTo>
                  <a:cubicBezTo>
                    <a:pt x="1804478" y="1081255"/>
                    <a:pt x="1760600" y="965299"/>
                    <a:pt x="1760600" y="826666"/>
                  </a:cubicBezTo>
                  <a:cubicBezTo>
                    <a:pt x="1760600" y="682898"/>
                    <a:pt x="1803054" y="565088"/>
                    <a:pt x="1887961" y="473236"/>
                  </a:cubicBezTo>
                  <a:cubicBezTo>
                    <a:pt x="1972869" y="381385"/>
                    <a:pt x="2076011" y="335459"/>
                    <a:pt x="2197386" y="335459"/>
                  </a:cubicBezTo>
                  <a:close/>
                  <a:moveTo>
                    <a:pt x="0" y="31663"/>
                  </a:moveTo>
                  <a:lnTo>
                    <a:pt x="695735" y="31663"/>
                  </a:lnTo>
                  <a:lnTo>
                    <a:pt x="695735" y="267854"/>
                  </a:lnTo>
                  <a:lnTo>
                    <a:pt x="466391" y="267854"/>
                  </a:lnTo>
                  <a:lnTo>
                    <a:pt x="466391" y="1290489"/>
                  </a:lnTo>
                  <a:lnTo>
                    <a:pt x="223354" y="1290489"/>
                  </a:lnTo>
                  <a:lnTo>
                    <a:pt x="223354" y="267854"/>
                  </a:lnTo>
                  <a:lnTo>
                    <a:pt x="0" y="267854"/>
                  </a:lnTo>
                  <a:close/>
                  <a:moveTo>
                    <a:pt x="3929174" y="0"/>
                  </a:moveTo>
                  <a:lnTo>
                    <a:pt x="4162797" y="0"/>
                  </a:lnTo>
                  <a:lnTo>
                    <a:pt x="4162797" y="743283"/>
                  </a:lnTo>
                  <a:lnTo>
                    <a:pt x="4506813" y="359420"/>
                  </a:lnTo>
                  <a:lnTo>
                    <a:pt x="4800206" y="359420"/>
                  </a:lnTo>
                  <a:lnTo>
                    <a:pt x="4399121" y="805660"/>
                  </a:lnTo>
                  <a:lnTo>
                    <a:pt x="4848169" y="1290489"/>
                  </a:lnTo>
                  <a:lnTo>
                    <a:pt x="4558159" y="1290489"/>
                  </a:lnTo>
                  <a:lnTo>
                    <a:pt x="4162797" y="861378"/>
                  </a:lnTo>
                  <a:lnTo>
                    <a:pt x="4162797" y="1290489"/>
                  </a:lnTo>
                  <a:lnTo>
                    <a:pt x="3929174" y="1290489"/>
                  </a:lnTo>
                  <a:close/>
                  <a:moveTo>
                    <a:pt x="794594" y="0"/>
                  </a:moveTo>
                  <a:lnTo>
                    <a:pt x="1026506" y="0"/>
                  </a:lnTo>
                  <a:lnTo>
                    <a:pt x="1026506" y="453554"/>
                  </a:lnTo>
                  <a:cubicBezTo>
                    <a:pt x="1072146" y="414189"/>
                    <a:pt x="1118072" y="384665"/>
                    <a:pt x="1164283" y="364983"/>
                  </a:cubicBezTo>
                  <a:cubicBezTo>
                    <a:pt x="1210494" y="345300"/>
                    <a:pt x="1257276" y="335459"/>
                    <a:pt x="1304628" y="335459"/>
                  </a:cubicBezTo>
                  <a:cubicBezTo>
                    <a:pt x="1397050" y="335459"/>
                    <a:pt x="1474924" y="367407"/>
                    <a:pt x="1538251" y="431304"/>
                  </a:cubicBezTo>
                  <a:cubicBezTo>
                    <a:pt x="1592449" y="486643"/>
                    <a:pt x="1619548" y="567941"/>
                    <a:pt x="1619548" y="675196"/>
                  </a:cubicBezTo>
                  <a:lnTo>
                    <a:pt x="1619548" y="1290489"/>
                  </a:lnTo>
                  <a:lnTo>
                    <a:pt x="1389349" y="1290489"/>
                  </a:lnTo>
                  <a:lnTo>
                    <a:pt x="1389349" y="882291"/>
                  </a:lnTo>
                  <a:cubicBezTo>
                    <a:pt x="1389348" y="774465"/>
                    <a:pt x="1384214" y="701440"/>
                    <a:pt x="1373945" y="663216"/>
                  </a:cubicBezTo>
                  <a:cubicBezTo>
                    <a:pt x="1363675" y="624992"/>
                    <a:pt x="1346133" y="596466"/>
                    <a:pt x="1321316" y="577639"/>
                  </a:cubicBezTo>
                  <a:cubicBezTo>
                    <a:pt x="1296498" y="558813"/>
                    <a:pt x="1265834" y="549399"/>
                    <a:pt x="1229321" y="549399"/>
                  </a:cubicBezTo>
                  <a:cubicBezTo>
                    <a:pt x="1181969" y="549399"/>
                    <a:pt x="1141320" y="565088"/>
                    <a:pt x="1107375" y="596466"/>
                  </a:cubicBezTo>
                  <a:cubicBezTo>
                    <a:pt x="1073430" y="627844"/>
                    <a:pt x="1049896" y="670632"/>
                    <a:pt x="1036775" y="724830"/>
                  </a:cubicBezTo>
                  <a:cubicBezTo>
                    <a:pt x="1029929" y="752785"/>
                    <a:pt x="1026506" y="816682"/>
                    <a:pt x="1026506" y="916521"/>
                  </a:cubicBezTo>
                  <a:lnTo>
                    <a:pt x="1026506" y="1290489"/>
                  </a:lnTo>
                  <a:lnTo>
                    <a:pt x="794594" y="1290489"/>
                  </a:lnTo>
                  <a:close/>
                </a:path>
              </a:pathLst>
            </a:custGeom>
            <a:solidFill>
              <a:schemeClr val="bg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lnSpc>
                  <a:spcPts val="9000"/>
                </a:lnSpc>
                <a:buSzPct val="80000"/>
                <a:buFontTx/>
                <a:buNone/>
              </a:pPr>
              <a:endParaRPr lang="en-US" sz="13800" b="1" i="0" kern="1200" spc="-300" noProof="0">
                <a:solidFill>
                  <a:schemeClr val="bg2"/>
                </a:solidFill>
                <a:latin typeface="+mj-lt"/>
                <a:ea typeface="+mj-ea"/>
                <a:cs typeface="+mj-cs"/>
              </a:endParaRPr>
            </a:p>
          </p:txBody>
        </p:sp>
        <p:sp>
          <p:nvSpPr>
            <p:cNvPr id="51" name="Freeform 50">
              <a:extLst>
                <a:ext uri="{FF2B5EF4-FFF2-40B4-BE49-F238E27FC236}">
                  <a16:creationId xmlns:a16="http://schemas.microsoft.com/office/drawing/2014/main" id="{7E3E8EE7-DDD1-4530-F232-DCFE7F5F3D14}"/>
                </a:ext>
              </a:extLst>
            </p:cNvPr>
            <p:cNvSpPr/>
            <p:nvPr/>
          </p:nvSpPr>
          <p:spPr bwMode="gray">
            <a:xfrm rot="2700000">
              <a:off x="532041" y="3920257"/>
              <a:ext cx="254047" cy="254047"/>
            </a:xfrm>
            <a:custGeom>
              <a:avLst/>
              <a:gdLst>
                <a:gd name="connsiteX0" fmla="*/ 0 w 254047"/>
                <a:gd name="connsiteY0" fmla="*/ 0 h 254047"/>
                <a:gd name="connsiteX1" fmla="*/ 254047 w 254047"/>
                <a:gd name="connsiteY1" fmla="*/ 0 h 254047"/>
                <a:gd name="connsiteX2" fmla="*/ 254047 w 254047"/>
                <a:gd name="connsiteY2" fmla="*/ 254047 h 254047"/>
                <a:gd name="connsiteX3" fmla="*/ 0 w 254047"/>
                <a:gd name="connsiteY3" fmla="*/ 254047 h 254047"/>
              </a:gdLst>
              <a:ahLst/>
              <a:cxnLst>
                <a:cxn ang="0">
                  <a:pos x="connsiteX0" y="connsiteY0"/>
                </a:cxn>
                <a:cxn ang="0">
                  <a:pos x="connsiteX1" y="connsiteY1"/>
                </a:cxn>
                <a:cxn ang="0">
                  <a:pos x="connsiteX2" y="connsiteY2"/>
                </a:cxn>
                <a:cxn ang="0">
                  <a:pos x="connsiteX3" y="connsiteY3"/>
                </a:cxn>
              </a:cxnLst>
              <a:rect l="l" t="t" r="r" b="b"/>
              <a:pathLst>
                <a:path w="254047" h="254047">
                  <a:moveTo>
                    <a:pt x="0" y="0"/>
                  </a:moveTo>
                  <a:lnTo>
                    <a:pt x="254047" y="0"/>
                  </a:lnTo>
                  <a:lnTo>
                    <a:pt x="254047" y="254047"/>
                  </a:lnTo>
                  <a:lnTo>
                    <a:pt x="0" y="254047"/>
                  </a:lnTo>
                  <a:close/>
                </a:path>
              </a:pathLst>
            </a:cu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noProof="0">
                <a:solidFill>
                  <a:schemeClr val="tx1"/>
                </a:solidFill>
              </a:endParaRPr>
            </a:p>
          </p:txBody>
        </p:sp>
      </p:grpSp>
    </p:spTree>
    <p:extLst>
      <p:ext uri="{BB962C8B-B14F-4D97-AF65-F5344CB8AC3E}">
        <p14:creationId xmlns:p14="http://schemas.microsoft.com/office/powerpoint/2010/main" val="140359686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Intro / Outro">
    <p:bg>
      <p:bgPr>
        <a:solidFill>
          <a:schemeClr val="bg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F282AA0B-A9DE-1FC1-286D-56636E095E94}"/>
              </a:ext>
            </a:extLst>
          </p:cNvPr>
          <p:cNvPicPr>
            <a:picLocks noChangeAspect="1"/>
          </p:cNvPicPr>
          <p:nvPr/>
        </p:nvPicPr>
        <p:blipFill>
          <a:blip r:embed="rId2">
            <a:extLst>
              <a:ext uri="{96DAC541-7B7A-43D3-8B79-37D633B846F1}">
                <asvg:svgBlip xmlns:asvg="http://schemas.microsoft.com/office/drawing/2016/SVG/main" r:embed="rId3"/>
              </a:ext>
            </a:extLst>
          </a:blip>
          <a:srcRect l="11091" t="4546" b="4546"/>
          <a:stretch/>
        </p:blipFill>
        <p:spPr>
          <a:xfrm>
            <a:off x="0" y="0"/>
            <a:ext cx="6707124" cy="6858000"/>
          </a:xfrm>
          <a:prstGeom prst="rect">
            <a:avLst/>
          </a:prstGeom>
        </p:spPr>
      </p:pic>
      <p:pic>
        <p:nvPicPr>
          <p:cNvPr id="4" name="Graphic 3">
            <a:extLst>
              <a:ext uri="{FF2B5EF4-FFF2-40B4-BE49-F238E27FC236}">
                <a16:creationId xmlns:a16="http://schemas.microsoft.com/office/drawing/2014/main" id="{1E16C475-044C-C66C-C43C-730145FE37F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460687" y="2952661"/>
            <a:ext cx="5148706" cy="956416"/>
          </a:xfrm>
          <a:prstGeom prst="rect">
            <a:avLst/>
          </a:prstGeom>
        </p:spPr>
      </p:pic>
    </p:spTree>
    <p:extLst>
      <p:ext uri="{BB962C8B-B14F-4D97-AF65-F5344CB8AC3E}">
        <p14:creationId xmlns:p14="http://schemas.microsoft.com/office/powerpoint/2010/main" val="1080647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2"/>
        </a:solidFill>
        <a:effectLst/>
      </p:bgPr>
    </p: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082B308F-249C-1A85-05FA-7DEC9C634D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Foliennummernplatzhalter 5">
            <a:extLst>
              <a:ext uri="{FF2B5EF4-FFF2-40B4-BE49-F238E27FC236}">
                <a16:creationId xmlns:a16="http://schemas.microsoft.com/office/drawing/2014/main" id="{0392CE83-299A-A2AF-1CA8-F19BFA507F5A}"/>
              </a:ext>
            </a:extLst>
          </p:cNvPr>
          <p:cNvSpPr txBox="1">
            <a:spLocks/>
          </p:cNvSpPr>
          <p:nvPr userDrawn="1"/>
        </p:nvSpPr>
        <p:spPr bwMode="gray">
          <a:xfrm>
            <a:off x="11712575" y="6453188"/>
            <a:ext cx="479425" cy="404812"/>
          </a:xfrm>
          <a:prstGeom prst="rect">
            <a:avLst/>
          </a:prstGeom>
        </p:spPr>
        <p:txBody>
          <a:bodyPr vert="horz" lIns="0" tIns="0" rIns="0" bIns="0" rtlCol="0" anchor="ctr">
            <a:noAutofit/>
          </a:bodyPr>
          <a:lstStyle>
            <a:defPPr>
              <a:defRPr lang="de-DE"/>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rPr>
              <a:t> </a:t>
            </a:r>
            <a:fld id="{98F76C21-517E-5648-9AF8-319FC162F1D5}" type="slidenum">
              <a:rPr lang="en-US" smtClean="0">
                <a:solidFill>
                  <a:schemeClr val="bg1"/>
                </a:solidFill>
              </a:rPr>
              <a:pPr algn="ctr"/>
              <a:t>‹#›</a:t>
            </a:fld>
            <a:endParaRPr lang="en-US">
              <a:solidFill>
                <a:schemeClr val="bg1"/>
              </a:solidFill>
            </a:endParaRPr>
          </a:p>
        </p:txBody>
      </p:sp>
    </p:spTree>
    <p:extLst>
      <p:ext uri="{BB962C8B-B14F-4D97-AF65-F5344CB8AC3E}">
        <p14:creationId xmlns:p14="http://schemas.microsoft.com/office/powerpoint/2010/main" val="393206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Only titl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6444246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hasCustomPrompt="1"/>
          </p:nvPr>
        </p:nvSpPr>
        <p:spPr bwMode="gray"/>
        <p:txBody>
          <a:bodyPr>
            <a:noAutofit/>
          </a:bodyPr>
          <a:lstStyle>
            <a:lvl1pPr>
              <a:defRPr sz="2800">
                <a:solidFill>
                  <a:srgbClr val="00030E"/>
                </a:solidFill>
                <a:latin typeface="Montserrat" pitchFamily="2" charset="77"/>
              </a:defRPr>
            </a:lvl1pPr>
          </a:lstStyle>
          <a:p>
            <a:r>
              <a:rPr lang="en-US"/>
              <a:t>Headline</a:t>
            </a:r>
          </a:p>
        </p:txBody>
      </p:sp>
      <p:sp>
        <p:nvSpPr>
          <p:cNvPr id="4" name="Slide Number Placeholder 5">
            <a:extLst>
              <a:ext uri="{FF2B5EF4-FFF2-40B4-BE49-F238E27FC236}">
                <a16:creationId xmlns:a16="http://schemas.microsoft.com/office/drawing/2014/main" id="{580D953E-BC09-4762-210E-88011611C987}"/>
              </a:ext>
            </a:extLst>
          </p:cNvPr>
          <p:cNvSpPr>
            <a:spLocks noGrp="1"/>
          </p:cNvSpPr>
          <p:nvPr>
            <p:ph type="sldNum" sz="quarter" idx="4"/>
          </p:nvPr>
        </p:nvSpPr>
        <p:spPr>
          <a:xfrm>
            <a:off x="11701463" y="6453187"/>
            <a:ext cx="490538" cy="404813"/>
          </a:xfrm>
          <a:prstGeom prst="rect">
            <a:avLst/>
          </a:prstGeom>
        </p:spPr>
        <p:txBody>
          <a:bodyPr vert="horz" lIns="0" tIns="0" rIns="0" bIns="0" rtlCol="0" anchor="ctr"/>
          <a:lstStyle>
            <a:lvl1pPr algn="ctr">
              <a:defRPr sz="1000">
                <a:solidFill>
                  <a:schemeClr val="tx1">
                    <a:tint val="75000"/>
                  </a:schemeClr>
                </a:solidFill>
                <a:latin typeface="+mj-lt"/>
              </a:defRPr>
            </a:lvl1pPr>
          </a:lstStyle>
          <a:p>
            <a:fld id="{52AAEA89-C6A7-4876-A57F-A31602322EE3}" type="slidenum">
              <a:rPr lang="en-US" smtClean="0"/>
              <a:pPr/>
              <a:t>‹#›</a:t>
            </a:fld>
            <a:endParaRPr lang="en-US"/>
          </a:p>
        </p:txBody>
      </p:sp>
    </p:spTree>
    <p:extLst>
      <p:ext uri="{BB962C8B-B14F-4D97-AF65-F5344CB8AC3E}">
        <p14:creationId xmlns:p14="http://schemas.microsoft.com/office/powerpoint/2010/main" val="64601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Only titl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6444246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hasCustomPrompt="1"/>
          </p:nvPr>
        </p:nvSpPr>
        <p:spPr bwMode="gray"/>
        <p:txBody>
          <a:bodyPr/>
          <a:lstStyle>
            <a:lvl1pPr>
              <a:defRPr>
                <a:solidFill>
                  <a:schemeClr val="bg2"/>
                </a:solidFill>
                <a:latin typeface="Montserrat" pitchFamily="2" charset="77"/>
              </a:defRPr>
            </a:lvl1pPr>
          </a:lstStyle>
          <a:p>
            <a:r>
              <a:rPr lang="en-US"/>
              <a:t>Headline</a:t>
            </a:r>
          </a:p>
        </p:txBody>
      </p:sp>
      <p:sp>
        <p:nvSpPr>
          <p:cNvPr id="4" name="Slide Number Placeholder 5">
            <a:extLst>
              <a:ext uri="{FF2B5EF4-FFF2-40B4-BE49-F238E27FC236}">
                <a16:creationId xmlns:a16="http://schemas.microsoft.com/office/drawing/2014/main" id="{B4E6A5F8-49FE-BA24-66B9-8D8454CDB6D3}"/>
              </a:ext>
            </a:extLst>
          </p:cNvPr>
          <p:cNvSpPr>
            <a:spLocks noGrp="1"/>
          </p:cNvSpPr>
          <p:nvPr>
            <p:ph type="sldNum" sz="quarter" idx="4"/>
          </p:nvPr>
        </p:nvSpPr>
        <p:spPr>
          <a:xfrm>
            <a:off x="11712575" y="6453187"/>
            <a:ext cx="479426" cy="404813"/>
          </a:xfrm>
          <a:prstGeom prst="rect">
            <a:avLst/>
          </a:prstGeom>
        </p:spPr>
        <p:txBody>
          <a:bodyPr vert="horz" lIns="0" tIns="0" rIns="0" bIns="0" rtlCol="0" anchor="ctr"/>
          <a:lstStyle>
            <a:lvl1pPr algn="ctr">
              <a:defRPr sz="1200">
                <a:solidFill>
                  <a:schemeClr val="tx1">
                    <a:tint val="75000"/>
                  </a:schemeClr>
                </a:solidFill>
                <a:latin typeface="+mj-lt"/>
              </a:defRPr>
            </a:lvl1pPr>
          </a:lstStyle>
          <a:p>
            <a:fld id="{52AAEA89-C6A7-4876-A57F-A31602322EE3}" type="slidenum">
              <a:rPr lang="en-US" smtClean="0"/>
              <a:pPr/>
              <a:t>‹#›</a:t>
            </a:fld>
            <a:endParaRPr lang="en-US"/>
          </a:p>
        </p:txBody>
      </p:sp>
    </p:spTree>
    <p:extLst>
      <p:ext uri="{BB962C8B-B14F-4D97-AF65-F5344CB8AC3E}">
        <p14:creationId xmlns:p14="http://schemas.microsoft.com/office/powerpoint/2010/main" val="98266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3_Divider with picture and client logo">
    <p:spTree>
      <p:nvGrpSpPr>
        <p:cNvPr id="1" name=""/>
        <p:cNvGrpSpPr/>
        <p:nvPr/>
      </p:nvGrpSpPr>
      <p:grpSpPr>
        <a:xfrm>
          <a:off x="0" y="0"/>
          <a:ext cx="0" cy="0"/>
          <a:chOff x="0" y="0"/>
          <a:chExt cx="0" cy="0"/>
        </a:xfrm>
      </p:grpSpPr>
      <p:sp>
        <p:nvSpPr>
          <p:cNvPr id="20" name="Bildplatzhalter 19">
            <a:extLst>
              <a:ext uri="{FF2B5EF4-FFF2-40B4-BE49-F238E27FC236}">
                <a16:creationId xmlns:a16="http://schemas.microsoft.com/office/drawing/2014/main" id="{27740E3F-A43D-497D-A7CD-06595F6D3BF1}"/>
              </a:ext>
            </a:extLst>
          </p:cNvPr>
          <p:cNvSpPr>
            <a:spLocks noGrp="1"/>
          </p:cNvSpPr>
          <p:nvPr>
            <p:ph type="pic" sz="quarter" idx="13" hasCustomPrompt="1"/>
          </p:nvPr>
        </p:nvSpPr>
        <p:spPr bwMode="gray">
          <a:xfrm>
            <a:off x="479376" y="1555690"/>
            <a:ext cx="7493889" cy="5162697"/>
          </a:xfrm>
          <a:custGeom>
            <a:avLst/>
            <a:gdLst>
              <a:gd name="connsiteX0" fmla="*/ 0 w 7176799"/>
              <a:gd name="connsiteY0" fmla="*/ 0 h 4392249"/>
              <a:gd name="connsiteX1" fmla="*/ 7176799 w 7176799"/>
              <a:gd name="connsiteY1" fmla="*/ 0 h 4392249"/>
              <a:gd name="connsiteX2" fmla="*/ 7069747 w 7176799"/>
              <a:gd name="connsiteY2" fmla="*/ 206994 h 4392249"/>
              <a:gd name="connsiteX3" fmla="*/ 4934953 w 7176799"/>
              <a:gd name="connsiteY3" fmla="*/ 4334785 h 4392249"/>
              <a:gd name="connsiteX4" fmla="*/ 4905234 w 7176799"/>
              <a:gd name="connsiteY4" fmla="*/ 4392249 h 4392249"/>
              <a:gd name="connsiteX5" fmla="*/ 0 w 7176799"/>
              <a:gd name="connsiteY5" fmla="*/ 4392249 h 4392249"/>
              <a:gd name="connsiteX0" fmla="*/ 0 w 7176799"/>
              <a:gd name="connsiteY0" fmla="*/ 0 h 4897132"/>
              <a:gd name="connsiteX1" fmla="*/ 7176799 w 7176799"/>
              <a:gd name="connsiteY1" fmla="*/ 504883 h 4897132"/>
              <a:gd name="connsiteX2" fmla="*/ 7069747 w 7176799"/>
              <a:gd name="connsiteY2" fmla="*/ 711877 h 4897132"/>
              <a:gd name="connsiteX3" fmla="*/ 4934953 w 7176799"/>
              <a:gd name="connsiteY3" fmla="*/ 4839668 h 4897132"/>
              <a:gd name="connsiteX4" fmla="*/ 4905234 w 7176799"/>
              <a:gd name="connsiteY4" fmla="*/ 4897132 h 4897132"/>
              <a:gd name="connsiteX5" fmla="*/ 0 w 7176799"/>
              <a:gd name="connsiteY5" fmla="*/ 4897132 h 4897132"/>
              <a:gd name="connsiteX6" fmla="*/ 0 w 7176799"/>
              <a:gd name="connsiteY6" fmla="*/ 0 h 4897132"/>
              <a:gd name="connsiteX0" fmla="*/ 0 w 7437655"/>
              <a:gd name="connsiteY0" fmla="*/ 0 h 4897132"/>
              <a:gd name="connsiteX1" fmla="*/ 7437655 w 7437655"/>
              <a:gd name="connsiteY1" fmla="*/ 2805 h 4897132"/>
              <a:gd name="connsiteX2" fmla="*/ 7069747 w 7437655"/>
              <a:gd name="connsiteY2" fmla="*/ 711877 h 4897132"/>
              <a:gd name="connsiteX3" fmla="*/ 4934953 w 7437655"/>
              <a:gd name="connsiteY3" fmla="*/ 4839668 h 4897132"/>
              <a:gd name="connsiteX4" fmla="*/ 4905234 w 7437655"/>
              <a:gd name="connsiteY4" fmla="*/ 4897132 h 4897132"/>
              <a:gd name="connsiteX5" fmla="*/ 0 w 7437655"/>
              <a:gd name="connsiteY5" fmla="*/ 4897132 h 4897132"/>
              <a:gd name="connsiteX6" fmla="*/ 0 w 7437655"/>
              <a:gd name="connsiteY6" fmla="*/ 0 h 4897132"/>
              <a:gd name="connsiteX0" fmla="*/ 0 w 7437655"/>
              <a:gd name="connsiteY0" fmla="*/ 0 h 4897132"/>
              <a:gd name="connsiteX1" fmla="*/ 7437655 w 7437655"/>
              <a:gd name="connsiteY1" fmla="*/ 2805 h 4897132"/>
              <a:gd name="connsiteX2" fmla="*/ 7069747 w 7437655"/>
              <a:gd name="connsiteY2" fmla="*/ 711877 h 4897132"/>
              <a:gd name="connsiteX3" fmla="*/ 4934953 w 7437655"/>
              <a:gd name="connsiteY3" fmla="*/ 4839668 h 4897132"/>
              <a:gd name="connsiteX4" fmla="*/ 4966357 w 7437655"/>
              <a:gd name="connsiteY4" fmla="*/ 4897132 h 4897132"/>
              <a:gd name="connsiteX5" fmla="*/ 0 w 7437655"/>
              <a:gd name="connsiteY5" fmla="*/ 4897132 h 4897132"/>
              <a:gd name="connsiteX6" fmla="*/ 0 w 7437655"/>
              <a:gd name="connsiteY6" fmla="*/ 0 h 4897132"/>
              <a:gd name="connsiteX0" fmla="*/ 0 w 7437655"/>
              <a:gd name="connsiteY0" fmla="*/ 0 h 4897132"/>
              <a:gd name="connsiteX1" fmla="*/ 7437655 w 7437655"/>
              <a:gd name="connsiteY1" fmla="*/ 2805 h 4897132"/>
              <a:gd name="connsiteX2" fmla="*/ 7069747 w 7437655"/>
              <a:gd name="connsiteY2" fmla="*/ 711877 h 4897132"/>
              <a:gd name="connsiteX3" fmla="*/ 4988741 w 7437655"/>
              <a:gd name="connsiteY3" fmla="*/ 4842113 h 4897132"/>
              <a:gd name="connsiteX4" fmla="*/ 4966357 w 7437655"/>
              <a:gd name="connsiteY4" fmla="*/ 4897132 h 4897132"/>
              <a:gd name="connsiteX5" fmla="*/ 0 w 7437655"/>
              <a:gd name="connsiteY5" fmla="*/ 4897132 h 4897132"/>
              <a:gd name="connsiteX6" fmla="*/ 0 w 7437655"/>
              <a:gd name="connsiteY6" fmla="*/ 0 h 4897132"/>
              <a:gd name="connsiteX0" fmla="*/ 0 w 7437655"/>
              <a:gd name="connsiteY0" fmla="*/ 0 h 5462202"/>
              <a:gd name="connsiteX1" fmla="*/ 7437655 w 7437655"/>
              <a:gd name="connsiteY1" fmla="*/ 2805 h 5462202"/>
              <a:gd name="connsiteX2" fmla="*/ 7069747 w 7437655"/>
              <a:gd name="connsiteY2" fmla="*/ 711877 h 5462202"/>
              <a:gd name="connsiteX3" fmla="*/ 4988741 w 7437655"/>
              <a:gd name="connsiteY3" fmla="*/ 4842113 h 5462202"/>
              <a:gd name="connsiteX4" fmla="*/ 4966357 w 7437655"/>
              <a:gd name="connsiteY4" fmla="*/ 4897132 h 5462202"/>
              <a:gd name="connsiteX5" fmla="*/ 0 w 7437655"/>
              <a:gd name="connsiteY5" fmla="*/ 4897132 h 5462202"/>
              <a:gd name="connsiteX6" fmla="*/ 0 w 7437655"/>
              <a:gd name="connsiteY6" fmla="*/ 0 h 5462202"/>
              <a:gd name="connsiteX0" fmla="*/ 0 w 7437655"/>
              <a:gd name="connsiteY0" fmla="*/ 0 h 5162697"/>
              <a:gd name="connsiteX1" fmla="*/ 7437655 w 7437655"/>
              <a:gd name="connsiteY1" fmla="*/ 2805 h 5162697"/>
              <a:gd name="connsiteX2" fmla="*/ 7123536 w 7437655"/>
              <a:gd name="connsiteY2" fmla="*/ 711877 h 5162697"/>
              <a:gd name="connsiteX3" fmla="*/ 4988741 w 7437655"/>
              <a:gd name="connsiteY3" fmla="*/ 4842113 h 5162697"/>
              <a:gd name="connsiteX4" fmla="*/ 4966357 w 7437655"/>
              <a:gd name="connsiteY4" fmla="*/ 4897132 h 5162697"/>
              <a:gd name="connsiteX5" fmla="*/ 0 w 7437655"/>
              <a:gd name="connsiteY5" fmla="*/ 4897132 h 5162697"/>
              <a:gd name="connsiteX6" fmla="*/ 0 w 7437655"/>
              <a:gd name="connsiteY6" fmla="*/ 0 h 5162697"/>
              <a:gd name="connsiteX0" fmla="*/ 0 w 7493889"/>
              <a:gd name="connsiteY0" fmla="*/ 0 h 5162697"/>
              <a:gd name="connsiteX1" fmla="*/ 7493889 w 7493889"/>
              <a:gd name="connsiteY1" fmla="*/ 2805 h 5162697"/>
              <a:gd name="connsiteX2" fmla="*/ 7123536 w 7493889"/>
              <a:gd name="connsiteY2" fmla="*/ 711877 h 5162697"/>
              <a:gd name="connsiteX3" fmla="*/ 4988741 w 7493889"/>
              <a:gd name="connsiteY3" fmla="*/ 4842113 h 5162697"/>
              <a:gd name="connsiteX4" fmla="*/ 4966357 w 7493889"/>
              <a:gd name="connsiteY4" fmla="*/ 4897132 h 5162697"/>
              <a:gd name="connsiteX5" fmla="*/ 0 w 7493889"/>
              <a:gd name="connsiteY5" fmla="*/ 4897132 h 5162697"/>
              <a:gd name="connsiteX6" fmla="*/ 0 w 7493889"/>
              <a:gd name="connsiteY6" fmla="*/ 0 h 516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3889" h="5162697">
                <a:moveTo>
                  <a:pt x="0" y="0"/>
                </a:moveTo>
                <a:lnTo>
                  <a:pt x="7493889" y="2805"/>
                </a:lnTo>
                <a:lnTo>
                  <a:pt x="7123536" y="711877"/>
                </a:lnTo>
                <a:cubicBezTo>
                  <a:pt x="6429867" y="2088622"/>
                  <a:pt x="5348271" y="4144571"/>
                  <a:pt x="4988741" y="4842113"/>
                </a:cubicBezTo>
                <a:cubicBezTo>
                  <a:pt x="4629211" y="5539656"/>
                  <a:pt x="4973818" y="4878792"/>
                  <a:pt x="4966357" y="4897132"/>
                </a:cubicBezTo>
                <a:lnTo>
                  <a:pt x="0" y="4897132"/>
                </a:lnTo>
                <a:lnTo>
                  <a:pt x="0" y="0"/>
                </a:lnTo>
                <a:close/>
              </a:path>
            </a:pathLst>
          </a:custGeom>
          <a:solidFill>
            <a:schemeClr val="accent5"/>
          </a:solidFill>
        </p:spPr>
        <p:txBody>
          <a:bodyPr wrap="square" bIns="1296000" anchor="ctr">
            <a:noAutofit/>
          </a:bodyPr>
          <a:lstStyle>
            <a:lvl1pPr algn="ctr">
              <a:lnSpc>
                <a:spcPct val="100000"/>
              </a:lnSpc>
              <a:defRPr sz="1200" b="0" i="0" baseline="0">
                <a:solidFill>
                  <a:schemeClr val="tx1"/>
                </a:solidFill>
              </a:defRPr>
            </a:lvl1pPr>
          </a:lstStyle>
          <a:p>
            <a:r>
              <a:rPr lang="en-US"/>
              <a:t>Please click icon </a:t>
            </a:r>
            <a:br>
              <a:rPr lang="en-US"/>
            </a:br>
            <a:r>
              <a:rPr lang="en-US"/>
              <a:t>to insert picture</a:t>
            </a:r>
          </a:p>
        </p:txBody>
      </p:sp>
      <p:grpSp>
        <p:nvGrpSpPr>
          <p:cNvPr id="15" name="Gruppieren 14"/>
          <p:cNvGrpSpPr/>
          <p:nvPr/>
        </p:nvGrpSpPr>
        <p:grpSpPr>
          <a:xfrm>
            <a:off x="5224463" y="0"/>
            <a:ext cx="6985049" cy="6867525"/>
            <a:chOff x="5224463" y="0"/>
            <a:chExt cx="6985049" cy="6867525"/>
          </a:xfrm>
        </p:grpSpPr>
        <p:sp>
          <p:nvSpPr>
            <p:cNvPr id="16" name="Freihandform 15"/>
            <p:cNvSpPr>
              <a:spLocks/>
            </p:cNvSpPr>
            <p:nvPr/>
          </p:nvSpPr>
          <p:spPr bwMode="auto">
            <a:xfrm>
              <a:off x="5224463" y="0"/>
              <a:ext cx="6985048" cy="6865938"/>
            </a:xfrm>
            <a:custGeom>
              <a:avLst/>
              <a:gdLst>
                <a:gd name="connsiteX0" fmla="*/ 3544887 w 6985048"/>
                <a:gd name="connsiteY0" fmla="*/ 0 h 6865938"/>
                <a:gd name="connsiteX1" fmla="*/ 6613525 w 6985048"/>
                <a:gd name="connsiteY1" fmla="*/ 0 h 6865938"/>
                <a:gd name="connsiteX2" fmla="*/ 6985048 w 6985048"/>
                <a:gd name="connsiteY2" fmla="*/ 708482 h 6865938"/>
                <a:gd name="connsiteX3" fmla="*/ 6985048 w 6985048"/>
                <a:gd name="connsiteY3" fmla="*/ 4673261 h 6865938"/>
                <a:gd name="connsiteX4" fmla="*/ 5692775 w 6985048"/>
                <a:gd name="connsiteY4" fmla="*/ 2173288 h 6865938"/>
                <a:gd name="connsiteX5" fmla="*/ 3268663 w 6985048"/>
                <a:gd name="connsiteY5" fmla="*/ 6865938 h 6865938"/>
                <a:gd name="connsiteX6" fmla="*/ 0 w 6985048"/>
                <a:gd name="connsiteY6" fmla="*/ 6865938 h 68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5048" h="6865938">
                  <a:moveTo>
                    <a:pt x="3544887" y="0"/>
                  </a:moveTo>
                  <a:lnTo>
                    <a:pt x="6613525" y="0"/>
                  </a:lnTo>
                  <a:lnTo>
                    <a:pt x="6985048" y="708482"/>
                  </a:lnTo>
                  <a:lnTo>
                    <a:pt x="6985048" y="4673261"/>
                  </a:lnTo>
                  <a:lnTo>
                    <a:pt x="5692775" y="2173288"/>
                  </a:lnTo>
                  <a:lnTo>
                    <a:pt x="3268663" y="6865938"/>
                  </a:lnTo>
                  <a:lnTo>
                    <a:pt x="0" y="6865938"/>
                  </a:lnTo>
                  <a:close/>
                </a:path>
              </a:pathLst>
            </a:custGeom>
            <a:solidFill>
              <a:srgbClr val="12BD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7" name="Freihandform 26"/>
            <p:cNvSpPr>
              <a:spLocks/>
            </p:cNvSpPr>
            <p:nvPr/>
          </p:nvSpPr>
          <p:spPr bwMode="auto">
            <a:xfrm>
              <a:off x="5813426" y="0"/>
              <a:ext cx="6396085" cy="6865938"/>
            </a:xfrm>
            <a:custGeom>
              <a:avLst/>
              <a:gdLst>
                <a:gd name="connsiteX0" fmla="*/ 3546475 w 6396085"/>
                <a:gd name="connsiteY0" fmla="*/ 0 h 6865938"/>
                <a:gd name="connsiteX1" fmla="*/ 6024563 w 6396085"/>
                <a:gd name="connsiteY1" fmla="*/ 0 h 6865938"/>
                <a:gd name="connsiteX2" fmla="*/ 6396085 w 6396085"/>
                <a:gd name="connsiteY2" fmla="*/ 708480 h 6865938"/>
                <a:gd name="connsiteX3" fmla="*/ 6396085 w 6396085"/>
                <a:gd name="connsiteY3" fmla="*/ 3505914 h 6865938"/>
                <a:gd name="connsiteX4" fmla="*/ 5408613 w 6396085"/>
                <a:gd name="connsiteY4" fmla="*/ 1579563 h 6865938"/>
                <a:gd name="connsiteX5" fmla="*/ 2679700 w 6396085"/>
                <a:gd name="connsiteY5" fmla="*/ 6865938 h 6865938"/>
                <a:gd name="connsiteX6" fmla="*/ 0 w 6396085"/>
                <a:gd name="connsiteY6" fmla="*/ 6865938 h 68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6085" h="6865938">
                  <a:moveTo>
                    <a:pt x="3546475" y="0"/>
                  </a:moveTo>
                  <a:lnTo>
                    <a:pt x="6024563" y="0"/>
                  </a:lnTo>
                  <a:lnTo>
                    <a:pt x="6396085" y="708480"/>
                  </a:lnTo>
                  <a:lnTo>
                    <a:pt x="6396085" y="3505914"/>
                  </a:lnTo>
                  <a:lnTo>
                    <a:pt x="5408613" y="1579563"/>
                  </a:lnTo>
                  <a:lnTo>
                    <a:pt x="2679700" y="6865938"/>
                  </a:lnTo>
                  <a:lnTo>
                    <a:pt x="0" y="6865938"/>
                  </a:lnTo>
                  <a:close/>
                </a:path>
              </a:pathLst>
            </a:custGeom>
            <a:solidFill>
              <a:srgbClr val="005E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8" name="Freihandform 27"/>
            <p:cNvSpPr>
              <a:spLocks/>
            </p:cNvSpPr>
            <p:nvPr/>
          </p:nvSpPr>
          <p:spPr bwMode="auto">
            <a:xfrm>
              <a:off x="6438901" y="0"/>
              <a:ext cx="5770610" cy="6865938"/>
            </a:xfrm>
            <a:custGeom>
              <a:avLst/>
              <a:gdLst>
                <a:gd name="connsiteX0" fmla="*/ 3544888 w 5770610"/>
                <a:gd name="connsiteY0" fmla="*/ 0 h 6865938"/>
                <a:gd name="connsiteX1" fmla="*/ 5397501 w 5770610"/>
                <a:gd name="connsiteY1" fmla="*/ 0 h 6865938"/>
                <a:gd name="connsiteX2" fmla="*/ 5770610 w 5770610"/>
                <a:gd name="connsiteY2" fmla="*/ 717518 h 6865938"/>
                <a:gd name="connsiteX3" fmla="*/ 5770610 w 5770610"/>
                <a:gd name="connsiteY3" fmla="*/ 3509897 h 6865938"/>
                <a:gd name="connsiteX4" fmla="*/ 4781551 w 5770610"/>
                <a:gd name="connsiteY4" fmla="*/ 1582738 h 6865938"/>
                <a:gd name="connsiteX5" fmla="*/ 2054225 w 5770610"/>
                <a:gd name="connsiteY5" fmla="*/ 6865938 h 6865938"/>
                <a:gd name="connsiteX6" fmla="*/ 0 w 5770610"/>
                <a:gd name="connsiteY6" fmla="*/ 6865938 h 68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0610" h="6865938">
                  <a:moveTo>
                    <a:pt x="3544888" y="0"/>
                  </a:moveTo>
                  <a:lnTo>
                    <a:pt x="5397501" y="0"/>
                  </a:lnTo>
                  <a:lnTo>
                    <a:pt x="5770610" y="717518"/>
                  </a:lnTo>
                  <a:lnTo>
                    <a:pt x="5770610" y="3509897"/>
                  </a:lnTo>
                  <a:lnTo>
                    <a:pt x="4781551" y="1582738"/>
                  </a:lnTo>
                  <a:lnTo>
                    <a:pt x="2054225" y="6865938"/>
                  </a:lnTo>
                  <a:lnTo>
                    <a:pt x="0" y="6865938"/>
                  </a:lnTo>
                  <a:close/>
                </a:path>
              </a:pathLst>
            </a:custGeom>
            <a:solidFill>
              <a:srgbClr val="1245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 name="Freeform 9"/>
            <p:cNvSpPr>
              <a:spLocks/>
            </p:cNvSpPr>
            <p:nvPr/>
          </p:nvSpPr>
          <p:spPr bwMode="auto">
            <a:xfrm>
              <a:off x="7896227" y="1566354"/>
              <a:ext cx="3030680" cy="5301171"/>
            </a:xfrm>
            <a:custGeom>
              <a:avLst/>
              <a:gdLst>
                <a:gd name="T0" fmla="*/ 1903 w 1903"/>
                <a:gd name="T1" fmla="*/ 372 h 3329"/>
                <a:gd name="T2" fmla="*/ 1712 w 1903"/>
                <a:gd name="T3" fmla="*/ 0 h 3329"/>
                <a:gd name="T4" fmla="*/ 0 w 1903"/>
                <a:gd name="T5" fmla="*/ 3329 h 3329"/>
                <a:gd name="T6" fmla="*/ 375 w 1903"/>
                <a:gd name="T7" fmla="*/ 3329 h 3329"/>
                <a:gd name="T8" fmla="*/ 1903 w 1903"/>
                <a:gd name="T9" fmla="*/ 372 h 3329"/>
                <a:gd name="connsiteX0" fmla="*/ 10000 w 10000"/>
                <a:gd name="connsiteY0" fmla="*/ 1153 h 10036"/>
                <a:gd name="connsiteX1" fmla="*/ 9035 w 10000"/>
                <a:gd name="connsiteY1" fmla="*/ 0 h 10036"/>
                <a:gd name="connsiteX2" fmla="*/ 0 w 10000"/>
                <a:gd name="connsiteY2" fmla="*/ 10036 h 10036"/>
                <a:gd name="connsiteX3" fmla="*/ 1971 w 10000"/>
                <a:gd name="connsiteY3" fmla="*/ 10036 h 10036"/>
                <a:gd name="connsiteX4" fmla="*/ 10000 w 10000"/>
                <a:gd name="connsiteY4" fmla="*/ 1153 h 10036"/>
                <a:gd name="connsiteX0" fmla="*/ 10032 w 10032"/>
                <a:gd name="connsiteY0" fmla="*/ 1108 h 10036"/>
                <a:gd name="connsiteX1" fmla="*/ 9035 w 10032"/>
                <a:gd name="connsiteY1" fmla="*/ 0 h 10036"/>
                <a:gd name="connsiteX2" fmla="*/ 0 w 10032"/>
                <a:gd name="connsiteY2" fmla="*/ 10036 h 10036"/>
                <a:gd name="connsiteX3" fmla="*/ 1971 w 10032"/>
                <a:gd name="connsiteY3" fmla="*/ 10036 h 10036"/>
                <a:gd name="connsiteX4" fmla="*/ 10032 w 10032"/>
                <a:gd name="connsiteY4" fmla="*/ 1108 h 10036"/>
                <a:gd name="connsiteX0" fmla="*/ 10032 w 10032"/>
                <a:gd name="connsiteY0" fmla="*/ 1108 h 10036"/>
                <a:gd name="connsiteX1" fmla="*/ 9035 w 10032"/>
                <a:gd name="connsiteY1" fmla="*/ 0 h 10036"/>
                <a:gd name="connsiteX2" fmla="*/ 0 w 10032"/>
                <a:gd name="connsiteY2" fmla="*/ 10036 h 10036"/>
                <a:gd name="connsiteX3" fmla="*/ 1971 w 10032"/>
                <a:gd name="connsiteY3" fmla="*/ 10036 h 10036"/>
                <a:gd name="connsiteX4" fmla="*/ 10032 w 10032"/>
                <a:gd name="connsiteY4" fmla="*/ 1108 h 10036"/>
                <a:gd name="connsiteX0" fmla="*/ 10032 w 10032"/>
                <a:gd name="connsiteY0" fmla="*/ 1094 h 10022"/>
                <a:gd name="connsiteX1" fmla="*/ 9019 w 10032"/>
                <a:gd name="connsiteY1" fmla="*/ 0 h 10022"/>
                <a:gd name="connsiteX2" fmla="*/ 0 w 10032"/>
                <a:gd name="connsiteY2" fmla="*/ 10022 h 10022"/>
                <a:gd name="connsiteX3" fmla="*/ 1971 w 10032"/>
                <a:gd name="connsiteY3" fmla="*/ 10022 h 10022"/>
                <a:gd name="connsiteX4" fmla="*/ 10032 w 10032"/>
                <a:gd name="connsiteY4" fmla="*/ 1094 h 10022"/>
                <a:gd name="connsiteX0" fmla="*/ 10032 w 10032"/>
                <a:gd name="connsiteY0" fmla="*/ 1112 h 10040"/>
                <a:gd name="connsiteX1" fmla="*/ 9035 w 10032"/>
                <a:gd name="connsiteY1" fmla="*/ 0 h 10040"/>
                <a:gd name="connsiteX2" fmla="*/ 0 w 10032"/>
                <a:gd name="connsiteY2" fmla="*/ 10040 h 10040"/>
                <a:gd name="connsiteX3" fmla="*/ 1971 w 10032"/>
                <a:gd name="connsiteY3" fmla="*/ 10040 h 10040"/>
                <a:gd name="connsiteX4" fmla="*/ 10032 w 10032"/>
                <a:gd name="connsiteY4" fmla="*/ 1112 h 10040"/>
                <a:gd name="connsiteX0" fmla="*/ 10032 w 10032"/>
                <a:gd name="connsiteY0" fmla="*/ 1085 h 10013"/>
                <a:gd name="connsiteX1" fmla="*/ 8980 w 10032"/>
                <a:gd name="connsiteY1" fmla="*/ 0 h 10013"/>
                <a:gd name="connsiteX2" fmla="*/ 0 w 10032"/>
                <a:gd name="connsiteY2" fmla="*/ 10013 h 10013"/>
                <a:gd name="connsiteX3" fmla="*/ 1971 w 10032"/>
                <a:gd name="connsiteY3" fmla="*/ 10013 h 10013"/>
                <a:gd name="connsiteX4" fmla="*/ 10032 w 10032"/>
                <a:gd name="connsiteY4" fmla="*/ 1085 h 10013"/>
                <a:gd name="connsiteX0" fmla="*/ 10032 w 10032"/>
                <a:gd name="connsiteY0" fmla="*/ 1103 h 10031"/>
                <a:gd name="connsiteX1" fmla="*/ 9019 w 10032"/>
                <a:gd name="connsiteY1" fmla="*/ 0 h 10031"/>
                <a:gd name="connsiteX2" fmla="*/ 0 w 10032"/>
                <a:gd name="connsiteY2" fmla="*/ 10031 h 10031"/>
                <a:gd name="connsiteX3" fmla="*/ 1971 w 10032"/>
                <a:gd name="connsiteY3" fmla="*/ 10031 h 10031"/>
                <a:gd name="connsiteX4" fmla="*/ 10032 w 10032"/>
                <a:gd name="connsiteY4" fmla="*/ 1103 h 10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2" h="10031">
                  <a:moveTo>
                    <a:pt x="10032" y="1103"/>
                  </a:moveTo>
                  <a:lnTo>
                    <a:pt x="9019" y="0"/>
                  </a:lnTo>
                  <a:lnTo>
                    <a:pt x="0" y="10031"/>
                  </a:lnTo>
                  <a:lnTo>
                    <a:pt x="1971" y="10031"/>
                  </a:lnTo>
                  <a:lnTo>
                    <a:pt x="10032" y="1103"/>
                  </a:lnTo>
                  <a:close/>
                </a:path>
              </a:pathLst>
            </a:custGeom>
            <a:solidFill>
              <a:srgbClr val="005E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p:cNvSpPr>
              <a:spLocks/>
            </p:cNvSpPr>
            <p:nvPr/>
          </p:nvSpPr>
          <p:spPr bwMode="auto">
            <a:xfrm>
              <a:off x="7297738" y="1012825"/>
              <a:ext cx="3313920" cy="5854700"/>
            </a:xfrm>
            <a:custGeom>
              <a:avLst/>
              <a:gdLst>
                <a:gd name="T0" fmla="*/ 12602 w 12602"/>
                <a:gd name="T1" fmla="*/ 2168 h 22217"/>
                <a:gd name="T2" fmla="*/ 11505 w 12602"/>
                <a:gd name="T3" fmla="*/ 36 h 22217"/>
                <a:gd name="T4" fmla="*/ 11505 w 12602"/>
                <a:gd name="T5" fmla="*/ 36 h 22217"/>
                <a:gd name="T6" fmla="*/ 11451 w 12602"/>
                <a:gd name="T7" fmla="*/ 0 h 22217"/>
                <a:gd name="T8" fmla="*/ 11396 w 12602"/>
                <a:gd name="T9" fmla="*/ 38 h 22217"/>
                <a:gd name="T10" fmla="*/ 11396 w 12602"/>
                <a:gd name="T11" fmla="*/ 37 h 22217"/>
                <a:gd name="T12" fmla="*/ 10301 w 12602"/>
                <a:gd name="T13" fmla="*/ 2170 h 22217"/>
                <a:gd name="T14" fmla="*/ 10302 w 12602"/>
                <a:gd name="T15" fmla="*/ 2172 h 22217"/>
                <a:gd name="T16" fmla="*/ 0 w 12602"/>
                <a:gd name="T17" fmla="*/ 22217 h 22217"/>
                <a:gd name="T18" fmla="*/ 2276 w 12602"/>
                <a:gd name="T19" fmla="*/ 22217 h 22217"/>
                <a:gd name="T20" fmla="*/ 11453 w 12602"/>
                <a:gd name="T21" fmla="*/ 4405 h 22217"/>
                <a:gd name="T22" fmla="*/ 11453 w 12602"/>
                <a:gd name="T23" fmla="*/ 4405 h 22217"/>
                <a:gd name="T24" fmla="*/ 12602 w 12602"/>
                <a:gd name="T25" fmla="*/ 2168 h 22217"/>
                <a:gd name="connsiteX0" fmla="*/ 12620 w 12620"/>
                <a:gd name="connsiteY0" fmla="*/ 2168 h 22217"/>
                <a:gd name="connsiteX1" fmla="*/ 11505 w 12620"/>
                <a:gd name="connsiteY1" fmla="*/ 36 h 22217"/>
                <a:gd name="connsiteX2" fmla="*/ 11505 w 12620"/>
                <a:gd name="connsiteY2" fmla="*/ 36 h 22217"/>
                <a:gd name="connsiteX3" fmla="*/ 11451 w 12620"/>
                <a:gd name="connsiteY3" fmla="*/ 0 h 22217"/>
                <a:gd name="connsiteX4" fmla="*/ 11396 w 12620"/>
                <a:gd name="connsiteY4" fmla="*/ 38 h 22217"/>
                <a:gd name="connsiteX5" fmla="*/ 11396 w 12620"/>
                <a:gd name="connsiteY5" fmla="*/ 37 h 22217"/>
                <a:gd name="connsiteX6" fmla="*/ 10301 w 12620"/>
                <a:gd name="connsiteY6" fmla="*/ 2170 h 22217"/>
                <a:gd name="connsiteX7" fmla="*/ 10302 w 12620"/>
                <a:gd name="connsiteY7" fmla="*/ 2172 h 22217"/>
                <a:gd name="connsiteX8" fmla="*/ 0 w 12620"/>
                <a:gd name="connsiteY8" fmla="*/ 22217 h 22217"/>
                <a:gd name="connsiteX9" fmla="*/ 2276 w 12620"/>
                <a:gd name="connsiteY9" fmla="*/ 22217 h 22217"/>
                <a:gd name="connsiteX10" fmla="*/ 11453 w 12620"/>
                <a:gd name="connsiteY10" fmla="*/ 4405 h 22217"/>
                <a:gd name="connsiteX11" fmla="*/ 11453 w 12620"/>
                <a:gd name="connsiteY11" fmla="*/ 4405 h 22217"/>
                <a:gd name="connsiteX12" fmla="*/ 12620 w 12620"/>
                <a:gd name="connsiteY12" fmla="*/ 2168 h 22217"/>
                <a:gd name="connsiteX0" fmla="*/ 12611 w 12611"/>
                <a:gd name="connsiteY0" fmla="*/ 2186 h 22217"/>
                <a:gd name="connsiteX1" fmla="*/ 11505 w 12611"/>
                <a:gd name="connsiteY1" fmla="*/ 36 h 22217"/>
                <a:gd name="connsiteX2" fmla="*/ 11505 w 12611"/>
                <a:gd name="connsiteY2" fmla="*/ 36 h 22217"/>
                <a:gd name="connsiteX3" fmla="*/ 11451 w 12611"/>
                <a:gd name="connsiteY3" fmla="*/ 0 h 22217"/>
                <a:gd name="connsiteX4" fmla="*/ 11396 w 12611"/>
                <a:gd name="connsiteY4" fmla="*/ 38 h 22217"/>
                <a:gd name="connsiteX5" fmla="*/ 11396 w 12611"/>
                <a:gd name="connsiteY5" fmla="*/ 37 h 22217"/>
                <a:gd name="connsiteX6" fmla="*/ 10301 w 12611"/>
                <a:gd name="connsiteY6" fmla="*/ 2170 h 22217"/>
                <a:gd name="connsiteX7" fmla="*/ 10302 w 12611"/>
                <a:gd name="connsiteY7" fmla="*/ 2172 h 22217"/>
                <a:gd name="connsiteX8" fmla="*/ 0 w 12611"/>
                <a:gd name="connsiteY8" fmla="*/ 22217 h 22217"/>
                <a:gd name="connsiteX9" fmla="*/ 2276 w 12611"/>
                <a:gd name="connsiteY9" fmla="*/ 22217 h 22217"/>
                <a:gd name="connsiteX10" fmla="*/ 11453 w 12611"/>
                <a:gd name="connsiteY10" fmla="*/ 4405 h 22217"/>
                <a:gd name="connsiteX11" fmla="*/ 11453 w 12611"/>
                <a:gd name="connsiteY11" fmla="*/ 4405 h 22217"/>
                <a:gd name="connsiteX12" fmla="*/ 12611 w 12611"/>
                <a:gd name="connsiteY12" fmla="*/ 2186 h 22217"/>
                <a:gd name="connsiteX0" fmla="*/ 12602 w 12602"/>
                <a:gd name="connsiteY0" fmla="*/ 2177 h 22217"/>
                <a:gd name="connsiteX1" fmla="*/ 11505 w 12602"/>
                <a:gd name="connsiteY1" fmla="*/ 36 h 22217"/>
                <a:gd name="connsiteX2" fmla="*/ 11505 w 12602"/>
                <a:gd name="connsiteY2" fmla="*/ 36 h 22217"/>
                <a:gd name="connsiteX3" fmla="*/ 11451 w 12602"/>
                <a:gd name="connsiteY3" fmla="*/ 0 h 22217"/>
                <a:gd name="connsiteX4" fmla="*/ 11396 w 12602"/>
                <a:gd name="connsiteY4" fmla="*/ 38 h 22217"/>
                <a:gd name="connsiteX5" fmla="*/ 11396 w 12602"/>
                <a:gd name="connsiteY5" fmla="*/ 37 h 22217"/>
                <a:gd name="connsiteX6" fmla="*/ 10301 w 12602"/>
                <a:gd name="connsiteY6" fmla="*/ 2170 h 22217"/>
                <a:gd name="connsiteX7" fmla="*/ 10302 w 12602"/>
                <a:gd name="connsiteY7" fmla="*/ 2172 h 22217"/>
                <a:gd name="connsiteX8" fmla="*/ 0 w 12602"/>
                <a:gd name="connsiteY8" fmla="*/ 22217 h 22217"/>
                <a:gd name="connsiteX9" fmla="*/ 2276 w 12602"/>
                <a:gd name="connsiteY9" fmla="*/ 22217 h 22217"/>
                <a:gd name="connsiteX10" fmla="*/ 11453 w 12602"/>
                <a:gd name="connsiteY10" fmla="*/ 4405 h 22217"/>
                <a:gd name="connsiteX11" fmla="*/ 11453 w 12602"/>
                <a:gd name="connsiteY11" fmla="*/ 4405 h 22217"/>
                <a:gd name="connsiteX12" fmla="*/ 12602 w 12602"/>
                <a:gd name="connsiteY12" fmla="*/ 2177 h 22217"/>
                <a:gd name="connsiteX0" fmla="*/ 12611 w 12611"/>
                <a:gd name="connsiteY0" fmla="*/ 2195 h 22217"/>
                <a:gd name="connsiteX1" fmla="*/ 11505 w 12611"/>
                <a:gd name="connsiteY1" fmla="*/ 36 h 22217"/>
                <a:gd name="connsiteX2" fmla="*/ 11505 w 12611"/>
                <a:gd name="connsiteY2" fmla="*/ 36 h 22217"/>
                <a:gd name="connsiteX3" fmla="*/ 11451 w 12611"/>
                <a:gd name="connsiteY3" fmla="*/ 0 h 22217"/>
                <a:gd name="connsiteX4" fmla="*/ 11396 w 12611"/>
                <a:gd name="connsiteY4" fmla="*/ 38 h 22217"/>
                <a:gd name="connsiteX5" fmla="*/ 11396 w 12611"/>
                <a:gd name="connsiteY5" fmla="*/ 37 h 22217"/>
                <a:gd name="connsiteX6" fmla="*/ 10301 w 12611"/>
                <a:gd name="connsiteY6" fmla="*/ 2170 h 22217"/>
                <a:gd name="connsiteX7" fmla="*/ 10302 w 12611"/>
                <a:gd name="connsiteY7" fmla="*/ 2172 h 22217"/>
                <a:gd name="connsiteX8" fmla="*/ 0 w 12611"/>
                <a:gd name="connsiteY8" fmla="*/ 22217 h 22217"/>
                <a:gd name="connsiteX9" fmla="*/ 2276 w 12611"/>
                <a:gd name="connsiteY9" fmla="*/ 22217 h 22217"/>
                <a:gd name="connsiteX10" fmla="*/ 11453 w 12611"/>
                <a:gd name="connsiteY10" fmla="*/ 4405 h 22217"/>
                <a:gd name="connsiteX11" fmla="*/ 11453 w 12611"/>
                <a:gd name="connsiteY11" fmla="*/ 4405 h 22217"/>
                <a:gd name="connsiteX12" fmla="*/ 12611 w 12611"/>
                <a:gd name="connsiteY12" fmla="*/ 2195 h 22217"/>
                <a:gd name="connsiteX0" fmla="*/ 12602 w 12602"/>
                <a:gd name="connsiteY0" fmla="*/ 2168 h 22217"/>
                <a:gd name="connsiteX1" fmla="*/ 11505 w 12602"/>
                <a:gd name="connsiteY1" fmla="*/ 36 h 22217"/>
                <a:gd name="connsiteX2" fmla="*/ 11505 w 12602"/>
                <a:gd name="connsiteY2" fmla="*/ 36 h 22217"/>
                <a:gd name="connsiteX3" fmla="*/ 11451 w 12602"/>
                <a:gd name="connsiteY3" fmla="*/ 0 h 22217"/>
                <a:gd name="connsiteX4" fmla="*/ 11396 w 12602"/>
                <a:gd name="connsiteY4" fmla="*/ 38 h 22217"/>
                <a:gd name="connsiteX5" fmla="*/ 11396 w 12602"/>
                <a:gd name="connsiteY5" fmla="*/ 37 h 22217"/>
                <a:gd name="connsiteX6" fmla="*/ 10301 w 12602"/>
                <a:gd name="connsiteY6" fmla="*/ 2170 h 22217"/>
                <a:gd name="connsiteX7" fmla="*/ 10302 w 12602"/>
                <a:gd name="connsiteY7" fmla="*/ 2172 h 22217"/>
                <a:gd name="connsiteX8" fmla="*/ 0 w 12602"/>
                <a:gd name="connsiteY8" fmla="*/ 22217 h 22217"/>
                <a:gd name="connsiteX9" fmla="*/ 2276 w 12602"/>
                <a:gd name="connsiteY9" fmla="*/ 22217 h 22217"/>
                <a:gd name="connsiteX10" fmla="*/ 11453 w 12602"/>
                <a:gd name="connsiteY10" fmla="*/ 4405 h 22217"/>
                <a:gd name="connsiteX11" fmla="*/ 11453 w 12602"/>
                <a:gd name="connsiteY11" fmla="*/ 4405 h 22217"/>
                <a:gd name="connsiteX12" fmla="*/ 12602 w 12602"/>
                <a:gd name="connsiteY12" fmla="*/ 2168 h 22217"/>
                <a:gd name="connsiteX0" fmla="*/ 12602 w 12602"/>
                <a:gd name="connsiteY0" fmla="*/ 2186 h 22217"/>
                <a:gd name="connsiteX1" fmla="*/ 11505 w 12602"/>
                <a:gd name="connsiteY1" fmla="*/ 36 h 22217"/>
                <a:gd name="connsiteX2" fmla="*/ 11505 w 12602"/>
                <a:gd name="connsiteY2" fmla="*/ 36 h 22217"/>
                <a:gd name="connsiteX3" fmla="*/ 11451 w 12602"/>
                <a:gd name="connsiteY3" fmla="*/ 0 h 22217"/>
                <a:gd name="connsiteX4" fmla="*/ 11396 w 12602"/>
                <a:gd name="connsiteY4" fmla="*/ 38 h 22217"/>
                <a:gd name="connsiteX5" fmla="*/ 11396 w 12602"/>
                <a:gd name="connsiteY5" fmla="*/ 37 h 22217"/>
                <a:gd name="connsiteX6" fmla="*/ 10301 w 12602"/>
                <a:gd name="connsiteY6" fmla="*/ 2170 h 22217"/>
                <a:gd name="connsiteX7" fmla="*/ 10302 w 12602"/>
                <a:gd name="connsiteY7" fmla="*/ 2172 h 22217"/>
                <a:gd name="connsiteX8" fmla="*/ 0 w 12602"/>
                <a:gd name="connsiteY8" fmla="*/ 22217 h 22217"/>
                <a:gd name="connsiteX9" fmla="*/ 2276 w 12602"/>
                <a:gd name="connsiteY9" fmla="*/ 22217 h 22217"/>
                <a:gd name="connsiteX10" fmla="*/ 11453 w 12602"/>
                <a:gd name="connsiteY10" fmla="*/ 4405 h 22217"/>
                <a:gd name="connsiteX11" fmla="*/ 11453 w 12602"/>
                <a:gd name="connsiteY11" fmla="*/ 4405 h 22217"/>
                <a:gd name="connsiteX12" fmla="*/ 12602 w 12602"/>
                <a:gd name="connsiteY12" fmla="*/ 2186 h 22217"/>
                <a:gd name="connsiteX0" fmla="*/ 12575 w 12575"/>
                <a:gd name="connsiteY0" fmla="*/ 2186 h 22217"/>
                <a:gd name="connsiteX1" fmla="*/ 11505 w 12575"/>
                <a:gd name="connsiteY1" fmla="*/ 36 h 22217"/>
                <a:gd name="connsiteX2" fmla="*/ 11505 w 12575"/>
                <a:gd name="connsiteY2" fmla="*/ 36 h 22217"/>
                <a:gd name="connsiteX3" fmla="*/ 11451 w 12575"/>
                <a:gd name="connsiteY3" fmla="*/ 0 h 22217"/>
                <a:gd name="connsiteX4" fmla="*/ 11396 w 12575"/>
                <a:gd name="connsiteY4" fmla="*/ 38 h 22217"/>
                <a:gd name="connsiteX5" fmla="*/ 11396 w 12575"/>
                <a:gd name="connsiteY5" fmla="*/ 37 h 22217"/>
                <a:gd name="connsiteX6" fmla="*/ 10301 w 12575"/>
                <a:gd name="connsiteY6" fmla="*/ 2170 h 22217"/>
                <a:gd name="connsiteX7" fmla="*/ 10302 w 12575"/>
                <a:gd name="connsiteY7" fmla="*/ 2172 h 22217"/>
                <a:gd name="connsiteX8" fmla="*/ 0 w 12575"/>
                <a:gd name="connsiteY8" fmla="*/ 22217 h 22217"/>
                <a:gd name="connsiteX9" fmla="*/ 2276 w 12575"/>
                <a:gd name="connsiteY9" fmla="*/ 22217 h 22217"/>
                <a:gd name="connsiteX10" fmla="*/ 11453 w 12575"/>
                <a:gd name="connsiteY10" fmla="*/ 4405 h 22217"/>
                <a:gd name="connsiteX11" fmla="*/ 11453 w 12575"/>
                <a:gd name="connsiteY11" fmla="*/ 4405 h 22217"/>
                <a:gd name="connsiteX12" fmla="*/ 12575 w 12575"/>
                <a:gd name="connsiteY12" fmla="*/ 2186 h 22217"/>
                <a:gd name="connsiteX0" fmla="*/ 12584 w 12584"/>
                <a:gd name="connsiteY0" fmla="*/ 2177 h 22217"/>
                <a:gd name="connsiteX1" fmla="*/ 11505 w 12584"/>
                <a:gd name="connsiteY1" fmla="*/ 36 h 22217"/>
                <a:gd name="connsiteX2" fmla="*/ 11505 w 12584"/>
                <a:gd name="connsiteY2" fmla="*/ 36 h 22217"/>
                <a:gd name="connsiteX3" fmla="*/ 11451 w 12584"/>
                <a:gd name="connsiteY3" fmla="*/ 0 h 22217"/>
                <a:gd name="connsiteX4" fmla="*/ 11396 w 12584"/>
                <a:gd name="connsiteY4" fmla="*/ 38 h 22217"/>
                <a:gd name="connsiteX5" fmla="*/ 11396 w 12584"/>
                <a:gd name="connsiteY5" fmla="*/ 37 h 22217"/>
                <a:gd name="connsiteX6" fmla="*/ 10301 w 12584"/>
                <a:gd name="connsiteY6" fmla="*/ 2170 h 22217"/>
                <a:gd name="connsiteX7" fmla="*/ 10302 w 12584"/>
                <a:gd name="connsiteY7" fmla="*/ 2172 h 22217"/>
                <a:gd name="connsiteX8" fmla="*/ 0 w 12584"/>
                <a:gd name="connsiteY8" fmla="*/ 22217 h 22217"/>
                <a:gd name="connsiteX9" fmla="*/ 2276 w 12584"/>
                <a:gd name="connsiteY9" fmla="*/ 22217 h 22217"/>
                <a:gd name="connsiteX10" fmla="*/ 11453 w 12584"/>
                <a:gd name="connsiteY10" fmla="*/ 4405 h 22217"/>
                <a:gd name="connsiteX11" fmla="*/ 11453 w 12584"/>
                <a:gd name="connsiteY11" fmla="*/ 4405 h 22217"/>
                <a:gd name="connsiteX12" fmla="*/ 12584 w 12584"/>
                <a:gd name="connsiteY12" fmla="*/ 2177 h 22217"/>
                <a:gd name="connsiteX0" fmla="*/ 12593 w 12593"/>
                <a:gd name="connsiteY0" fmla="*/ 2177 h 22217"/>
                <a:gd name="connsiteX1" fmla="*/ 11505 w 12593"/>
                <a:gd name="connsiteY1" fmla="*/ 36 h 22217"/>
                <a:gd name="connsiteX2" fmla="*/ 11505 w 12593"/>
                <a:gd name="connsiteY2" fmla="*/ 36 h 22217"/>
                <a:gd name="connsiteX3" fmla="*/ 11451 w 12593"/>
                <a:gd name="connsiteY3" fmla="*/ 0 h 22217"/>
                <a:gd name="connsiteX4" fmla="*/ 11396 w 12593"/>
                <a:gd name="connsiteY4" fmla="*/ 38 h 22217"/>
                <a:gd name="connsiteX5" fmla="*/ 11396 w 12593"/>
                <a:gd name="connsiteY5" fmla="*/ 37 h 22217"/>
                <a:gd name="connsiteX6" fmla="*/ 10301 w 12593"/>
                <a:gd name="connsiteY6" fmla="*/ 2170 h 22217"/>
                <a:gd name="connsiteX7" fmla="*/ 10302 w 12593"/>
                <a:gd name="connsiteY7" fmla="*/ 2172 h 22217"/>
                <a:gd name="connsiteX8" fmla="*/ 0 w 12593"/>
                <a:gd name="connsiteY8" fmla="*/ 22217 h 22217"/>
                <a:gd name="connsiteX9" fmla="*/ 2276 w 12593"/>
                <a:gd name="connsiteY9" fmla="*/ 22217 h 22217"/>
                <a:gd name="connsiteX10" fmla="*/ 11453 w 12593"/>
                <a:gd name="connsiteY10" fmla="*/ 4405 h 22217"/>
                <a:gd name="connsiteX11" fmla="*/ 11453 w 12593"/>
                <a:gd name="connsiteY11" fmla="*/ 4405 h 22217"/>
                <a:gd name="connsiteX12" fmla="*/ 12593 w 12593"/>
                <a:gd name="connsiteY12" fmla="*/ 2177 h 22217"/>
                <a:gd name="connsiteX0" fmla="*/ 12611 w 12611"/>
                <a:gd name="connsiteY0" fmla="*/ 2177 h 22217"/>
                <a:gd name="connsiteX1" fmla="*/ 11505 w 12611"/>
                <a:gd name="connsiteY1" fmla="*/ 36 h 22217"/>
                <a:gd name="connsiteX2" fmla="*/ 11505 w 12611"/>
                <a:gd name="connsiteY2" fmla="*/ 36 h 22217"/>
                <a:gd name="connsiteX3" fmla="*/ 11451 w 12611"/>
                <a:gd name="connsiteY3" fmla="*/ 0 h 22217"/>
                <a:gd name="connsiteX4" fmla="*/ 11396 w 12611"/>
                <a:gd name="connsiteY4" fmla="*/ 38 h 22217"/>
                <a:gd name="connsiteX5" fmla="*/ 11396 w 12611"/>
                <a:gd name="connsiteY5" fmla="*/ 37 h 22217"/>
                <a:gd name="connsiteX6" fmla="*/ 10301 w 12611"/>
                <a:gd name="connsiteY6" fmla="*/ 2170 h 22217"/>
                <a:gd name="connsiteX7" fmla="*/ 10302 w 12611"/>
                <a:gd name="connsiteY7" fmla="*/ 2172 h 22217"/>
                <a:gd name="connsiteX8" fmla="*/ 0 w 12611"/>
                <a:gd name="connsiteY8" fmla="*/ 22217 h 22217"/>
                <a:gd name="connsiteX9" fmla="*/ 2276 w 12611"/>
                <a:gd name="connsiteY9" fmla="*/ 22217 h 22217"/>
                <a:gd name="connsiteX10" fmla="*/ 11453 w 12611"/>
                <a:gd name="connsiteY10" fmla="*/ 4405 h 22217"/>
                <a:gd name="connsiteX11" fmla="*/ 11453 w 12611"/>
                <a:gd name="connsiteY11" fmla="*/ 4405 h 22217"/>
                <a:gd name="connsiteX12" fmla="*/ 12611 w 12611"/>
                <a:gd name="connsiteY12" fmla="*/ 2177 h 22217"/>
                <a:gd name="connsiteX0" fmla="*/ 12620 w 12620"/>
                <a:gd name="connsiteY0" fmla="*/ 2186 h 22217"/>
                <a:gd name="connsiteX1" fmla="*/ 11505 w 12620"/>
                <a:gd name="connsiteY1" fmla="*/ 36 h 22217"/>
                <a:gd name="connsiteX2" fmla="*/ 11505 w 12620"/>
                <a:gd name="connsiteY2" fmla="*/ 36 h 22217"/>
                <a:gd name="connsiteX3" fmla="*/ 11451 w 12620"/>
                <a:gd name="connsiteY3" fmla="*/ 0 h 22217"/>
                <a:gd name="connsiteX4" fmla="*/ 11396 w 12620"/>
                <a:gd name="connsiteY4" fmla="*/ 38 h 22217"/>
                <a:gd name="connsiteX5" fmla="*/ 11396 w 12620"/>
                <a:gd name="connsiteY5" fmla="*/ 37 h 22217"/>
                <a:gd name="connsiteX6" fmla="*/ 10301 w 12620"/>
                <a:gd name="connsiteY6" fmla="*/ 2170 h 22217"/>
                <a:gd name="connsiteX7" fmla="*/ 10302 w 12620"/>
                <a:gd name="connsiteY7" fmla="*/ 2172 h 22217"/>
                <a:gd name="connsiteX8" fmla="*/ 0 w 12620"/>
                <a:gd name="connsiteY8" fmla="*/ 22217 h 22217"/>
                <a:gd name="connsiteX9" fmla="*/ 2276 w 12620"/>
                <a:gd name="connsiteY9" fmla="*/ 22217 h 22217"/>
                <a:gd name="connsiteX10" fmla="*/ 11453 w 12620"/>
                <a:gd name="connsiteY10" fmla="*/ 4405 h 22217"/>
                <a:gd name="connsiteX11" fmla="*/ 11453 w 12620"/>
                <a:gd name="connsiteY11" fmla="*/ 4405 h 22217"/>
                <a:gd name="connsiteX12" fmla="*/ 12620 w 12620"/>
                <a:gd name="connsiteY12" fmla="*/ 2186 h 22217"/>
                <a:gd name="connsiteX0" fmla="*/ 12602 w 12602"/>
                <a:gd name="connsiteY0" fmla="*/ 2159 h 22217"/>
                <a:gd name="connsiteX1" fmla="*/ 11505 w 12602"/>
                <a:gd name="connsiteY1" fmla="*/ 36 h 22217"/>
                <a:gd name="connsiteX2" fmla="*/ 11505 w 12602"/>
                <a:gd name="connsiteY2" fmla="*/ 36 h 22217"/>
                <a:gd name="connsiteX3" fmla="*/ 11451 w 12602"/>
                <a:gd name="connsiteY3" fmla="*/ 0 h 22217"/>
                <a:gd name="connsiteX4" fmla="*/ 11396 w 12602"/>
                <a:gd name="connsiteY4" fmla="*/ 38 h 22217"/>
                <a:gd name="connsiteX5" fmla="*/ 11396 w 12602"/>
                <a:gd name="connsiteY5" fmla="*/ 37 h 22217"/>
                <a:gd name="connsiteX6" fmla="*/ 10301 w 12602"/>
                <a:gd name="connsiteY6" fmla="*/ 2170 h 22217"/>
                <a:gd name="connsiteX7" fmla="*/ 10302 w 12602"/>
                <a:gd name="connsiteY7" fmla="*/ 2172 h 22217"/>
                <a:gd name="connsiteX8" fmla="*/ 0 w 12602"/>
                <a:gd name="connsiteY8" fmla="*/ 22217 h 22217"/>
                <a:gd name="connsiteX9" fmla="*/ 2276 w 12602"/>
                <a:gd name="connsiteY9" fmla="*/ 22217 h 22217"/>
                <a:gd name="connsiteX10" fmla="*/ 11453 w 12602"/>
                <a:gd name="connsiteY10" fmla="*/ 4405 h 22217"/>
                <a:gd name="connsiteX11" fmla="*/ 11453 w 12602"/>
                <a:gd name="connsiteY11" fmla="*/ 4405 h 22217"/>
                <a:gd name="connsiteX12" fmla="*/ 12602 w 12602"/>
                <a:gd name="connsiteY12" fmla="*/ 2159 h 22217"/>
                <a:gd name="connsiteX0" fmla="*/ 12593 w 12593"/>
                <a:gd name="connsiteY0" fmla="*/ 2186 h 22217"/>
                <a:gd name="connsiteX1" fmla="*/ 11505 w 12593"/>
                <a:gd name="connsiteY1" fmla="*/ 36 h 22217"/>
                <a:gd name="connsiteX2" fmla="*/ 11505 w 12593"/>
                <a:gd name="connsiteY2" fmla="*/ 36 h 22217"/>
                <a:gd name="connsiteX3" fmla="*/ 11451 w 12593"/>
                <a:gd name="connsiteY3" fmla="*/ 0 h 22217"/>
                <a:gd name="connsiteX4" fmla="*/ 11396 w 12593"/>
                <a:gd name="connsiteY4" fmla="*/ 38 h 22217"/>
                <a:gd name="connsiteX5" fmla="*/ 11396 w 12593"/>
                <a:gd name="connsiteY5" fmla="*/ 37 h 22217"/>
                <a:gd name="connsiteX6" fmla="*/ 10301 w 12593"/>
                <a:gd name="connsiteY6" fmla="*/ 2170 h 22217"/>
                <a:gd name="connsiteX7" fmla="*/ 10302 w 12593"/>
                <a:gd name="connsiteY7" fmla="*/ 2172 h 22217"/>
                <a:gd name="connsiteX8" fmla="*/ 0 w 12593"/>
                <a:gd name="connsiteY8" fmla="*/ 22217 h 22217"/>
                <a:gd name="connsiteX9" fmla="*/ 2276 w 12593"/>
                <a:gd name="connsiteY9" fmla="*/ 22217 h 22217"/>
                <a:gd name="connsiteX10" fmla="*/ 11453 w 12593"/>
                <a:gd name="connsiteY10" fmla="*/ 4405 h 22217"/>
                <a:gd name="connsiteX11" fmla="*/ 11453 w 12593"/>
                <a:gd name="connsiteY11" fmla="*/ 4405 h 22217"/>
                <a:gd name="connsiteX12" fmla="*/ 12593 w 12593"/>
                <a:gd name="connsiteY12" fmla="*/ 2186 h 2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93" h="22217">
                  <a:moveTo>
                    <a:pt x="12593" y="2186"/>
                  </a:moveTo>
                  <a:lnTo>
                    <a:pt x="11505" y="36"/>
                  </a:lnTo>
                  <a:lnTo>
                    <a:pt x="11505" y="36"/>
                  </a:lnTo>
                  <a:cubicBezTo>
                    <a:pt x="11492" y="13"/>
                    <a:pt x="11479" y="0"/>
                    <a:pt x="11451" y="0"/>
                  </a:cubicBezTo>
                  <a:cubicBezTo>
                    <a:pt x="11421" y="0"/>
                    <a:pt x="11410" y="12"/>
                    <a:pt x="11396" y="38"/>
                  </a:cubicBezTo>
                  <a:lnTo>
                    <a:pt x="11396" y="37"/>
                  </a:lnTo>
                  <a:lnTo>
                    <a:pt x="10301" y="2170"/>
                  </a:lnTo>
                  <a:cubicBezTo>
                    <a:pt x="10301" y="2171"/>
                    <a:pt x="10302" y="2171"/>
                    <a:pt x="10302" y="2172"/>
                  </a:cubicBezTo>
                  <a:lnTo>
                    <a:pt x="0" y="22217"/>
                  </a:lnTo>
                  <a:lnTo>
                    <a:pt x="2276" y="22217"/>
                  </a:lnTo>
                  <a:lnTo>
                    <a:pt x="11453" y="4405"/>
                  </a:lnTo>
                  <a:lnTo>
                    <a:pt x="11453" y="4405"/>
                  </a:lnTo>
                  <a:lnTo>
                    <a:pt x="12593" y="21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ihandform 31"/>
            <p:cNvSpPr>
              <a:spLocks/>
            </p:cNvSpPr>
            <p:nvPr/>
          </p:nvSpPr>
          <p:spPr bwMode="auto">
            <a:xfrm>
              <a:off x="11215689" y="1011238"/>
              <a:ext cx="993823" cy="2506180"/>
            </a:xfrm>
            <a:custGeom>
              <a:avLst/>
              <a:gdLst>
                <a:gd name="connsiteX0" fmla="*/ 302747 w 993823"/>
                <a:gd name="connsiteY0" fmla="*/ 0 h 2506180"/>
                <a:gd name="connsiteX1" fmla="*/ 317214 w 993823"/>
                <a:gd name="connsiteY1" fmla="*/ 10014 h 2506180"/>
                <a:gd name="connsiteX2" fmla="*/ 605494 w 993823"/>
                <a:gd name="connsiteY2" fmla="*/ 571846 h 2506180"/>
                <a:gd name="connsiteX3" fmla="*/ 605231 w 993823"/>
                <a:gd name="connsiteY3" fmla="*/ 572373 h 2506180"/>
                <a:gd name="connsiteX4" fmla="*/ 851389 w 993823"/>
                <a:gd name="connsiteY4" fmla="*/ 1052277 h 2506180"/>
                <a:gd name="connsiteX5" fmla="*/ 993823 w 993823"/>
                <a:gd name="connsiteY5" fmla="*/ 1329964 h 2506180"/>
                <a:gd name="connsiteX6" fmla="*/ 993823 w 993823"/>
                <a:gd name="connsiteY6" fmla="*/ 2506180 h 2506180"/>
                <a:gd name="connsiteX7" fmla="*/ 984275 w 993823"/>
                <a:gd name="connsiteY7" fmla="*/ 2487610 h 2506180"/>
                <a:gd name="connsiteX8" fmla="*/ 302221 w 993823"/>
                <a:gd name="connsiteY8" fmla="*/ 1161085 h 2506180"/>
                <a:gd name="connsiteX9" fmla="*/ 0 w 993823"/>
                <a:gd name="connsiteY9" fmla="*/ 571319 h 2506180"/>
                <a:gd name="connsiteX10" fmla="*/ 288544 w 993823"/>
                <a:gd name="connsiteY10" fmla="*/ 9487 h 2506180"/>
                <a:gd name="connsiteX11" fmla="*/ 302747 w 993823"/>
                <a:gd name="connsiteY11" fmla="*/ 0 h 250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823" h="2506180">
                  <a:moveTo>
                    <a:pt x="302747" y="0"/>
                  </a:moveTo>
                  <a:cubicBezTo>
                    <a:pt x="310638" y="0"/>
                    <a:pt x="313531" y="3162"/>
                    <a:pt x="317214" y="10014"/>
                  </a:cubicBezTo>
                  <a:cubicBezTo>
                    <a:pt x="605494" y="571846"/>
                    <a:pt x="605494" y="571846"/>
                    <a:pt x="605494" y="571846"/>
                  </a:cubicBezTo>
                  <a:cubicBezTo>
                    <a:pt x="605231" y="572373"/>
                    <a:pt x="605231" y="572373"/>
                    <a:pt x="605231" y="572373"/>
                  </a:cubicBezTo>
                  <a:cubicBezTo>
                    <a:pt x="689902" y="737446"/>
                    <a:pt x="771927" y="897360"/>
                    <a:pt x="851389" y="1052277"/>
                  </a:cubicBezTo>
                  <a:lnTo>
                    <a:pt x="993823" y="1329964"/>
                  </a:lnTo>
                  <a:lnTo>
                    <a:pt x="993823" y="2506180"/>
                  </a:lnTo>
                  <a:lnTo>
                    <a:pt x="984275" y="2487610"/>
                  </a:lnTo>
                  <a:cubicBezTo>
                    <a:pt x="302221" y="1161085"/>
                    <a:pt x="302221" y="1161085"/>
                    <a:pt x="302221" y="1161085"/>
                  </a:cubicBezTo>
                  <a:lnTo>
                    <a:pt x="0" y="571319"/>
                  </a:lnTo>
                  <a:cubicBezTo>
                    <a:pt x="288544" y="9487"/>
                    <a:pt x="288544" y="9487"/>
                    <a:pt x="288544" y="9487"/>
                  </a:cubicBezTo>
                  <a:cubicBezTo>
                    <a:pt x="291963" y="3426"/>
                    <a:pt x="295382" y="0"/>
                    <a:pt x="302747" y="0"/>
                  </a:cubicBezTo>
                  <a:close/>
                </a:path>
              </a:pathLst>
            </a:custGeom>
            <a:solidFill>
              <a:srgbClr val="005E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3" name="Freihandform 32"/>
            <p:cNvSpPr>
              <a:spLocks/>
            </p:cNvSpPr>
            <p:nvPr/>
          </p:nvSpPr>
          <p:spPr bwMode="auto">
            <a:xfrm>
              <a:off x="11836402" y="0"/>
              <a:ext cx="373109" cy="717518"/>
            </a:xfrm>
            <a:custGeom>
              <a:avLst/>
              <a:gdLst>
                <a:gd name="connsiteX0" fmla="*/ 0 w 373109"/>
                <a:gd name="connsiteY0" fmla="*/ 0 h 717518"/>
                <a:gd name="connsiteX1" fmla="*/ 373109 w 373109"/>
                <a:gd name="connsiteY1" fmla="*/ 0 h 717518"/>
                <a:gd name="connsiteX2" fmla="*/ 373109 w 373109"/>
                <a:gd name="connsiteY2" fmla="*/ 717518 h 717518"/>
              </a:gdLst>
              <a:ahLst/>
              <a:cxnLst>
                <a:cxn ang="0">
                  <a:pos x="connsiteX0" y="connsiteY0"/>
                </a:cxn>
                <a:cxn ang="0">
                  <a:pos x="connsiteX1" y="connsiteY1"/>
                </a:cxn>
                <a:cxn ang="0">
                  <a:pos x="connsiteX2" y="connsiteY2"/>
                </a:cxn>
              </a:cxnLst>
              <a:rect l="l" t="t" r="r" b="b"/>
              <a:pathLst>
                <a:path w="373109" h="717518">
                  <a:moveTo>
                    <a:pt x="0" y="0"/>
                  </a:moveTo>
                  <a:lnTo>
                    <a:pt x="373109" y="0"/>
                  </a:lnTo>
                  <a:lnTo>
                    <a:pt x="373109" y="7175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4" name="Freeform 8"/>
            <p:cNvSpPr>
              <a:spLocks/>
            </p:cNvSpPr>
            <p:nvPr/>
          </p:nvSpPr>
          <p:spPr bwMode="auto">
            <a:xfrm>
              <a:off x="10611661" y="979164"/>
              <a:ext cx="608790" cy="1194123"/>
            </a:xfrm>
            <a:custGeom>
              <a:avLst/>
              <a:gdLst>
                <a:gd name="T0" fmla="*/ 0 w 2302"/>
                <a:gd name="T1" fmla="*/ 2170 h 4405"/>
                <a:gd name="T2" fmla="*/ 1096 w 2302"/>
                <a:gd name="T3" fmla="*/ 37 h 4405"/>
                <a:gd name="T4" fmla="*/ 1096 w 2302"/>
                <a:gd name="T5" fmla="*/ 38 h 4405"/>
                <a:gd name="T6" fmla="*/ 1151 w 2302"/>
                <a:gd name="T7" fmla="*/ 0 h 4405"/>
                <a:gd name="T8" fmla="*/ 1205 w 2302"/>
                <a:gd name="T9" fmla="*/ 36 h 4405"/>
                <a:gd name="T10" fmla="*/ 1205 w 2302"/>
                <a:gd name="T11" fmla="*/ 36 h 4405"/>
                <a:gd name="T12" fmla="*/ 2302 w 2302"/>
                <a:gd name="T13" fmla="*/ 2168 h 4405"/>
                <a:gd name="T14" fmla="*/ 2302 w 2302"/>
                <a:gd name="T15" fmla="*/ 2168 h 4405"/>
                <a:gd name="T16" fmla="*/ 1152 w 2302"/>
                <a:gd name="T17" fmla="*/ 4405 h 4405"/>
                <a:gd name="T18" fmla="*/ 0 w 2302"/>
                <a:gd name="T19" fmla="*/ 2170 h 4405"/>
                <a:gd name="connsiteX0" fmla="*/ 0 w 10039"/>
                <a:gd name="connsiteY0" fmla="*/ 5243 h 10276"/>
                <a:gd name="connsiteX1" fmla="*/ 4800 w 10039"/>
                <a:gd name="connsiteY1" fmla="*/ 360 h 10276"/>
                <a:gd name="connsiteX2" fmla="*/ 4800 w 10039"/>
                <a:gd name="connsiteY2" fmla="*/ 362 h 10276"/>
                <a:gd name="connsiteX3" fmla="*/ 5039 w 10039"/>
                <a:gd name="connsiteY3" fmla="*/ 276 h 10276"/>
                <a:gd name="connsiteX4" fmla="*/ 5274 w 10039"/>
                <a:gd name="connsiteY4" fmla="*/ 358 h 10276"/>
                <a:gd name="connsiteX5" fmla="*/ 5274 w 10039"/>
                <a:gd name="connsiteY5" fmla="*/ 358 h 10276"/>
                <a:gd name="connsiteX6" fmla="*/ 10039 w 10039"/>
                <a:gd name="connsiteY6" fmla="*/ 5198 h 10276"/>
                <a:gd name="connsiteX7" fmla="*/ 10039 w 10039"/>
                <a:gd name="connsiteY7" fmla="*/ 5198 h 10276"/>
                <a:gd name="connsiteX8" fmla="*/ 5043 w 10039"/>
                <a:gd name="connsiteY8" fmla="*/ 10276 h 10276"/>
                <a:gd name="connsiteX9" fmla="*/ 0 w 10039"/>
                <a:gd name="connsiteY9" fmla="*/ 5243 h 1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39" h="10276">
                  <a:moveTo>
                    <a:pt x="0" y="5243"/>
                  </a:moveTo>
                  <a:lnTo>
                    <a:pt x="4800" y="360"/>
                  </a:lnTo>
                  <a:cubicBezTo>
                    <a:pt x="5600" y="-453"/>
                    <a:pt x="4800" y="362"/>
                    <a:pt x="4800" y="362"/>
                  </a:cubicBezTo>
                  <a:cubicBezTo>
                    <a:pt x="4857" y="303"/>
                    <a:pt x="4909" y="276"/>
                    <a:pt x="5039" y="276"/>
                  </a:cubicBezTo>
                  <a:cubicBezTo>
                    <a:pt x="5156" y="276"/>
                    <a:pt x="5217" y="306"/>
                    <a:pt x="5274" y="358"/>
                  </a:cubicBezTo>
                  <a:lnTo>
                    <a:pt x="5274" y="358"/>
                  </a:lnTo>
                  <a:lnTo>
                    <a:pt x="10039" y="5198"/>
                  </a:lnTo>
                  <a:lnTo>
                    <a:pt x="10039" y="5198"/>
                  </a:lnTo>
                  <a:lnTo>
                    <a:pt x="5043" y="10276"/>
                  </a:lnTo>
                  <a:cubicBezTo>
                    <a:pt x="39" y="5202"/>
                    <a:pt x="0" y="5243"/>
                    <a:pt x="0" y="5243"/>
                  </a:cubicBezTo>
                  <a:close/>
                </a:path>
              </a:pathLst>
            </a:custGeom>
            <a:solidFill>
              <a:srgbClr val="2B62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el 1"/>
          <p:cNvSpPr>
            <a:spLocks noGrp="1"/>
          </p:cNvSpPr>
          <p:nvPr>
            <p:ph type="title" hasCustomPrompt="1"/>
          </p:nvPr>
        </p:nvSpPr>
        <p:spPr bwMode="gray">
          <a:xfrm>
            <a:off x="479960" y="404664"/>
            <a:ext cx="7416000" cy="936000"/>
          </a:xfrm>
        </p:spPr>
        <p:txBody>
          <a:bodyPr anchor="t"/>
          <a:lstStyle>
            <a:lvl1pPr>
              <a:defRPr sz="2800"/>
            </a:lvl1pPr>
          </a:lstStyle>
          <a:p>
            <a:r>
              <a:rPr lang="en-US"/>
              <a:t>Divider title</a:t>
            </a:r>
            <a:br>
              <a:rPr lang="en-US"/>
            </a:br>
            <a:r>
              <a:rPr lang="en-US"/>
              <a:t>(Trebuchet bold 28pt)</a:t>
            </a:r>
          </a:p>
        </p:txBody>
      </p:sp>
      <p:sp>
        <p:nvSpPr>
          <p:cNvPr id="6" name="Foliennummernplatzhalter 5"/>
          <p:cNvSpPr>
            <a:spLocks noGrp="1"/>
          </p:cNvSpPr>
          <p:nvPr>
            <p:ph type="sldNum" sz="quarter" idx="12"/>
          </p:nvPr>
        </p:nvSpPr>
        <p:spPr bwMode="gray"/>
        <p:txBody>
          <a:bodyPr/>
          <a:lstStyle/>
          <a:p>
            <a:fld id="{8FF9B0DE-3FEB-4AA0-B465-B80EF7C1333D}" type="slidenum">
              <a:rPr lang="en-US" smtClean="0"/>
              <a:t>‹#›</a:t>
            </a:fld>
            <a:endParaRPr lang="en-US"/>
          </a:p>
        </p:txBody>
      </p:sp>
      <p:grpSp>
        <p:nvGrpSpPr>
          <p:cNvPr id="8" name="Group 7">
            <a:extLst>
              <a:ext uri="{FF2B5EF4-FFF2-40B4-BE49-F238E27FC236}">
                <a16:creationId xmlns:a16="http://schemas.microsoft.com/office/drawing/2014/main" id="{BAAC20B4-E8E5-0896-A6AF-CC5A7FCA0E12}"/>
              </a:ext>
            </a:extLst>
          </p:cNvPr>
          <p:cNvGrpSpPr/>
          <p:nvPr userDrawn="1"/>
        </p:nvGrpSpPr>
        <p:grpSpPr>
          <a:xfrm>
            <a:off x="9511384" y="366637"/>
            <a:ext cx="2199979" cy="196922"/>
            <a:chOff x="2797175" y="-384761"/>
            <a:chExt cx="2465599" cy="220699"/>
          </a:xfrm>
        </p:grpSpPr>
        <p:pic>
          <p:nvPicPr>
            <p:cNvPr id="9" name="Graphic 8">
              <a:extLst>
                <a:ext uri="{FF2B5EF4-FFF2-40B4-BE49-F238E27FC236}">
                  <a16:creationId xmlns:a16="http://schemas.microsoft.com/office/drawing/2014/main" id="{F2CE9869-040E-3D73-4611-3D4B25CA0A8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125"/>
            <a:stretch/>
          </p:blipFill>
          <p:spPr>
            <a:xfrm>
              <a:off x="3739053" y="-330620"/>
              <a:ext cx="1523721" cy="166558"/>
            </a:xfrm>
            <a:prstGeom prst="rect">
              <a:avLst/>
            </a:prstGeom>
          </p:spPr>
        </p:pic>
        <p:pic>
          <p:nvPicPr>
            <p:cNvPr id="10" name="Graphic 9">
              <a:extLst>
                <a:ext uri="{FF2B5EF4-FFF2-40B4-BE49-F238E27FC236}">
                  <a16:creationId xmlns:a16="http://schemas.microsoft.com/office/drawing/2014/main" id="{BBB9D619-A0B5-6728-CE34-5916FB6EB7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797175" y="-384761"/>
              <a:ext cx="838920" cy="220699"/>
            </a:xfrm>
            <a:prstGeom prst="rect">
              <a:avLst/>
            </a:prstGeom>
          </p:spPr>
        </p:pic>
      </p:grpSp>
    </p:spTree>
    <p:extLst>
      <p:ext uri="{BB962C8B-B14F-4D97-AF65-F5344CB8AC3E}">
        <p14:creationId xmlns:p14="http://schemas.microsoft.com/office/powerpoint/2010/main" val="407596027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288727" y="482498"/>
            <a:ext cx="1418277" cy="290276"/>
          </a:xfrm>
          <a:prstGeom prst="rect">
            <a:avLst/>
          </a:prstGeom>
        </p:spPr>
      </p:pic>
      <p:sp>
        <p:nvSpPr>
          <p:cNvPr id="17" name="bg object 17"/>
          <p:cNvSpPr/>
          <p:nvPr/>
        </p:nvSpPr>
        <p:spPr>
          <a:xfrm>
            <a:off x="5228206" y="0"/>
            <a:ext cx="6964045" cy="6858000"/>
          </a:xfrm>
          <a:custGeom>
            <a:avLst/>
            <a:gdLst/>
            <a:ahLst/>
            <a:cxnLst/>
            <a:rect l="l" t="t" r="r" b="b"/>
            <a:pathLst>
              <a:path w="6964045" h="6858000">
                <a:moveTo>
                  <a:pt x="6609082" y="0"/>
                </a:moveTo>
                <a:lnTo>
                  <a:pt x="3540635" y="0"/>
                </a:lnTo>
                <a:lnTo>
                  <a:pt x="0" y="6857998"/>
                </a:lnTo>
                <a:lnTo>
                  <a:pt x="3268347" y="6857998"/>
                </a:lnTo>
                <a:lnTo>
                  <a:pt x="5688332" y="2173224"/>
                </a:lnTo>
                <a:lnTo>
                  <a:pt x="6963793" y="2173224"/>
                </a:lnTo>
                <a:lnTo>
                  <a:pt x="6963793" y="676436"/>
                </a:lnTo>
                <a:lnTo>
                  <a:pt x="6609082" y="0"/>
                </a:lnTo>
                <a:close/>
              </a:path>
              <a:path w="6964045" h="6858000">
                <a:moveTo>
                  <a:pt x="6963793" y="2173224"/>
                </a:moveTo>
                <a:lnTo>
                  <a:pt x="5688332" y="2173224"/>
                </a:lnTo>
                <a:lnTo>
                  <a:pt x="6963793" y="4640661"/>
                </a:lnTo>
                <a:lnTo>
                  <a:pt x="6963793" y="2173224"/>
                </a:lnTo>
                <a:close/>
              </a:path>
            </a:pathLst>
          </a:custGeom>
          <a:solidFill>
            <a:srgbClr val="12BCF8"/>
          </a:solidFill>
        </p:spPr>
        <p:txBody>
          <a:bodyPr wrap="square" lIns="0" tIns="0" rIns="0" bIns="0" rtlCol="0"/>
          <a:lstStyle/>
          <a:p>
            <a:endParaRPr/>
          </a:p>
        </p:txBody>
      </p:sp>
      <p:sp>
        <p:nvSpPr>
          <p:cNvPr id="18" name="bg object 18"/>
          <p:cNvSpPr/>
          <p:nvPr/>
        </p:nvSpPr>
        <p:spPr>
          <a:xfrm>
            <a:off x="5817996" y="0"/>
            <a:ext cx="6374130" cy="6858000"/>
          </a:xfrm>
          <a:custGeom>
            <a:avLst/>
            <a:gdLst/>
            <a:ahLst/>
            <a:cxnLst/>
            <a:rect l="l" t="t" r="r" b="b"/>
            <a:pathLst>
              <a:path w="6374130" h="6858000">
                <a:moveTo>
                  <a:pt x="6019293" y="0"/>
                </a:moveTo>
                <a:lnTo>
                  <a:pt x="3541777" y="0"/>
                </a:lnTo>
                <a:lnTo>
                  <a:pt x="0" y="6857998"/>
                </a:lnTo>
                <a:lnTo>
                  <a:pt x="2679062" y="6857998"/>
                </a:lnTo>
                <a:lnTo>
                  <a:pt x="5403470" y="1579499"/>
                </a:lnTo>
                <a:lnTo>
                  <a:pt x="6374004" y="1579499"/>
                </a:lnTo>
                <a:lnTo>
                  <a:pt x="6374004" y="676436"/>
                </a:lnTo>
                <a:lnTo>
                  <a:pt x="6019293" y="0"/>
                </a:lnTo>
                <a:close/>
              </a:path>
              <a:path w="6374130" h="6858000">
                <a:moveTo>
                  <a:pt x="6374004" y="1579499"/>
                </a:moveTo>
                <a:lnTo>
                  <a:pt x="5403470" y="1579499"/>
                </a:lnTo>
                <a:lnTo>
                  <a:pt x="6374004" y="3473001"/>
                </a:lnTo>
                <a:lnTo>
                  <a:pt x="6374004" y="1579499"/>
                </a:lnTo>
                <a:close/>
              </a:path>
            </a:pathLst>
          </a:custGeom>
          <a:solidFill>
            <a:srgbClr val="005EAC"/>
          </a:solidFill>
        </p:spPr>
        <p:txBody>
          <a:bodyPr wrap="square" lIns="0" tIns="0" rIns="0" bIns="0" rtlCol="0"/>
          <a:lstStyle/>
          <a:p>
            <a:endParaRPr/>
          </a:p>
        </p:txBody>
      </p:sp>
      <p:sp>
        <p:nvSpPr>
          <p:cNvPr id="19" name="bg object 19"/>
          <p:cNvSpPr/>
          <p:nvPr/>
        </p:nvSpPr>
        <p:spPr>
          <a:xfrm>
            <a:off x="6442834" y="0"/>
            <a:ext cx="5749290" cy="6858000"/>
          </a:xfrm>
          <a:custGeom>
            <a:avLst/>
            <a:gdLst/>
            <a:ahLst/>
            <a:cxnLst/>
            <a:rect l="l" t="t" r="r" b="b"/>
            <a:pathLst>
              <a:path w="5749290" h="6858000">
                <a:moveTo>
                  <a:pt x="5392930" y="0"/>
                </a:moveTo>
                <a:lnTo>
                  <a:pt x="3540508" y="0"/>
                </a:lnTo>
                <a:lnTo>
                  <a:pt x="0" y="6857998"/>
                </a:lnTo>
                <a:lnTo>
                  <a:pt x="2053970" y="6857998"/>
                </a:lnTo>
                <a:lnTo>
                  <a:pt x="4776980" y="1582674"/>
                </a:lnTo>
                <a:lnTo>
                  <a:pt x="5749165" y="1582674"/>
                </a:lnTo>
                <a:lnTo>
                  <a:pt x="5749165" y="685179"/>
                </a:lnTo>
                <a:lnTo>
                  <a:pt x="5392930" y="0"/>
                </a:lnTo>
                <a:close/>
              </a:path>
              <a:path w="5749290" h="6858000">
                <a:moveTo>
                  <a:pt x="5749165" y="1582674"/>
                </a:moveTo>
                <a:lnTo>
                  <a:pt x="4776980" y="1582674"/>
                </a:lnTo>
                <a:lnTo>
                  <a:pt x="5749165" y="3477105"/>
                </a:lnTo>
                <a:lnTo>
                  <a:pt x="5749165" y="1582674"/>
                </a:lnTo>
                <a:close/>
              </a:path>
            </a:pathLst>
          </a:custGeom>
          <a:solidFill>
            <a:srgbClr val="124585"/>
          </a:solidFill>
        </p:spPr>
        <p:txBody>
          <a:bodyPr wrap="square" lIns="0" tIns="0" rIns="0" bIns="0" rtlCol="0"/>
          <a:lstStyle/>
          <a:p>
            <a:endParaRPr/>
          </a:p>
        </p:txBody>
      </p:sp>
      <p:sp>
        <p:nvSpPr>
          <p:cNvPr id="20" name="bg object 20"/>
          <p:cNvSpPr/>
          <p:nvPr/>
        </p:nvSpPr>
        <p:spPr>
          <a:xfrm>
            <a:off x="7900546" y="1566672"/>
            <a:ext cx="3027045" cy="5291455"/>
          </a:xfrm>
          <a:custGeom>
            <a:avLst/>
            <a:gdLst/>
            <a:ahLst/>
            <a:cxnLst/>
            <a:rect l="l" t="t" r="r" b="b"/>
            <a:pathLst>
              <a:path w="3027045" h="5291455">
                <a:moveTo>
                  <a:pt x="2720463" y="0"/>
                </a:moveTo>
                <a:lnTo>
                  <a:pt x="0" y="5291325"/>
                </a:lnTo>
                <a:lnTo>
                  <a:pt x="595522" y="5291325"/>
                </a:lnTo>
                <a:lnTo>
                  <a:pt x="3026533" y="582802"/>
                </a:lnTo>
                <a:lnTo>
                  <a:pt x="2720463" y="0"/>
                </a:lnTo>
                <a:close/>
              </a:path>
            </a:pathLst>
          </a:custGeom>
          <a:solidFill>
            <a:srgbClr val="005EAC"/>
          </a:solidFill>
        </p:spPr>
        <p:txBody>
          <a:bodyPr wrap="square" lIns="0" tIns="0" rIns="0" bIns="0" rtlCol="0"/>
          <a:lstStyle/>
          <a:p>
            <a:endParaRPr/>
          </a:p>
        </p:txBody>
      </p:sp>
      <p:sp>
        <p:nvSpPr>
          <p:cNvPr id="21" name="bg object 21"/>
          <p:cNvSpPr/>
          <p:nvPr/>
        </p:nvSpPr>
        <p:spPr>
          <a:xfrm>
            <a:off x="7303129" y="1013460"/>
            <a:ext cx="3308985" cy="5844540"/>
          </a:xfrm>
          <a:custGeom>
            <a:avLst/>
            <a:gdLst/>
            <a:ahLst/>
            <a:cxnLst/>
            <a:rect l="l" t="t" r="r" b="b"/>
            <a:pathLst>
              <a:path w="3308984" h="5844540">
                <a:moveTo>
                  <a:pt x="2993522" y="9778"/>
                </a:moveTo>
                <a:lnTo>
                  <a:pt x="2705486" y="571753"/>
                </a:lnTo>
                <a:lnTo>
                  <a:pt x="2705486" y="572007"/>
                </a:lnTo>
                <a:lnTo>
                  <a:pt x="2705740" y="572007"/>
                </a:lnTo>
                <a:lnTo>
                  <a:pt x="2705740" y="572262"/>
                </a:lnTo>
                <a:lnTo>
                  <a:pt x="0" y="5844537"/>
                </a:lnTo>
                <a:lnTo>
                  <a:pt x="598816" y="5844537"/>
                </a:lnTo>
                <a:lnTo>
                  <a:pt x="3308482" y="575944"/>
                </a:lnTo>
                <a:lnTo>
                  <a:pt x="3022481" y="10032"/>
                </a:lnTo>
                <a:lnTo>
                  <a:pt x="2993522" y="10032"/>
                </a:lnTo>
                <a:lnTo>
                  <a:pt x="2993522" y="9778"/>
                </a:lnTo>
                <a:close/>
              </a:path>
              <a:path w="3308984" h="5844540">
                <a:moveTo>
                  <a:pt x="3015366" y="0"/>
                </a:moveTo>
                <a:lnTo>
                  <a:pt x="3000126" y="0"/>
                </a:lnTo>
                <a:lnTo>
                  <a:pt x="2997205" y="3175"/>
                </a:lnTo>
                <a:lnTo>
                  <a:pt x="2993522" y="10032"/>
                </a:lnTo>
                <a:lnTo>
                  <a:pt x="3022481" y="10032"/>
                </a:lnTo>
                <a:lnTo>
                  <a:pt x="3022224" y="9525"/>
                </a:lnTo>
                <a:lnTo>
                  <a:pt x="3018795" y="3428"/>
                </a:lnTo>
                <a:lnTo>
                  <a:pt x="3015366" y="0"/>
                </a:lnTo>
                <a:close/>
              </a:path>
            </a:pathLst>
          </a:custGeom>
          <a:solidFill>
            <a:srgbClr val="FCCC05"/>
          </a:solidFill>
        </p:spPr>
        <p:txBody>
          <a:bodyPr wrap="square" lIns="0" tIns="0" rIns="0" bIns="0" rtlCol="0"/>
          <a:lstStyle/>
          <a:p>
            <a:endParaRPr/>
          </a:p>
        </p:txBody>
      </p:sp>
      <p:sp>
        <p:nvSpPr>
          <p:cNvPr id="22" name="bg object 22"/>
          <p:cNvSpPr/>
          <p:nvPr/>
        </p:nvSpPr>
        <p:spPr>
          <a:xfrm>
            <a:off x="11215116" y="1011936"/>
            <a:ext cx="977265" cy="2473325"/>
          </a:xfrm>
          <a:custGeom>
            <a:avLst/>
            <a:gdLst/>
            <a:ahLst/>
            <a:cxnLst/>
            <a:rect l="l" t="t" r="r" b="b"/>
            <a:pathLst>
              <a:path w="977265" h="2473325">
                <a:moveTo>
                  <a:pt x="310641" y="0"/>
                </a:moveTo>
                <a:lnTo>
                  <a:pt x="295275" y="0"/>
                </a:lnTo>
                <a:lnTo>
                  <a:pt x="291973" y="3428"/>
                </a:lnTo>
                <a:lnTo>
                  <a:pt x="288543" y="9525"/>
                </a:lnTo>
                <a:lnTo>
                  <a:pt x="0" y="571118"/>
                </a:lnTo>
                <a:lnTo>
                  <a:pt x="976883" y="2472837"/>
                </a:lnTo>
                <a:lnTo>
                  <a:pt x="976883" y="1296872"/>
                </a:lnTo>
                <a:lnTo>
                  <a:pt x="605154" y="572262"/>
                </a:lnTo>
                <a:lnTo>
                  <a:pt x="605408" y="571626"/>
                </a:lnTo>
                <a:lnTo>
                  <a:pt x="317118" y="10033"/>
                </a:lnTo>
                <a:lnTo>
                  <a:pt x="313435" y="3175"/>
                </a:lnTo>
                <a:lnTo>
                  <a:pt x="310641" y="0"/>
                </a:lnTo>
                <a:close/>
              </a:path>
            </a:pathLst>
          </a:custGeom>
          <a:solidFill>
            <a:srgbClr val="005EAC"/>
          </a:solidFill>
        </p:spPr>
        <p:txBody>
          <a:bodyPr wrap="square" lIns="0" tIns="0" rIns="0" bIns="0" rtlCol="0"/>
          <a:lstStyle/>
          <a:p>
            <a:endParaRPr/>
          </a:p>
        </p:txBody>
      </p:sp>
      <p:sp>
        <p:nvSpPr>
          <p:cNvPr id="23" name="bg object 23"/>
          <p:cNvSpPr/>
          <p:nvPr/>
        </p:nvSpPr>
        <p:spPr>
          <a:xfrm>
            <a:off x="11836908" y="0"/>
            <a:ext cx="355600" cy="685800"/>
          </a:xfrm>
          <a:custGeom>
            <a:avLst/>
            <a:gdLst/>
            <a:ahLst/>
            <a:cxnLst/>
            <a:rect l="l" t="t" r="r" b="b"/>
            <a:pathLst>
              <a:path w="355600" h="685800">
                <a:moveTo>
                  <a:pt x="355092" y="0"/>
                </a:moveTo>
                <a:lnTo>
                  <a:pt x="0" y="0"/>
                </a:lnTo>
                <a:lnTo>
                  <a:pt x="355092" y="685443"/>
                </a:lnTo>
                <a:lnTo>
                  <a:pt x="355092" y="0"/>
                </a:lnTo>
                <a:close/>
              </a:path>
            </a:pathLst>
          </a:custGeom>
          <a:solidFill>
            <a:srgbClr val="FCCC05"/>
          </a:solidFill>
        </p:spPr>
        <p:txBody>
          <a:bodyPr wrap="square" lIns="0" tIns="0" rIns="0" bIns="0" rtlCol="0"/>
          <a:lstStyle/>
          <a:p>
            <a:endParaRPr/>
          </a:p>
        </p:txBody>
      </p:sp>
      <p:sp>
        <p:nvSpPr>
          <p:cNvPr id="24" name="bg object 24"/>
          <p:cNvSpPr/>
          <p:nvPr/>
        </p:nvSpPr>
        <p:spPr>
          <a:xfrm>
            <a:off x="10611611" y="980422"/>
            <a:ext cx="609600" cy="1193165"/>
          </a:xfrm>
          <a:custGeom>
            <a:avLst/>
            <a:gdLst/>
            <a:ahLst/>
            <a:cxnLst/>
            <a:rect l="l" t="t" r="r" b="b"/>
            <a:pathLst>
              <a:path w="609600" h="1193164">
                <a:moveTo>
                  <a:pt x="313055" y="30116"/>
                </a:moveTo>
                <a:lnTo>
                  <a:pt x="298069" y="30116"/>
                </a:lnTo>
                <a:lnTo>
                  <a:pt x="295072" y="32993"/>
                </a:lnTo>
                <a:lnTo>
                  <a:pt x="291465" y="40022"/>
                </a:lnTo>
                <a:lnTo>
                  <a:pt x="0" y="607585"/>
                </a:lnTo>
                <a:lnTo>
                  <a:pt x="5123" y="616069"/>
                </a:lnTo>
                <a:lnTo>
                  <a:pt x="39179" y="678975"/>
                </a:lnTo>
                <a:lnTo>
                  <a:pt x="130194" y="852491"/>
                </a:lnTo>
                <a:lnTo>
                  <a:pt x="306197" y="1192801"/>
                </a:lnTo>
                <a:lnTo>
                  <a:pt x="609600" y="602378"/>
                </a:lnTo>
                <a:lnTo>
                  <a:pt x="320294" y="39641"/>
                </a:lnTo>
                <a:lnTo>
                  <a:pt x="316738" y="33545"/>
                </a:lnTo>
                <a:lnTo>
                  <a:pt x="313055" y="30116"/>
                </a:lnTo>
                <a:close/>
              </a:path>
              <a:path w="609600" h="1193164">
                <a:moveTo>
                  <a:pt x="293741" y="35470"/>
                </a:moveTo>
                <a:lnTo>
                  <a:pt x="291399" y="40022"/>
                </a:lnTo>
                <a:lnTo>
                  <a:pt x="293741" y="35470"/>
                </a:lnTo>
                <a:close/>
              </a:path>
              <a:path w="609600" h="1193164">
                <a:moveTo>
                  <a:pt x="294959" y="33102"/>
                </a:moveTo>
                <a:lnTo>
                  <a:pt x="293741" y="35470"/>
                </a:lnTo>
                <a:lnTo>
                  <a:pt x="294959" y="33102"/>
                </a:lnTo>
                <a:close/>
              </a:path>
              <a:path w="609600" h="1193164">
                <a:moveTo>
                  <a:pt x="311985" y="0"/>
                </a:moveTo>
                <a:lnTo>
                  <a:pt x="294959" y="33102"/>
                </a:lnTo>
                <a:lnTo>
                  <a:pt x="309705" y="4478"/>
                </a:lnTo>
                <a:lnTo>
                  <a:pt x="311985" y="0"/>
                </a:lnTo>
                <a:close/>
              </a:path>
            </a:pathLst>
          </a:custGeom>
          <a:solidFill>
            <a:srgbClr val="2B61AC"/>
          </a:solidFill>
        </p:spPr>
        <p:txBody>
          <a:bodyPr wrap="square" lIns="0" tIns="0" rIns="0" bIns="0" rtlCol="0"/>
          <a:lstStyle/>
          <a:p>
            <a:endParaRPr/>
          </a:p>
        </p:txBody>
      </p:sp>
      <p:sp>
        <p:nvSpPr>
          <p:cNvPr id="25" name="bg object 25"/>
          <p:cNvSpPr/>
          <p:nvPr/>
        </p:nvSpPr>
        <p:spPr>
          <a:xfrm>
            <a:off x="10285959" y="517562"/>
            <a:ext cx="532130" cy="236220"/>
          </a:xfrm>
          <a:custGeom>
            <a:avLst/>
            <a:gdLst/>
            <a:ahLst/>
            <a:cxnLst/>
            <a:rect l="l" t="t" r="r" b="b"/>
            <a:pathLst>
              <a:path w="532129" h="236220">
                <a:moveTo>
                  <a:pt x="64389" y="174764"/>
                </a:moveTo>
                <a:lnTo>
                  <a:pt x="54775" y="174764"/>
                </a:lnTo>
                <a:lnTo>
                  <a:pt x="53568" y="182092"/>
                </a:lnTo>
                <a:lnTo>
                  <a:pt x="52197" y="180695"/>
                </a:lnTo>
                <a:lnTo>
                  <a:pt x="52197" y="204597"/>
                </a:lnTo>
                <a:lnTo>
                  <a:pt x="50634" y="212407"/>
                </a:lnTo>
                <a:lnTo>
                  <a:pt x="46507" y="218617"/>
                </a:lnTo>
                <a:lnTo>
                  <a:pt x="40297" y="222719"/>
                </a:lnTo>
                <a:lnTo>
                  <a:pt x="32448" y="224205"/>
                </a:lnTo>
                <a:lnTo>
                  <a:pt x="24587" y="222694"/>
                </a:lnTo>
                <a:lnTo>
                  <a:pt x="18326" y="218554"/>
                </a:lnTo>
                <a:lnTo>
                  <a:pt x="14198" y="212344"/>
                </a:lnTo>
                <a:lnTo>
                  <a:pt x="12700" y="204597"/>
                </a:lnTo>
                <a:lnTo>
                  <a:pt x="14198" y="196786"/>
                </a:lnTo>
                <a:lnTo>
                  <a:pt x="52197" y="204597"/>
                </a:lnTo>
                <a:lnTo>
                  <a:pt x="52197" y="180695"/>
                </a:lnTo>
                <a:lnTo>
                  <a:pt x="48069" y="176466"/>
                </a:lnTo>
                <a:lnTo>
                  <a:pt x="40347" y="173228"/>
                </a:lnTo>
                <a:lnTo>
                  <a:pt x="31419" y="173228"/>
                </a:lnTo>
                <a:lnTo>
                  <a:pt x="18910" y="175590"/>
                </a:lnTo>
                <a:lnTo>
                  <a:pt x="8953" y="182143"/>
                </a:lnTo>
                <a:lnTo>
                  <a:pt x="2374" y="192074"/>
                </a:lnTo>
                <a:lnTo>
                  <a:pt x="0" y="204597"/>
                </a:lnTo>
                <a:lnTo>
                  <a:pt x="2374" y="217055"/>
                </a:lnTo>
                <a:lnTo>
                  <a:pt x="8953" y="226999"/>
                </a:lnTo>
                <a:lnTo>
                  <a:pt x="18910" y="233578"/>
                </a:lnTo>
                <a:lnTo>
                  <a:pt x="31419" y="235966"/>
                </a:lnTo>
                <a:lnTo>
                  <a:pt x="40170" y="235966"/>
                </a:lnTo>
                <a:lnTo>
                  <a:pt x="47904" y="232727"/>
                </a:lnTo>
                <a:lnTo>
                  <a:pt x="53225" y="227279"/>
                </a:lnTo>
                <a:lnTo>
                  <a:pt x="54432" y="234607"/>
                </a:lnTo>
                <a:lnTo>
                  <a:pt x="64389" y="234607"/>
                </a:lnTo>
                <a:lnTo>
                  <a:pt x="64389" y="227279"/>
                </a:lnTo>
                <a:lnTo>
                  <a:pt x="64389" y="224205"/>
                </a:lnTo>
                <a:lnTo>
                  <a:pt x="64389" y="185000"/>
                </a:lnTo>
                <a:lnTo>
                  <a:pt x="64389" y="182092"/>
                </a:lnTo>
                <a:lnTo>
                  <a:pt x="64389" y="174764"/>
                </a:lnTo>
                <a:close/>
              </a:path>
              <a:path w="532129" h="236220">
                <a:moveTo>
                  <a:pt x="136829" y="223177"/>
                </a:moveTo>
                <a:lnTo>
                  <a:pt x="122580" y="223177"/>
                </a:lnTo>
                <a:lnTo>
                  <a:pt x="118465" y="219087"/>
                </a:lnTo>
                <a:lnTo>
                  <a:pt x="118465" y="185166"/>
                </a:lnTo>
                <a:lnTo>
                  <a:pt x="131000" y="185166"/>
                </a:lnTo>
                <a:lnTo>
                  <a:pt x="131000" y="173062"/>
                </a:lnTo>
                <a:lnTo>
                  <a:pt x="118465" y="173062"/>
                </a:lnTo>
                <a:lnTo>
                  <a:pt x="118465" y="158394"/>
                </a:lnTo>
                <a:lnTo>
                  <a:pt x="106273" y="158394"/>
                </a:lnTo>
                <a:lnTo>
                  <a:pt x="106273" y="212610"/>
                </a:lnTo>
                <a:lnTo>
                  <a:pt x="107746" y="221703"/>
                </a:lnTo>
                <a:lnTo>
                  <a:pt x="111988" y="228574"/>
                </a:lnTo>
                <a:lnTo>
                  <a:pt x="118008" y="232448"/>
                </a:lnTo>
                <a:lnTo>
                  <a:pt x="136779" y="228574"/>
                </a:lnTo>
                <a:lnTo>
                  <a:pt x="136829" y="223177"/>
                </a:lnTo>
                <a:close/>
              </a:path>
              <a:path w="532129" h="236220">
                <a:moveTo>
                  <a:pt x="205511" y="204597"/>
                </a:moveTo>
                <a:lnTo>
                  <a:pt x="202984" y="192074"/>
                </a:lnTo>
                <a:lnTo>
                  <a:pt x="198145" y="185000"/>
                </a:lnTo>
                <a:lnTo>
                  <a:pt x="196202" y="182143"/>
                </a:lnTo>
                <a:lnTo>
                  <a:pt x="185991" y="175590"/>
                </a:lnTo>
                <a:lnTo>
                  <a:pt x="173228" y="173228"/>
                </a:lnTo>
                <a:lnTo>
                  <a:pt x="160439" y="175590"/>
                </a:lnTo>
                <a:lnTo>
                  <a:pt x="150202" y="182143"/>
                </a:lnTo>
                <a:lnTo>
                  <a:pt x="143408" y="192074"/>
                </a:lnTo>
                <a:lnTo>
                  <a:pt x="140944" y="204597"/>
                </a:lnTo>
                <a:lnTo>
                  <a:pt x="143383" y="217119"/>
                </a:lnTo>
                <a:lnTo>
                  <a:pt x="149390" y="225971"/>
                </a:lnTo>
                <a:lnTo>
                  <a:pt x="165239" y="222694"/>
                </a:lnTo>
                <a:lnTo>
                  <a:pt x="159131" y="218681"/>
                </a:lnTo>
                <a:lnTo>
                  <a:pt x="155105" y="212483"/>
                </a:lnTo>
                <a:lnTo>
                  <a:pt x="173228" y="185000"/>
                </a:lnTo>
                <a:lnTo>
                  <a:pt x="181140" y="186448"/>
                </a:lnTo>
                <a:lnTo>
                  <a:pt x="187325" y="190512"/>
                </a:lnTo>
                <a:lnTo>
                  <a:pt x="191363" y="196723"/>
                </a:lnTo>
                <a:lnTo>
                  <a:pt x="192798" y="204597"/>
                </a:lnTo>
                <a:lnTo>
                  <a:pt x="191338" y="212483"/>
                </a:lnTo>
                <a:lnTo>
                  <a:pt x="187667" y="218071"/>
                </a:lnTo>
                <a:lnTo>
                  <a:pt x="203504" y="214807"/>
                </a:lnTo>
                <a:lnTo>
                  <a:pt x="205511" y="204597"/>
                </a:lnTo>
                <a:close/>
              </a:path>
              <a:path w="532129" h="236220">
                <a:moveTo>
                  <a:pt x="228168" y="158572"/>
                </a:moveTo>
                <a:lnTo>
                  <a:pt x="215811" y="158572"/>
                </a:lnTo>
                <a:lnTo>
                  <a:pt x="215811" y="212267"/>
                </a:lnTo>
                <a:lnTo>
                  <a:pt x="228168" y="209715"/>
                </a:lnTo>
                <a:lnTo>
                  <a:pt x="228168" y="158572"/>
                </a:lnTo>
                <a:close/>
              </a:path>
              <a:path w="532129" h="236220">
                <a:moveTo>
                  <a:pt x="254622" y="174599"/>
                </a:moveTo>
                <a:lnTo>
                  <a:pt x="242252" y="174599"/>
                </a:lnTo>
                <a:lnTo>
                  <a:pt x="242252" y="206806"/>
                </a:lnTo>
                <a:lnTo>
                  <a:pt x="254622" y="204254"/>
                </a:lnTo>
                <a:lnTo>
                  <a:pt x="254622" y="174599"/>
                </a:lnTo>
                <a:close/>
              </a:path>
              <a:path w="532129" h="236220">
                <a:moveTo>
                  <a:pt x="297180" y="174599"/>
                </a:moveTo>
                <a:lnTo>
                  <a:pt x="284822" y="174599"/>
                </a:lnTo>
                <a:lnTo>
                  <a:pt x="284822" y="198018"/>
                </a:lnTo>
                <a:lnTo>
                  <a:pt x="297180" y="195465"/>
                </a:lnTo>
                <a:lnTo>
                  <a:pt x="297180" y="174599"/>
                </a:lnTo>
                <a:close/>
              </a:path>
              <a:path w="532129" h="236220">
                <a:moveTo>
                  <a:pt x="360692" y="182359"/>
                </a:moveTo>
                <a:lnTo>
                  <a:pt x="359549" y="180352"/>
                </a:lnTo>
                <a:lnTo>
                  <a:pt x="352361" y="175107"/>
                </a:lnTo>
                <a:lnTo>
                  <a:pt x="342861" y="173228"/>
                </a:lnTo>
                <a:lnTo>
                  <a:pt x="333933" y="173228"/>
                </a:lnTo>
                <a:lnTo>
                  <a:pt x="326555" y="176987"/>
                </a:lnTo>
                <a:lnTo>
                  <a:pt x="321906" y="182943"/>
                </a:lnTo>
                <a:lnTo>
                  <a:pt x="319506" y="174599"/>
                </a:lnTo>
                <a:lnTo>
                  <a:pt x="310934" y="174599"/>
                </a:lnTo>
                <a:lnTo>
                  <a:pt x="310934" y="192633"/>
                </a:lnTo>
                <a:lnTo>
                  <a:pt x="325170" y="189687"/>
                </a:lnTo>
                <a:lnTo>
                  <a:pt x="329971" y="184315"/>
                </a:lnTo>
                <a:lnTo>
                  <a:pt x="348526" y="184315"/>
                </a:lnTo>
                <a:lnTo>
                  <a:pt x="348919" y="184785"/>
                </a:lnTo>
                <a:lnTo>
                  <a:pt x="351231" y="184315"/>
                </a:lnTo>
                <a:lnTo>
                  <a:pt x="357835" y="182943"/>
                </a:lnTo>
                <a:lnTo>
                  <a:pt x="360692" y="182359"/>
                </a:lnTo>
                <a:close/>
              </a:path>
              <a:path w="532129" h="236220">
                <a:moveTo>
                  <a:pt x="372389" y="80987"/>
                </a:moveTo>
                <a:lnTo>
                  <a:pt x="264731" y="80987"/>
                </a:lnTo>
                <a:lnTo>
                  <a:pt x="264731" y="63271"/>
                </a:lnTo>
                <a:lnTo>
                  <a:pt x="358648" y="63271"/>
                </a:lnTo>
                <a:lnTo>
                  <a:pt x="358648" y="39230"/>
                </a:lnTo>
                <a:lnTo>
                  <a:pt x="264731" y="39230"/>
                </a:lnTo>
                <a:lnTo>
                  <a:pt x="264731" y="24041"/>
                </a:lnTo>
                <a:lnTo>
                  <a:pt x="368960" y="24041"/>
                </a:lnTo>
                <a:lnTo>
                  <a:pt x="368960" y="0"/>
                </a:lnTo>
                <a:lnTo>
                  <a:pt x="238645" y="0"/>
                </a:lnTo>
                <a:lnTo>
                  <a:pt x="238645" y="24041"/>
                </a:lnTo>
                <a:lnTo>
                  <a:pt x="238645" y="39230"/>
                </a:lnTo>
                <a:lnTo>
                  <a:pt x="238645" y="63271"/>
                </a:lnTo>
                <a:lnTo>
                  <a:pt x="238645" y="80987"/>
                </a:lnTo>
                <a:lnTo>
                  <a:pt x="238645" y="106299"/>
                </a:lnTo>
                <a:lnTo>
                  <a:pt x="372389" y="106299"/>
                </a:lnTo>
                <a:lnTo>
                  <a:pt x="372389" y="80987"/>
                </a:lnTo>
                <a:close/>
              </a:path>
              <a:path w="532129" h="236220">
                <a:moveTo>
                  <a:pt x="531888" y="0"/>
                </a:moveTo>
                <a:lnTo>
                  <a:pt x="392823" y="0"/>
                </a:lnTo>
                <a:lnTo>
                  <a:pt x="392823" y="24041"/>
                </a:lnTo>
                <a:lnTo>
                  <a:pt x="448957" y="24041"/>
                </a:lnTo>
                <a:lnTo>
                  <a:pt x="448957" y="106299"/>
                </a:lnTo>
                <a:lnTo>
                  <a:pt x="475234" y="106299"/>
                </a:lnTo>
                <a:lnTo>
                  <a:pt x="475234" y="24041"/>
                </a:lnTo>
                <a:lnTo>
                  <a:pt x="531888" y="24041"/>
                </a:lnTo>
                <a:lnTo>
                  <a:pt x="531888" y="0"/>
                </a:lnTo>
                <a:close/>
              </a:path>
            </a:pathLst>
          </a:custGeom>
          <a:solidFill>
            <a:srgbClr val="FFFFFF"/>
          </a:solidFill>
        </p:spPr>
        <p:txBody>
          <a:bodyPr wrap="square" lIns="0" tIns="0" rIns="0" bIns="0" rtlCol="0"/>
          <a:lstStyle/>
          <a:p>
            <a:endParaRPr/>
          </a:p>
        </p:txBody>
      </p:sp>
      <p:pic>
        <p:nvPicPr>
          <p:cNvPr id="26" name="bg object 26"/>
          <p:cNvPicPr/>
          <p:nvPr/>
        </p:nvPicPr>
        <p:blipFill>
          <a:blip r:embed="rId3" cstate="print"/>
          <a:stretch>
            <a:fillRect/>
          </a:stretch>
        </p:blipFill>
        <p:spPr>
          <a:xfrm>
            <a:off x="10841541" y="517591"/>
            <a:ext cx="146789" cy="105865"/>
          </a:xfrm>
          <a:prstGeom prst="rect">
            <a:avLst/>
          </a:prstGeom>
        </p:spPr>
      </p:pic>
      <p:sp>
        <p:nvSpPr>
          <p:cNvPr id="27" name="bg object 27"/>
          <p:cNvSpPr/>
          <p:nvPr/>
        </p:nvSpPr>
        <p:spPr>
          <a:xfrm>
            <a:off x="11010301" y="517591"/>
            <a:ext cx="26670" cy="106045"/>
          </a:xfrm>
          <a:custGeom>
            <a:avLst/>
            <a:gdLst/>
            <a:ahLst/>
            <a:cxnLst/>
            <a:rect l="l" t="t" r="r" b="b"/>
            <a:pathLst>
              <a:path w="26670" h="106045">
                <a:moveTo>
                  <a:pt x="26270" y="0"/>
                </a:moveTo>
                <a:lnTo>
                  <a:pt x="0" y="0"/>
                </a:lnTo>
                <a:lnTo>
                  <a:pt x="0" y="105865"/>
                </a:lnTo>
                <a:lnTo>
                  <a:pt x="6839" y="105865"/>
                </a:lnTo>
                <a:lnTo>
                  <a:pt x="26270" y="101855"/>
                </a:lnTo>
                <a:lnTo>
                  <a:pt x="26270" y="0"/>
                </a:lnTo>
                <a:close/>
              </a:path>
            </a:pathLst>
          </a:custGeom>
          <a:solidFill>
            <a:srgbClr val="FFFFFF"/>
          </a:solidFill>
        </p:spPr>
        <p:txBody>
          <a:bodyPr wrap="square" lIns="0" tIns="0" rIns="0" bIns="0" rtlCol="0"/>
          <a:lstStyle/>
          <a:p>
            <a:endParaRPr/>
          </a:p>
        </p:txBody>
      </p:sp>
      <p:pic>
        <p:nvPicPr>
          <p:cNvPr id="28" name="bg object 28"/>
          <p:cNvPicPr/>
          <p:nvPr/>
        </p:nvPicPr>
        <p:blipFill>
          <a:blip r:embed="rId4" cstate="print"/>
          <a:stretch>
            <a:fillRect/>
          </a:stretch>
        </p:blipFill>
        <p:spPr>
          <a:xfrm>
            <a:off x="10294036" y="482980"/>
            <a:ext cx="206530" cy="143023"/>
          </a:xfrm>
          <a:prstGeom prst="rect">
            <a:avLst/>
          </a:prstGeom>
        </p:spPr>
      </p:pic>
      <p:sp>
        <p:nvSpPr>
          <p:cNvPr id="29" name="bg object 29"/>
          <p:cNvSpPr/>
          <p:nvPr/>
        </p:nvSpPr>
        <p:spPr>
          <a:xfrm>
            <a:off x="11233315" y="482993"/>
            <a:ext cx="252729" cy="95885"/>
          </a:xfrm>
          <a:custGeom>
            <a:avLst/>
            <a:gdLst/>
            <a:ahLst/>
            <a:cxnLst/>
            <a:rect l="l" t="t" r="r" b="b"/>
            <a:pathLst>
              <a:path w="252729" h="95884">
                <a:moveTo>
                  <a:pt x="27825" y="0"/>
                </a:moveTo>
                <a:lnTo>
                  <a:pt x="0" y="0"/>
                </a:lnTo>
                <a:lnTo>
                  <a:pt x="0" y="95859"/>
                </a:lnTo>
                <a:lnTo>
                  <a:pt x="27825" y="90119"/>
                </a:lnTo>
                <a:lnTo>
                  <a:pt x="27825" y="0"/>
                </a:lnTo>
                <a:close/>
              </a:path>
              <a:path w="252729" h="95884">
                <a:moveTo>
                  <a:pt x="252704" y="43700"/>
                </a:moveTo>
                <a:lnTo>
                  <a:pt x="247916" y="36296"/>
                </a:lnTo>
                <a:lnTo>
                  <a:pt x="217703" y="36296"/>
                </a:lnTo>
                <a:lnTo>
                  <a:pt x="206756" y="53187"/>
                </a:lnTo>
                <a:lnTo>
                  <a:pt x="252704" y="43700"/>
                </a:lnTo>
                <a:close/>
              </a:path>
            </a:pathLst>
          </a:custGeom>
          <a:solidFill>
            <a:srgbClr val="FFFFFF"/>
          </a:solidFill>
        </p:spPr>
        <p:txBody>
          <a:bodyPr wrap="square" lIns="0" tIns="0" rIns="0" bIns="0" rtlCol="0"/>
          <a:lstStyle/>
          <a:p>
            <a:endParaRPr/>
          </a:p>
        </p:txBody>
      </p:sp>
      <p:pic>
        <p:nvPicPr>
          <p:cNvPr id="30" name="bg object 30"/>
          <p:cNvPicPr/>
          <p:nvPr/>
        </p:nvPicPr>
        <p:blipFill>
          <a:blip r:embed="rId5" cstate="print"/>
          <a:stretch>
            <a:fillRect/>
          </a:stretch>
        </p:blipFill>
        <p:spPr>
          <a:xfrm>
            <a:off x="11058385" y="517591"/>
            <a:ext cx="153482" cy="95584"/>
          </a:xfrm>
          <a:prstGeom prst="rect">
            <a:avLst/>
          </a:prstGeom>
        </p:spPr>
      </p:pic>
      <p:sp>
        <p:nvSpPr>
          <p:cNvPr id="2" name="Holder 2"/>
          <p:cNvSpPr>
            <a:spLocks noGrp="1"/>
          </p:cNvSpPr>
          <p:nvPr>
            <p:ph type="title"/>
          </p:nvPr>
        </p:nvSpPr>
        <p:spPr/>
        <p:txBody>
          <a:bodyPr lIns="0" tIns="0" rIns="0" bIns="0"/>
          <a:lstStyle>
            <a:lvl1pPr>
              <a:defRPr sz="2200" b="1" i="0">
                <a:solidFill>
                  <a:srgbClr val="005EAC"/>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10/8/25</a:t>
            </a:fld>
            <a:endParaRPr lang="en-US"/>
          </a:p>
        </p:txBody>
      </p:sp>
      <p:sp>
        <p:nvSpPr>
          <p:cNvPr id="5" name="Holder 5"/>
          <p:cNvSpPr>
            <a:spLocks noGrp="1"/>
          </p:cNvSpPr>
          <p:nvPr>
            <p:ph type="sldNum" sz="quarter" idx="7"/>
          </p:nvPr>
        </p:nvSpPr>
        <p:spPr/>
        <p:txBody>
          <a:bodyPr lIns="0" tIns="0" rIns="0" bIns="0"/>
          <a:lstStyle>
            <a:lvl1pPr>
              <a:defRPr sz="1000" b="0" i="0">
                <a:solidFill>
                  <a:srgbClr val="525252"/>
                </a:solidFill>
                <a:latin typeface="Calibri"/>
                <a:cs typeface="Calibri"/>
              </a:defRPr>
            </a:lvl1pPr>
          </a:lstStyle>
          <a:p>
            <a:pPr marL="38100">
              <a:lnSpc>
                <a:spcPts val="1045"/>
              </a:lnSpc>
            </a:pPr>
            <a:fld id="{81D60167-4931-47E6-BA6A-407CBD079E47}" type="slidenum">
              <a:rPr spc="-5" dirty="0"/>
              <a:t>‹#›</a:t>
            </a:fld>
            <a:endParaRPr spc="-5"/>
          </a:p>
        </p:txBody>
      </p:sp>
    </p:spTree>
    <p:extLst>
      <p:ext uri="{BB962C8B-B14F-4D97-AF65-F5344CB8AC3E}">
        <p14:creationId xmlns:p14="http://schemas.microsoft.com/office/powerpoint/2010/main" val="3700608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2E379D6F-4DCB-4067-9E03-24731179D89D}" type="datetimeFigureOut">
              <a:rPr lang="en-IN" smtClean="0"/>
              <a:t>08/10/25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D2DB7F7-804B-4063-B76E-C885A874CEAD}" type="slidenum">
              <a:rPr lang="en-IN" smtClean="0"/>
              <a:t>‹#›</a:t>
            </a:fld>
            <a:endParaRPr lang="en-IN"/>
          </a:p>
        </p:txBody>
      </p:sp>
    </p:spTree>
    <p:extLst>
      <p:ext uri="{BB962C8B-B14F-4D97-AF65-F5344CB8AC3E}">
        <p14:creationId xmlns:p14="http://schemas.microsoft.com/office/powerpoint/2010/main" val="3603924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005EAC"/>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10/8/25</a:t>
            </a:fld>
            <a:endParaRPr lang="en-US"/>
          </a:p>
        </p:txBody>
      </p:sp>
      <p:sp>
        <p:nvSpPr>
          <p:cNvPr id="6" name="Holder 6"/>
          <p:cNvSpPr>
            <a:spLocks noGrp="1"/>
          </p:cNvSpPr>
          <p:nvPr>
            <p:ph type="sldNum" sz="quarter" idx="7"/>
          </p:nvPr>
        </p:nvSpPr>
        <p:spPr/>
        <p:txBody>
          <a:bodyPr lIns="0" tIns="0" rIns="0" bIns="0"/>
          <a:lstStyle>
            <a:lvl1pPr>
              <a:defRPr sz="1000" b="0" i="0">
                <a:solidFill>
                  <a:srgbClr val="525252"/>
                </a:solidFill>
                <a:latin typeface="Calibri"/>
                <a:cs typeface="Calibri"/>
              </a:defRPr>
            </a:lvl1pPr>
          </a:lstStyle>
          <a:p>
            <a:pPr marL="38100">
              <a:lnSpc>
                <a:spcPts val="1045"/>
              </a:lnSpc>
            </a:pPr>
            <a:fld id="{81D60167-4931-47E6-BA6A-407CBD079E47}" type="slidenum">
              <a:rPr spc="-5" dirty="0"/>
              <a:t>‹#›</a:t>
            </a:fld>
            <a:endParaRPr spc="-5"/>
          </a:p>
        </p:txBody>
      </p:sp>
    </p:spTree>
    <p:extLst>
      <p:ext uri="{BB962C8B-B14F-4D97-AF65-F5344CB8AC3E}">
        <p14:creationId xmlns:p14="http://schemas.microsoft.com/office/powerpoint/2010/main" val="1410444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30" y="402158"/>
            <a:ext cx="10587939" cy="6959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10/8/25</a:t>
            </a:fld>
            <a:endParaRPr lang="en-US"/>
          </a:p>
        </p:txBody>
      </p:sp>
      <p:sp>
        <p:nvSpPr>
          <p:cNvPr id="6" name="Holder 6"/>
          <p:cNvSpPr>
            <a:spLocks noGrp="1"/>
          </p:cNvSpPr>
          <p:nvPr>
            <p:ph type="sldNum" sz="quarter" idx="7"/>
          </p:nvPr>
        </p:nvSpPr>
        <p:spPr/>
        <p:txBody>
          <a:bodyPr lIns="0" tIns="0" rIns="0" bIns="0"/>
          <a:lstStyle>
            <a:lvl1pPr>
              <a:defRPr sz="1000" b="0" i="0">
                <a:solidFill>
                  <a:srgbClr val="525252"/>
                </a:solidFill>
                <a:latin typeface="Calibri"/>
                <a:cs typeface="Calibri"/>
              </a:defRPr>
            </a:lvl1pPr>
          </a:lstStyle>
          <a:p>
            <a:pPr marL="38100">
              <a:lnSpc>
                <a:spcPts val="1045"/>
              </a:lnSpc>
            </a:pPr>
            <a:fld id="{81D60167-4931-47E6-BA6A-407CBD079E47}" type="slidenum">
              <a:rPr spc="-5" dirty="0"/>
              <a:t>‹#›</a:t>
            </a:fld>
            <a:endParaRPr spc="-5"/>
          </a:p>
        </p:txBody>
      </p:sp>
    </p:spTree>
    <p:extLst>
      <p:ext uri="{BB962C8B-B14F-4D97-AF65-F5344CB8AC3E}">
        <p14:creationId xmlns:p14="http://schemas.microsoft.com/office/powerpoint/2010/main" val="15880997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Only titl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hasCustomPrompt="1"/>
          </p:nvPr>
        </p:nvSpPr>
        <p:spPr bwMode="gray"/>
        <p:txBody>
          <a:bodyPr/>
          <a:lstStyle>
            <a:lvl1pPr>
              <a:defRPr/>
            </a:lvl1pPr>
          </a:lstStyle>
          <a:p>
            <a:r>
              <a:rPr lang="en-US"/>
              <a:t>Headline</a:t>
            </a:r>
          </a:p>
        </p:txBody>
      </p:sp>
      <p:sp>
        <p:nvSpPr>
          <p:cNvPr id="5" name="Foliennummernplatzhalter 4"/>
          <p:cNvSpPr>
            <a:spLocks noGrp="1"/>
          </p:cNvSpPr>
          <p:nvPr>
            <p:ph type="sldNum" sz="quarter" idx="12"/>
          </p:nvPr>
        </p:nvSpPr>
        <p:spPr bwMode="gray"/>
        <p:txBody>
          <a:bodyPr/>
          <a:lstStyle/>
          <a:p>
            <a:fld id="{8FF9B0DE-3FEB-4AA0-B465-B80EF7C1333D}" type="slidenum">
              <a:rPr lang="en-US" smtClean="0"/>
              <a:t>‹#›</a:t>
            </a:fld>
            <a:endParaRPr lang="en-US"/>
          </a:p>
        </p:txBody>
      </p:sp>
      <p:sp>
        <p:nvSpPr>
          <p:cNvPr id="6" name="Textplatzhalter 15"/>
          <p:cNvSpPr>
            <a:spLocks noGrp="1"/>
          </p:cNvSpPr>
          <p:nvPr>
            <p:ph type="body" sz="quarter" idx="16" hasCustomPrompt="1"/>
          </p:nvPr>
        </p:nvSpPr>
        <p:spPr>
          <a:xfrm>
            <a:off x="479425" y="6164263"/>
            <a:ext cx="9721850" cy="288925"/>
          </a:xfrm>
        </p:spPr>
        <p:txBody>
          <a:bodyPr anchor="b"/>
          <a:lstStyle>
            <a:lvl1pPr marL="0" indent="0">
              <a:buFont typeface="Arial" panose="020B0604020202020204" pitchFamily="34" charset="0"/>
              <a:buNone/>
              <a:defRPr sz="1000" b="0">
                <a:solidFill>
                  <a:schemeClr val="tx1"/>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a:t>Source / Question / Sample</a:t>
            </a:r>
          </a:p>
        </p:txBody>
      </p:sp>
    </p:spTree>
    <p:extLst>
      <p:ext uri="{BB962C8B-B14F-4D97-AF65-F5344CB8AC3E}">
        <p14:creationId xmlns:p14="http://schemas.microsoft.com/office/powerpoint/2010/main" val="3487421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Only titl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hasCustomPrompt="1"/>
          </p:nvPr>
        </p:nvSpPr>
        <p:spPr bwMode="gray"/>
        <p:txBody>
          <a:bodyPr/>
          <a:lstStyle>
            <a:lvl1pPr>
              <a:defRPr/>
            </a:lvl1pPr>
          </a:lstStyle>
          <a:p>
            <a:r>
              <a:rPr lang="en-US"/>
              <a:t>Headline</a:t>
            </a:r>
          </a:p>
        </p:txBody>
      </p:sp>
      <p:sp>
        <p:nvSpPr>
          <p:cNvPr id="5" name="Foliennummernplatzhalter 4"/>
          <p:cNvSpPr>
            <a:spLocks noGrp="1"/>
          </p:cNvSpPr>
          <p:nvPr>
            <p:ph type="sldNum" sz="quarter" idx="12"/>
          </p:nvPr>
        </p:nvSpPr>
        <p:spPr bwMode="gray"/>
        <p:txBody>
          <a:bodyPr/>
          <a:lstStyle/>
          <a:p>
            <a:fld id="{8FF9B0DE-3FEB-4AA0-B465-B80EF7C1333D}" type="slidenum">
              <a:rPr lang="en-US" smtClean="0"/>
              <a:t>‹#›</a:t>
            </a:fld>
            <a:endParaRPr lang="en-US"/>
          </a:p>
        </p:txBody>
      </p:sp>
      <p:sp>
        <p:nvSpPr>
          <p:cNvPr id="6" name="Textplatzhalter 15"/>
          <p:cNvSpPr>
            <a:spLocks noGrp="1"/>
          </p:cNvSpPr>
          <p:nvPr>
            <p:ph type="body" sz="quarter" idx="16" hasCustomPrompt="1"/>
          </p:nvPr>
        </p:nvSpPr>
        <p:spPr>
          <a:xfrm>
            <a:off x="479425" y="6164263"/>
            <a:ext cx="9721850" cy="288925"/>
          </a:xfrm>
        </p:spPr>
        <p:txBody>
          <a:bodyPr anchor="b"/>
          <a:lstStyle>
            <a:lvl1pPr marL="0" indent="0">
              <a:buFont typeface="Arial" panose="020B0604020202020204" pitchFamily="34" charset="0"/>
              <a:buNone/>
              <a:defRPr sz="1000" b="0">
                <a:solidFill>
                  <a:schemeClr val="tx1"/>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a:t>Source / Question / Sample</a:t>
            </a:r>
          </a:p>
        </p:txBody>
      </p:sp>
    </p:spTree>
    <p:extLst>
      <p:ext uri="{BB962C8B-B14F-4D97-AF65-F5344CB8AC3E}">
        <p14:creationId xmlns:p14="http://schemas.microsoft.com/office/powerpoint/2010/main" val="31983472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Divider with picture and client logo">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2055517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5" name="Objekt 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Bildplatzhalter 19">
            <a:extLst>
              <a:ext uri="{FF2B5EF4-FFF2-40B4-BE49-F238E27FC236}">
                <a16:creationId xmlns:a16="http://schemas.microsoft.com/office/drawing/2014/main" id="{27740E3F-A43D-497D-A7CD-06595F6D3BF1}"/>
              </a:ext>
            </a:extLst>
          </p:cNvPr>
          <p:cNvSpPr>
            <a:spLocks noGrp="1"/>
          </p:cNvSpPr>
          <p:nvPr>
            <p:ph type="pic" sz="quarter" idx="13" hasCustomPrompt="1"/>
          </p:nvPr>
        </p:nvSpPr>
        <p:spPr bwMode="gray">
          <a:xfrm>
            <a:off x="479376" y="1553731"/>
            <a:ext cx="7493889" cy="4908601"/>
          </a:xfrm>
          <a:custGeom>
            <a:avLst/>
            <a:gdLst>
              <a:gd name="connsiteX0" fmla="*/ 0 w 7176799"/>
              <a:gd name="connsiteY0" fmla="*/ 0 h 4392249"/>
              <a:gd name="connsiteX1" fmla="*/ 7176799 w 7176799"/>
              <a:gd name="connsiteY1" fmla="*/ 0 h 4392249"/>
              <a:gd name="connsiteX2" fmla="*/ 7069747 w 7176799"/>
              <a:gd name="connsiteY2" fmla="*/ 206994 h 4392249"/>
              <a:gd name="connsiteX3" fmla="*/ 4934953 w 7176799"/>
              <a:gd name="connsiteY3" fmla="*/ 4334785 h 4392249"/>
              <a:gd name="connsiteX4" fmla="*/ 4905234 w 7176799"/>
              <a:gd name="connsiteY4" fmla="*/ 4392249 h 4392249"/>
              <a:gd name="connsiteX5" fmla="*/ 0 w 7176799"/>
              <a:gd name="connsiteY5" fmla="*/ 4392249 h 4392249"/>
              <a:gd name="connsiteX0" fmla="*/ 0 w 7176799"/>
              <a:gd name="connsiteY0" fmla="*/ 0 h 4897132"/>
              <a:gd name="connsiteX1" fmla="*/ 7176799 w 7176799"/>
              <a:gd name="connsiteY1" fmla="*/ 504883 h 4897132"/>
              <a:gd name="connsiteX2" fmla="*/ 7069747 w 7176799"/>
              <a:gd name="connsiteY2" fmla="*/ 711877 h 4897132"/>
              <a:gd name="connsiteX3" fmla="*/ 4934953 w 7176799"/>
              <a:gd name="connsiteY3" fmla="*/ 4839668 h 4897132"/>
              <a:gd name="connsiteX4" fmla="*/ 4905234 w 7176799"/>
              <a:gd name="connsiteY4" fmla="*/ 4897132 h 4897132"/>
              <a:gd name="connsiteX5" fmla="*/ 0 w 7176799"/>
              <a:gd name="connsiteY5" fmla="*/ 4897132 h 4897132"/>
              <a:gd name="connsiteX6" fmla="*/ 0 w 7176799"/>
              <a:gd name="connsiteY6" fmla="*/ 0 h 4897132"/>
              <a:gd name="connsiteX0" fmla="*/ 0 w 7437655"/>
              <a:gd name="connsiteY0" fmla="*/ 0 h 4897132"/>
              <a:gd name="connsiteX1" fmla="*/ 7437655 w 7437655"/>
              <a:gd name="connsiteY1" fmla="*/ 2805 h 4897132"/>
              <a:gd name="connsiteX2" fmla="*/ 7069747 w 7437655"/>
              <a:gd name="connsiteY2" fmla="*/ 711877 h 4897132"/>
              <a:gd name="connsiteX3" fmla="*/ 4934953 w 7437655"/>
              <a:gd name="connsiteY3" fmla="*/ 4839668 h 4897132"/>
              <a:gd name="connsiteX4" fmla="*/ 4905234 w 7437655"/>
              <a:gd name="connsiteY4" fmla="*/ 4897132 h 4897132"/>
              <a:gd name="connsiteX5" fmla="*/ 0 w 7437655"/>
              <a:gd name="connsiteY5" fmla="*/ 4897132 h 4897132"/>
              <a:gd name="connsiteX6" fmla="*/ 0 w 7437655"/>
              <a:gd name="connsiteY6" fmla="*/ 0 h 4897132"/>
              <a:gd name="connsiteX0" fmla="*/ 0 w 7437655"/>
              <a:gd name="connsiteY0" fmla="*/ 0 h 4897132"/>
              <a:gd name="connsiteX1" fmla="*/ 7437655 w 7437655"/>
              <a:gd name="connsiteY1" fmla="*/ 2805 h 4897132"/>
              <a:gd name="connsiteX2" fmla="*/ 7069747 w 7437655"/>
              <a:gd name="connsiteY2" fmla="*/ 711877 h 4897132"/>
              <a:gd name="connsiteX3" fmla="*/ 4934953 w 7437655"/>
              <a:gd name="connsiteY3" fmla="*/ 4839668 h 4897132"/>
              <a:gd name="connsiteX4" fmla="*/ 4966357 w 7437655"/>
              <a:gd name="connsiteY4" fmla="*/ 4897132 h 4897132"/>
              <a:gd name="connsiteX5" fmla="*/ 0 w 7437655"/>
              <a:gd name="connsiteY5" fmla="*/ 4897132 h 4897132"/>
              <a:gd name="connsiteX6" fmla="*/ 0 w 7437655"/>
              <a:gd name="connsiteY6" fmla="*/ 0 h 4897132"/>
              <a:gd name="connsiteX0" fmla="*/ 0 w 7437655"/>
              <a:gd name="connsiteY0" fmla="*/ 0 h 4897132"/>
              <a:gd name="connsiteX1" fmla="*/ 7437655 w 7437655"/>
              <a:gd name="connsiteY1" fmla="*/ 2805 h 4897132"/>
              <a:gd name="connsiteX2" fmla="*/ 7069747 w 7437655"/>
              <a:gd name="connsiteY2" fmla="*/ 711877 h 4897132"/>
              <a:gd name="connsiteX3" fmla="*/ 4988741 w 7437655"/>
              <a:gd name="connsiteY3" fmla="*/ 4842113 h 4897132"/>
              <a:gd name="connsiteX4" fmla="*/ 4966357 w 7437655"/>
              <a:gd name="connsiteY4" fmla="*/ 4897132 h 4897132"/>
              <a:gd name="connsiteX5" fmla="*/ 0 w 7437655"/>
              <a:gd name="connsiteY5" fmla="*/ 4897132 h 4897132"/>
              <a:gd name="connsiteX6" fmla="*/ 0 w 7437655"/>
              <a:gd name="connsiteY6" fmla="*/ 0 h 4897132"/>
              <a:gd name="connsiteX0" fmla="*/ 0 w 7437655"/>
              <a:gd name="connsiteY0" fmla="*/ 0 h 5462202"/>
              <a:gd name="connsiteX1" fmla="*/ 7437655 w 7437655"/>
              <a:gd name="connsiteY1" fmla="*/ 2805 h 5462202"/>
              <a:gd name="connsiteX2" fmla="*/ 7069747 w 7437655"/>
              <a:gd name="connsiteY2" fmla="*/ 711877 h 5462202"/>
              <a:gd name="connsiteX3" fmla="*/ 4988741 w 7437655"/>
              <a:gd name="connsiteY3" fmla="*/ 4842113 h 5462202"/>
              <a:gd name="connsiteX4" fmla="*/ 4966357 w 7437655"/>
              <a:gd name="connsiteY4" fmla="*/ 4897132 h 5462202"/>
              <a:gd name="connsiteX5" fmla="*/ 0 w 7437655"/>
              <a:gd name="connsiteY5" fmla="*/ 4897132 h 5462202"/>
              <a:gd name="connsiteX6" fmla="*/ 0 w 7437655"/>
              <a:gd name="connsiteY6" fmla="*/ 0 h 5462202"/>
              <a:gd name="connsiteX0" fmla="*/ 0 w 7437655"/>
              <a:gd name="connsiteY0" fmla="*/ 0 h 5162697"/>
              <a:gd name="connsiteX1" fmla="*/ 7437655 w 7437655"/>
              <a:gd name="connsiteY1" fmla="*/ 2805 h 5162697"/>
              <a:gd name="connsiteX2" fmla="*/ 7123536 w 7437655"/>
              <a:gd name="connsiteY2" fmla="*/ 711877 h 5162697"/>
              <a:gd name="connsiteX3" fmla="*/ 4988741 w 7437655"/>
              <a:gd name="connsiteY3" fmla="*/ 4842113 h 5162697"/>
              <a:gd name="connsiteX4" fmla="*/ 4966357 w 7437655"/>
              <a:gd name="connsiteY4" fmla="*/ 4897132 h 5162697"/>
              <a:gd name="connsiteX5" fmla="*/ 0 w 7437655"/>
              <a:gd name="connsiteY5" fmla="*/ 4897132 h 5162697"/>
              <a:gd name="connsiteX6" fmla="*/ 0 w 7437655"/>
              <a:gd name="connsiteY6" fmla="*/ 0 h 5162697"/>
              <a:gd name="connsiteX0" fmla="*/ 0 w 7493889"/>
              <a:gd name="connsiteY0" fmla="*/ 0 h 5162697"/>
              <a:gd name="connsiteX1" fmla="*/ 7493889 w 7493889"/>
              <a:gd name="connsiteY1" fmla="*/ 2805 h 5162697"/>
              <a:gd name="connsiteX2" fmla="*/ 7123536 w 7493889"/>
              <a:gd name="connsiteY2" fmla="*/ 711877 h 5162697"/>
              <a:gd name="connsiteX3" fmla="*/ 4988741 w 7493889"/>
              <a:gd name="connsiteY3" fmla="*/ 4842113 h 5162697"/>
              <a:gd name="connsiteX4" fmla="*/ 4966357 w 7493889"/>
              <a:gd name="connsiteY4" fmla="*/ 4897132 h 5162697"/>
              <a:gd name="connsiteX5" fmla="*/ 0 w 7493889"/>
              <a:gd name="connsiteY5" fmla="*/ 4897132 h 5162697"/>
              <a:gd name="connsiteX6" fmla="*/ 0 w 7493889"/>
              <a:gd name="connsiteY6" fmla="*/ 0 h 5162697"/>
              <a:gd name="connsiteX0" fmla="*/ 0 w 7493889"/>
              <a:gd name="connsiteY0" fmla="*/ 0 h 4897132"/>
              <a:gd name="connsiteX1" fmla="*/ 7493889 w 7493889"/>
              <a:gd name="connsiteY1" fmla="*/ 2805 h 4897132"/>
              <a:gd name="connsiteX2" fmla="*/ 7123536 w 7493889"/>
              <a:gd name="connsiteY2" fmla="*/ 711877 h 4897132"/>
              <a:gd name="connsiteX3" fmla="*/ 4988741 w 7493889"/>
              <a:gd name="connsiteY3" fmla="*/ 4842113 h 4897132"/>
              <a:gd name="connsiteX4" fmla="*/ 4966357 w 7493889"/>
              <a:gd name="connsiteY4" fmla="*/ 4897132 h 4897132"/>
              <a:gd name="connsiteX5" fmla="*/ 0 w 7493889"/>
              <a:gd name="connsiteY5" fmla="*/ 4897132 h 4897132"/>
              <a:gd name="connsiteX6" fmla="*/ 0 w 7493889"/>
              <a:gd name="connsiteY6" fmla="*/ 0 h 4897132"/>
              <a:gd name="connsiteX0" fmla="*/ 0 w 7493889"/>
              <a:gd name="connsiteY0" fmla="*/ 0 h 4897132"/>
              <a:gd name="connsiteX1" fmla="*/ 7493889 w 7493889"/>
              <a:gd name="connsiteY1" fmla="*/ 2805 h 4897132"/>
              <a:gd name="connsiteX2" fmla="*/ 7123536 w 7493889"/>
              <a:gd name="connsiteY2" fmla="*/ 711877 h 4897132"/>
              <a:gd name="connsiteX3" fmla="*/ 4988741 w 7493889"/>
              <a:gd name="connsiteY3" fmla="*/ 4842113 h 4897132"/>
              <a:gd name="connsiteX4" fmla="*/ 4966357 w 7493889"/>
              <a:gd name="connsiteY4" fmla="*/ 4897132 h 4897132"/>
              <a:gd name="connsiteX5" fmla="*/ 0 w 7493889"/>
              <a:gd name="connsiteY5" fmla="*/ 4897132 h 4897132"/>
              <a:gd name="connsiteX6" fmla="*/ 0 w 7493889"/>
              <a:gd name="connsiteY6" fmla="*/ 0 h 4897132"/>
              <a:gd name="connsiteX0" fmla="*/ 0 w 7493889"/>
              <a:gd name="connsiteY0" fmla="*/ 0 h 4914578"/>
              <a:gd name="connsiteX1" fmla="*/ 7493889 w 7493889"/>
              <a:gd name="connsiteY1" fmla="*/ 2805 h 4914578"/>
              <a:gd name="connsiteX2" fmla="*/ 7123536 w 7493889"/>
              <a:gd name="connsiteY2" fmla="*/ 711877 h 4914578"/>
              <a:gd name="connsiteX3" fmla="*/ 4988741 w 7493889"/>
              <a:gd name="connsiteY3" fmla="*/ 4842113 h 4914578"/>
              <a:gd name="connsiteX4" fmla="*/ 4966357 w 7493889"/>
              <a:gd name="connsiteY4" fmla="*/ 4897132 h 4914578"/>
              <a:gd name="connsiteX5" fmla="*/ 0 w 7493889"/>
              <a:gd name="connsiteY5" fmla="*/ 4897132 h 4914578"/>
              <a:gd name="connsiteX6" fmla="*/ 0 w 7493889"/>
              <a:gd name="connsiteY6" fmla="*/ 0 h 4914578"/>
              <a:gd name="connsiteX0" fmla="*/ 0 w 7493889"/>
              <a:gd name="connsiteY0" fmla="*/ 0 h 4906643"/>
              <a:gd name="connsiteX1" fmla="*/ 7493889 w 7493889"/>
              <a:gd name="connsiteY1" fmla="*/ 2805 h 4906643"/>
              <a:gd name="connsiteX2" fmla="*/ 7123536 w 7493889"/>
              <a:gd name="connsiteY2" fmla="*/ 711877 h 4906643"/>
              <a:gd name="connsiteX3" fmla="*/ 4988741 w 7493889"/>
              <a:gd name="connsiteY3" fmla="*/ 4842113 h 4906643"/>
              <a:gd name="connsiteX4" fmla="*/ 4966357 w 7493889"/>
              <a:gd name="connsiteY4" fmla="*/ 4897132 h 4906643"/>
              <a:gd name="connsiteX5" fmla="*/ 0 w 7493889"/>
              <a:gd name="connsiteY5" fmla="*/ 4897132 h 4906643"/>
              <a:gd name="connsiteX6" fmla="*/ 0 w 7493889"/>
              <a:gd name="connsiteY6" fmla="*/ 0 h 4906643"/>
              <a:gd name="connsiteX0" fmla="*/ 0 w 7493889"/>
              <a:gd name="connsiteY0" fmla="*/ 0 h 4906643"/>
              <a:gd name="connsiteX1" fmla="*/ 7493889 w 7493889"/>
              <a:gd name="connsiteY1" fmla="*/ 2805 h 4906643"/>
              <a:gd name="connsiteX2" fmla="*/ 7123536 w 7493889"/>
              <a:gd name="connsiteY2" fmla="*/ 711877 h 4906643"/>
              <a:gd name="connsiteX3" fmla="*/ 4988741 w 7493889"/>
              <a:gd name="connsiteY3" fmla="*/ 4842113 h 4906643"/>
              <a:gd name="connsiteX4" fmla="*/ 4966357 w 7493889"/>
              <a:gd name="connsiteY4" fmla="*/ 4897132 h 4906643"/>
              <a:gd name="connsiteX5" fmla="*/ 0 w 7493889"/>
              <a:gd name="connsiteY5" fmla="*/ 4897132 h 4906643"/>
              <a:gd name="connsiteX6" fmla="*/ 0 w 7493889"/>
              <a:gd name="connsiteY6" fmla="*/ 0 h 4906643"/>
              <a:gd name="connsiteX0" fmla="*/ 0 w 7493889"/>
              <a:gd name="connsiteY0" fmla="*/ 1958 h 4908601"/>
              <a:gd name="connsiteX1" fmla="*/ 7493889 w 7493889"/>
              <a:gd name="connsiteY1" fmla="*/ 0 h 4908601"/>
              <a:gd name="connsiteX2" fmla="*/ 7123536 w 7493889"/>
              <a:gd name="connsiteY2" fmla="*/ 713835 h 4908601"/>
              <a:gd name="connsiteX3" fmla="*/ 4988741 w 7493889"/>
              <a:gd name="connsiteY3" fmla="*/ 4844071 h 4908601"/>
              <a:gd name="connsiteX4" fmla="*/ 4966357 w 7493889"/>
              <a:gd name="connsiteY4" fmla="*/ 4899090 h 4908601"/>
              <a:gd name="connsiteX5" fmla="*/ 0 w 7493889"/>
              <a:gd name="connsiteY5" fmla="*/ 4899090 h 4908601"/>
              <a:gd name="connsiteX6" fmla="*/ 0 w 7493889"/>
              <a:gd name="connsiteY6" fmla="*/ 1958 h 4908601"/>
              <a:gd name="connsiteX0" fmla="*/ 0 w 7493889"/>
              <a:gd name="connsiteY0" fmla="*/ 1958 h 4908601"/>
              <a:gd name="connsiteX1" fmla="*/ 7493889 w 7493889"/>
              <a:gd name="connsiteY1" fmla="*/ 0 h 4908601"/>
              <a:gd name="connsiteX2" fmla="*/ 7123536 w 7493889"/>
              <a:gd name="connsiteY2" fmla="*/ 713835 h 4908601"/>
              <a:gd name="connsiteX3" fmla="*/ 4988741 w 7493889"/>
              <a:gd name="connsiteY3" fmla="*/ 4844071 h 4908601"/>
              <a:gd name="connsiteX4" fmla="*/ 4966357 w 7493889"/>
              <a:gd name="connsiteY4" fmla="*/ 4899090 h 4908601"/>
              <a:gd name="connsiteX5" fmla="*/ 0 w 7493889"/>
              <a:gd name="connsiteY5" fmla="*/ 4899090 h 4908601"/>
              <a:gd name="connsiteX6" fmla="*/ 0 w 7493889"/>
              <a:gd name="connsiteY6" fmla="*/ 1958 h 490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3889" h="4908601">
                <a:moveTo>
                  <a:pt x="0" y="1958"/>
                </a:moveTo>
                <a:lnTo>
                  <a:pt x="7493889" y="0"/>
                </a:lnTo>
                <a:lnTo>
                  <a:pt x="7123536" y="713835"/>
                </a:lnTo>
                <a:cubicBezTo>
                  <a:pt x="6417167" y="2090580"/>
                  <a:pt x="5047767" y="4728346"/>
                  <a:pt x="4988741" y="4844071"/>
                </a:cubicBezTo>
                <a:cubicBezTo>
                  <a:pt x="4929715" y="4959796"/>
                  <a:pt x="4973818" y="4880750"/>
                  <a:pt x="4966357" y="4899090"/>
                </a:cubicBezTo>
                <a:lnTo>
                  <a:pt x="0" y="4899090"/>
                </a:lnTo>
                <a:lnTo>
                  <a:pt x="0" y="1958"/>
                </a:lnTo>
                <a:close/>
              </a:path>
            </a:pathLst>
          </a:custGeom>
          <a:solidFill>
            <a:schemeClr val="accent5"/>
          </a:solidFill>
        </p:spPr>
        <p:txBody>
          <a:bodyPr wrap="square" bIns="1296000" anchor="ctr">
            <a:noAutofit/>
          </a:bodyPr>
          <a:lstStyle>
            <a:lvl1pPr algn="ctr">
              <a:lnSpc>
                <a:spcPct val="100000"/>
              </a:lnSpc>
              <a:defRPr sz="1200" b="0" i="0" baseline="0">
                <a:solidFill>
                  <a:schemeClr val="tx1"/>
                </a:solidFill>
              </a:defRPr>
            </a:lvl1pPr>
          </a:lstStyle>
          <a:p>
            <a:r>
              <a:rPr lang="en-US"/>
              <a:t>Please click icon </a:t>
            </a:r>
            <a:br>
              <a:rPr lang="en-US"/>
            </a:br>
            <a:r>
              <a:rPr lang="en-US"/>
              <a:t>to insert picture</a:t>
            </a:r>
          </a:p>
        </p:txBody>
      </p:sp>
      <p:grpSp>
        <p:nvGrpSpPr>
          <p:cNvPr id="15" name="Gruppieren 14"/>
          <p:cNvGrpSpPr/>
          <p:nvPr userDrawn="1"/>
        </p:nvGrpSpPr>
        <p:grpSpPr bwMode="gray">
          <a:xfrm>
            <a:off x="5224463" y="0"/>
            <a:ext cx="6985049" cy="6867525"/>
            <a:chOff x="5224463" y="0"/>
            <a:chExt cx="6985049" cy="6867525"/>
          </a:xfrm>
        </p:grpSpPr>
        <p:sp>
          <p:nvSpPr>
            <p:cNvPr id="16" name="Freihandform 15"/>
            <p:cNvSpPr>
              <a:spLocks/>
            </p:cNvSpPr>
            <p:nvPr userDrawn="1"/>
          </p:nvSpPr>
          <p:spPr bwMode="gray">
            <a:xfrm>
              <a:off x="5224463" y="0"/>
              <a:ext cx="6985048" cy="6865938"/>
            </a:xfrm>
            <a:custGeom>
              <a:avLst/>
              <a:gdLst>
                <a:gd name="connsiteX0" fmla="*/ 3544887 w 6985048"/>
                <a:gd name="connsiteY0" fmla="*/ 0 h 6865938"/>
                <a:gd name="connsiteX1" fmla="*/ 6613525 w 6985048"/>
                <a:gd name="connsiteY1" fmla="*/ 0 h 6865938"/>
                <a:gd name="connsiteX2" fmla="*/ 6985048 w 6985048"/>
                <a:gd name="connsiteY2" fmla="*/ 708482 h 6865938"/>
                <a:gd name="connsiteX3" fmla="*/ 6985048 w 6985048"/>
                <a:gd name="connsiteY3" fmla="*/ 4673261 h 6865938"/>
                <a:gd name="connsiteX4" fmla="*/ 5692775 w 6985048"/>
                <a:gd name="connsiteY4" fmla="*/ 2173288 h 6865938"/>
                <a:gd name="connsiteX5" fmla="*/ 3268663 w 6985048"/>
                <a:gd name="connsiteY5" fmla="*/ 6865938 h 6865938"/>
                <a:gd name="connsiteX6" fmla="*/ 0 w 6985048"/>
                <a:gd name="connsiteY6" fmla="*/ 6865938 h 68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5048" h="6865938">
                  <a:moveTo>
                    <a:pt x="3544887" y="0"/>
                  </a:moveTo>
                  <a:lnTo>
                    <a:pt x="6613525" y="0"/>
                  </a:lnTo>
                  <a:lnTo>
                    <a:pt x="6985048" y="708482"/>
                  </a:lnTo>
                  <a:lnTo>
                    <a:pt x="6985048" y="4673261"/>
                  </a:lnTo>
                  <a:lnTo>
                    <a:pt x="5692775" y="2173288"/>
                  </a:lnTo>
                  <a:lnTo>
                    <a:pt x="3268663" y="6865938"/>
                  </a:lnTo>
                  <a:lnTo>
                    <a:pt x="0" y="6865938"/>
                  </a:lnTo>
                  <a:close/>
                </a:path>
              </a:pathLst>
            </a:custGeom>
            <a:solidFill>
              <a:srgbClr val="12BD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7" name="Freihandform 26"/>
            <p:cNvSpPr>
              <a:spLocks/>
            </p:cNvSpPr>
            <p:nvPr userDrawn="1"/>
          </p:nvSpPr>
          <p:spPr bwMode="gray">
            <a:xfrm>
              <a:off x="5813426" y="0"/>
              <a:ext cx="6396085" cy="6865938"/>
            </a:xfrm>
            <a:custGeom>
              <a:avLst/>
              <a:gdLst>
                <a:gd name="connsiteX0" fmla="*/ 3546475 w 6396085"/>
                <a:gd name="connsiteY0" fmla="*/ 0 h 6865938"/>
                <a:gd name="connsiteX1" fmla="*/ 6024563 w 6396085"/>
                <a:gd name="connsiteY1" fmla="*/ 0 h 6865938"/>
                <a:gd name="connsiteX2" fmla="*/ 6396085 w 6396085"/>
                <a:gd name="connsiteY2" fmla="*/ 708480 h 6865938"/>
                <a:gd name="connsiteX3" fmla="*/ 6396085 w 6396085"/>
                <a:gd name="connsiteY3" fmla="*/ 3505914 h 6865938"/>
                <a:gd name="connsiteX4" fmla="*/ 5408613 w 6396085"/>
                <a:gd name="connsiteY4" fmla="*/ 1579563 h 6865938"/>
                <a:gd name="connsiteX5" fmla="*/ 2679700 w 6396085"/>
                <a:gd name="connsiteY5" fmla="*/ 6865938 h 6865938"/>
                <a:gd name="connsiteX6" fmla="*/ 0 w 6396085"/>
                <a:gd name="connsiteY6" fmla="*/ 6865938 h 68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6085" h="6865938">
                  <a:moveTo>
                    <a:pt x="3546475" y="0"/>
                  </a:moveTo>
                  <a:lnTo>
                    <a:pt x="6024563" y="0"/>
                  </a:lnTo>
                  <a:lnTo>
                    <a:pt x="6396085" y="708480"/>
                  </a:lnTo>
                  <a:lnTo>
                    <a:pt x="6396085" y="3505914"/>
                  </a:lnTo>
                  <a:lnTo>
                    <a:pt x="5408613" y="1579563"/>
                  </a:lnTo>
                  <a:lnTo>
                    <a:pt x="2679700" y="6865938"/>
                  </a:lnTo>
                  <a:lnTo>
                    <a:pt x="0" y="6865938"/>
                  </a:lnTo>
                  <a:close/>
                </a:path>
              </a:pathLst>
            </a:custGeom>
            <a:solidFill>
              <a:srgbClr val="005E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8" name="Freihandform 27"/>
            <p:cNvSpPr>
              <a:spLocks/>
            </p:cNvSpPr>
            <p:nvPr userDrawn="1"/>
          </p:nvSpPr>
          <p:spPr bwMode="gray">
            <a:xfrm>
              <a:off x="6438901" y="0"/>
              <a:ext cx="5770610" cy="6865938"/>
            </a:xfrm>
            <a:custGeom>
              <a:avLst/>
              <a:gdLst>
                <a:gd name="connsiteX0" fmla="*/ 3544888 w 5770610"/>
                <a:gd name="connsiteY0" fmla="*/ 0 h 6865938"/>
                <a:gd name="connsiteX1" fmla="*/ 5397501 w 5770610"/>
                <a:gd name="connsiteY1" fmla="*/ 0 h 6865938"/>
                <a:gd name="connsiteX2" fmla="*/ 5770610 w 5770610"/>
                <a:gd name="connsiteY2" fmla="*/ 717518 h 6865938"/>
                <a:gd name="connsiteX3" fmla="*/ 5770610 w 5770610"/>
                <a:gd name="connsiteY3" fmla="*/ 3509897 h 6865938"/>
                <a:gd name="connsiteX4" fmla="*/ 4781551 w 5770610"/>
                <a:gd name="connsiteY4" fmla="*/ 1582738 h 6865938"/>
                <a:gd name="connsiteX5" fmla="*/ 2054225 w 5770610"/>
                <a:gd name="connsiteY5" fmla="*/ 6865938 h 6865938"/>
                <a:gd name="connsiteX6" fmla="*/ 0 w 5770610"/>
                <a:gd name="connsiteY6" fmla="*/ 6865938 h 68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0610" h="6865938">
                  <a:moveTo>
                    <a:pt x="3544888" y="0"/>
                  </a:moveTo>
                  <a:lnTo>
                    <a:pt x="5397501" y="0"/>
                  </a:lnTo>
                  <a:lnTo>
                    <a:pt x="5770610" y="717518"/>
                  </a:lnTo>
                  <a:lnTo>
                    <a:pt x="5770610" y="3509897"/>
                  </a:lnTo>
                  <a:lnTo>
                    <a:pt x="4781551" y="1582738"/>
                  </a:lnTo>
                  <a:lnTo>
                    <a:pt x="2054225" y="6865938"/>
                  </a:lnTo>
                  <a:lnTo>
                    <a:pt x="0" y="6865938"/>
                  </a:lnTo>
                  <a:close/>
                </a:path>
              </a:pathLst>
            </a:custGeom>
            <a:solidFill>
              <a:srgbClr val="1245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 name="Freeform 9"/>
            <p:cNvSpPr>
              <a:spLocks/>
            </p:cNvSpPr>
            <p:nvPr userDrawn="1"/>
          </p:nvSpPr>
          <p:spPr bwMode="gray">
            <a:xfrm>
              <a:off x="7896227" y="1566354"/>
              <a:ext cx="3030680" cy="5301171"/>
            </a:xfrm>
            <a:custGeom>
              <a:avLst/>
              <a:gdLst>
                <a:gd name="T0" fmla="*/ 1903 w 1903"/>
                <a:gd name="T1" fmla="*/ 372 h 3329"/>
                <a:gd name="T2" fmla="*/ 1712 w 1903"/>
                <a:gd name="T3" fmla="*/ 0 h 3329"/>
                <a:gd name="T4" fmla="*/ 0 w 1903"/>
                <a:gd name="T5" fmla="*/ 3329 h 3329"/>
                <a:gd name="T6" fmla="*/ 375 w 1903"/>
                <a:gd name="T7" fmla="*/ 3329 h 3329"/>
                <a:gd name="T8" fmla="*/ 1903 w 1903"/>
                <a:gd name="T9" fmla="*/ 372 h 3329"/>
                <a:gd name="connsiteX0" fmla="*/ 10000 w 10000"/>
                <a:gd name="connsiteY0" fmla="*/ 1153 h 10036"/>
                <a:gd name="connsiteX1" fmla="*/ 9035 w 10000"/>
                <a:gd name="connsiteY1" fmla="*/ 0 h 10036"/>
                <a:gd name="connsiteX2" fmla="*/ 0 w 10000"/>
                <a:gd name="connsiteY2" fmla="*/ 10036 h 10036"/>
                <a:gd name="connsiteX3" fmla="*/ 1971 w 10000"/>
                <a:gd name="connsiteY3" fmla="*/ 10036 h 10036"/>
                <a:gd name="connsiteX4" fmla="*/ 10000 w 10000"/>
                <a:gd name="connsiteY4" fmla="*/ 1153 h 10036"/>
                <a:gd name="connsiteX0" fmla="*/ 10032 w 10032"/>
                <a:gd name="connsiteY0" fmla="*/ 1108 h 10036"/>
                <a:gd name="connsiteX1" fmla="*/ 9035 w 10032"/>
                <a:gd name="connsiteY1" fmla="*/ 0 h 10036"/>
                <a:gd name="connsiteX2" fmla="*/ 0 w 10032"/>
                <a:gd name="connsiteY2" fmla="*/ 10036 h 10036"/>
                <a:gd name="connsiteX3" fmla="*/ 1971 w 10032"/>
                <a:gd name="connsiteY3" fmla="*/ 10036 h 10036"/>
                <a:gd name="connsiteX4" fmla="*/ 10032 w 10032"/>
                <a:gd name="connsiteY4" fmla="*/ 1108 h 10036"/>
                <a:gd name="connsiteX0" fmla="*/ 10032 w 10032"/>
                <a:gd name="connsiteY0" fmla="*/ 1108 h 10036"/>
                <a:gd name="connsiteX1" fmla="*/ 9035 w 10032"/>
                <a:gd name="connsiteY1" fmla="*/ 0 h 10036"/>
                <a:gd name="connsiteX2" fmla="*/ 0 w 10032"/>
                <a:gd name="connsiteY2" fmla="*/ 10036 h 10036"/>
                <a:gd name="connsiteX3" fmla="*/ 1971 w 10032"/>
                <a:gd name="connsiteY3" fmla="*/ 10036 h 10036"/>
                <a:gd name="connsiteX4" fmla="*/ 10032 w 10032"/>
                <a:gd name="connsiteY4" fmla="*/ 1108 h 10036"/>
                <a:gd name="connsiteX0" fmla="*/ 10032 w 10032"/>
                <a:gd name="connsiteY0" fmla="*/ 1094 h 10022"/>
                <a:gd name="connsiteX1" fmla="*/ 9019 w 10032"/>
                <a:gd name="connsiteY1" fmla="*/ 0 h 10022"/>
                <a:gd name="connsiteX2" fmla="*/ 0 w 10032"/>
                <a:gd name="connsiteY2" fmla="*/ 10022 h 10022"/>
                <a:gd name="connsiteX3" fmla="*/ 1971 w 10032"/>
                <a:gd name="connsiteY3" fmla="*/ 10022 h 10022"/>
                <a:gd name="connsiteX4" fmla="*/ 10032 w 10032"/>
                <a:gd name="connsiteY4" fmla="*/ 1094 h 10022"/>
                <a:gd name="connsiteX0" fmla="*/ 10032 w 10032"/>
                <a:gd name="connsiteY0" fmla="*/ 1112 h 10040"/>
                <a:gd name="connsiteX1" fmla="*/ 9035 w 10032"/>
                <a:gd name="connsiteY1" fmla="*/ 0 h 10040"/>
                <a:gd name="connsiteX2" fmla="*/ 0 w 10032"/>
                <a:gd name="connsiteY2" fmla="*/ 10040 h 10040"/>
                <a:gd name="connsiteX3" fmla="*/ 1971 w 10032"/>
                <a:gd name="connsiteY3" fmla="*/ 10040 h 10040"/>
                <a:gd name="connsiteX4" fmla="*/ 10032 w 10032"/>
                <a:gd name="connsiteY4" fmla="*/ 1112 h 10040"/>
                <a:gd name="connsiteX0" fmla="*/ 10032 w 10032"/>
                <a:gd name="connsiteY0" fmla="*/ 1085 h 10013"/>
                <a:gd name="connsiteX1" fmla="*/ 8980 w 10032"/>
                <a:gd name="connsiteY1" fmla="*/ 0 h 10013"/>
                <a:gd name="connsiteX2" fmla="*/ 0 w 10032"/>
                <a:gd name="connsiteY2" fmla="*/ 10013 h 10013"/>
                <a:gd name="connsiteX3" fmla="*/ 1971 w 10032"/>
                <a:gd name="connsiteY3" fmla="*/ 10013 h 10013"/>
                <a:gd name="connsiteX4" fmla="*/ 10032 w 10032"/>
                <a:gd name="connsiteY4" fmla="*/ 1085 h 10013"/>
                <a:gd name="connsiteX0" fmla="*/ 10032 w 10032"/>
                <a:gd name="connsiteY0" fmla="*/ 1103 h 10031"/>
                <a:gd name="connsiteX1" fmla="*/ 9019 w 10032"/>
                <a:gd name="connsiteY1" fmla="*/ 0 h 10031"/>
                <a:gd name="connsiteX2" fmla="*/ 0 w 10032"/>
                <a:gd name="connsiteY2" fmla="*/ 10031 h 10031"/>
                <a:gd name="connsiteX3" fmla="*/ 1971 w 10032"/>
                <a:gd name="connsiteY3" fmla="*/ 10031 h 10031"/>
                <a:gd name="connsiteX4" fmla="*/ 10032 w 10032"/>
                <a:gd name="connsiteY4" fmla="*/ 1103 h 10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2" h="10031">
                  <a:moveTo>
                    <a:pt x="10032" y="1103"/>
                  </a:moveTo>
                  <a:lnTo>
                    <a:pt x="9019" y="0"/>
                  </a:lnTo>
                  <a:lnTo>
                    <a:pt x="0" y="10031"/>
                  </a:lnTo>
                  <a:lnTo>
                    <a:pt x="1971" y="10031"/>
                  </a:lnTo>
                  <a:lnTo>
                    <a:pt x="10032" y="1103"/>
                  </a:lnTo>
                  <a:close/>
                </a:path>
              </a:pathLst>
            </a:custGeom>
            <a:solidFill>
              <a:srgbClr val="005E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p:cNvSpPr>
              <a:spLocks/>
            </p:cNvSpPr>
            <p:nvPr userDrawn="1"/>
          </p:nvSpPr>
          <p:spPr bwMode="gray">
            <a:xfrm>
              <a:off x="7297738" y="1012825"/>
              <a:ext cx="3313920" cy="5854700"/>
            </a:xfrm>
            <a:custGeom>
              <a:avLst/>
              <a:gdLst>
                <a:gd name="T0" fmla="*/ 12602 w 12602"/>
                <a:gd name="T1" fmla="*/ 2168 h 22217"/>
                <a:gd name="T2" fmla="*/ 11505 w 12602"/>
                <a:gd name="T3" fmla="*/ 36 h 22217"/>
                <a:gd name="T4" fmla="*/ 11505 w 12602"/>
                <a:gd name="T5" fmla="*/ 36 h 22217"/>
                <a:gd name="T6" fmla="*/ 11451 w 12602"/>
                <a:gd name="T7" fmla="*/ 0 h 22217"/>
                <a:gd name="T8" fmla="*/ 11396 w 12602"/>
                <a:gd name="T9" fmla="*/ 38 h 22217"/>
                <a:gd name="T10" fmla="*/ 11396 w 12602"/>
                <a:gd name="T11" fmla="*/ 37 h 22217"/>
                <a:gd name="T12" fmla="*/ 10301 w 12602"/>
                <a:gd name="T13" fmla="*/ 2170 h 22217"/>
                <a:gd name="T14" fmla="*/ 10302 w 12602"/>
                <a:gd name="T15" fmla="*/ 2172 h 22217"/>
                <a:gd name="T16" fmla="*/ 0 w 12602"/>
                <a:gd name="T17" fmla="*/ 22217 h 22217"/>
                <a:gd name="T18" fmla="*/ 2276 w 12602"/>
                <a:gd name="T19" fmla="*/ 22217 h 22217"/>
                <a:gd name="T20" fmla="*/ 11453 w 12602"/>
                <a:gd name="T21" fmla="*/ 4405 h 22217"/>
                <a:gd name="T22" fmla="*/ 11453 w 12602"/>
                <a:gd name="T23" fmla="*/ 4405 h 22217"/>
                <a:gd name="T24" fmla="*/ 12602 w 12602"/>
                <a:gd name="T25" fmla="*/ 2168 h 22217"/>
                <a:gd name="connsiteX0" fmla="*/ 12620 w 12620"/>
                <a:gd name="connsiteY0" fmla="*/ 2168 h 22217"/>
                <a:gd name="connsiteX1" fmla="*/ 11505 w 12620"/>
                <a:gd name="connsiteY1" fmla="*/ 36 h 22217"/>
                <a:gd name="connsiteX2" fmla="*/ 11505 w 12620"/>
                <a:gd name="connsiteY2" fmla="*/ 36 h 22217"/>
                <a:gd name="connsiteX3" fmla="*/ 11451 w 12620"/>
                <a:gd name="connsiteY3" fmla="*/ 0 h 22217"/>
                <a:gd name="connsiteX4" fmla="*/ 11396 w 12620"/>
                <a:gd name="connsiteY4" fmla="*/ 38 h 22217"/>
                <a:gd name="connsiteX5" fmla="*/ 11396 w 12620"/>
                <a:gd name="connsiteY5" fmla="*/ 37 h 22217"/>
                <a:gd name="connsiteX6" fmla="*/ 10301 w 12620"/>
                <a:gd name="connsiteY6" fmla="*/ 2170 h 22217"/>
                <a:gd name="connsiteX7" fmla="*/ 10302 w 12620"/>
                <a:gd name="connsiteY7" fmla="*/ 2172 h 22217"/>
                <a:gd name="connsiteX8" fmla="*/ 0 w 12620"/>
                <a:gd name="connsiteY8" fmla="*/ 22217 h 22217"/>
                <a:gd name="connsiteX9" fmla="*/ 2276 w 12620"/>
                <a:gd name="connsiteY9" fmla="*/ 22217 h 22217"/>
                <a:gd name="connsiteX10" fmla="*/ 11453 w 12620"/>
                <a:gd name="connsiteY10" fmla="*/ 4405 h 22217"/>
                <a:gd name="connsiteX11" fmla="*/ 11453 w 12620"/>
                <a:gd name="connsiteY11" fmla="*/ 4405 h 22217"/>
                <a:gd name="connsiteX12" fmla="*/ 12620 w 12620"/>
                <a:gd name="connsiteY12" fmla="*/ 2168 h 22217"/>
                <a:gd name="connsiteX0" fmla="*/ 12611 w 12611"/>
                <a:gd name="connsiteY0" fmla="*/ 2186 h 22217"/>
                <a:gd name="connsiteX1" fmla="*/ 11505 w 12611"/>
                <a:gd name="connsiteY1" fmla="*/ 36 h 22217"/>
                <a:gd name="connsiteX2" fmla="*/ 11505 w 12611"/>
                <a:gd name="connsiteY2" fmla="*/ 36 h 22217"/>
                <a:gd name="connsiteX3" fmla="*/ 11451 w 12611"/>
                <a:gd name="connsiteY3" fmla="*/ 0 h 22217"/>
                <a:gd name="connsiteX4" fmla="*/ 11396 w 12611"/>
                <a:gd name="connsiteY4" fmla="*/ 38 h 22217"/>
                <a:gd name="connsiteX5" fmla="*/ 11396 w 12611"/>
                <a:gd name="connsiteY5" fmla="*/ 37 h 22217"/>
                <a:gd name="connsiteX6" fmla="*/ 10301 w 12611"/>
                <a:gd name="connsiteY6" fmla="*/ 2170 h 22217"/>
                <a:gd name="connsiteX7" fmla="*/ 10302 w 12611"/>
                <a:gd name="connsiteY7" fmla="*/ 2172 h 22217"/>
                <a:gd name="connsiteX8" fmla="*/ 0 w 12611"/>
                <a:gd name="connsiteY8" fmla="*/ 22217 h 22217"/>
                <a:gd name="connsiteX9" fmla="*/ 2276 w 12611"/>
                <a:gd name="connsiteY9" fmla="*/ 22217 h 22217"/>
                <a:gd name="connsiteX10" fmla="*/ 11453 w 12611"/>
                <a:gd name="connsiteY10" fmla="*/ 4405 h 22217"/>
                <a:gd name="connsiteX11" fmla="*/ 11453 w 12611"/>
                <a:gd name="connsiteY11" fmla="*/ 4405 h 22217"/>
                <a:gd name="connsiteX12" fmla="*/ 12611 w 12611"/>
                <a:gd name="connsiteY12" fmla="*/ 2186 h 22217"/>
                <a:gd name="connsiteX0" fmla="*/ 12602 w 12602"/>
                <a:gd name="connsiteY0" fmla="*/ 2177 h 22217"/>
                <a:gd name="connsiteX1" fmla="*/ 11505 w 12602"/>
                <a:gd name="connsiteY1" fmla="*/ 36 h 22217"/>
                <a:gd name="connsiteX2" fmla="*/ 11505 w 12602"/>
                <a:gd name="connsiteY2" fmla="*/ 36 h 22217"/>
                <a:gd name="connsiteX3" fmla="*/ 11451 w 12602"/>
                <a:gd name="connsiteY3" fmla="*/ 0 h 22217"/>
                <a:gd name="connsiteX4" fmla="*/ 11396 w 12602"/>
                <a:gd name="connsiteY4" fmla="*/ 38 h 22217"/>
                <a:gd name="connsiteX5" fmla="*/ 11396 w 12602"/>
                <a:gd name="connsiteY5" fmla="*/ 37 h 22217"/>
                <a:gd name="connsiteX6" fmla="*/ 10301 w 12602"/>
                <a:gd name="connsiteY6" fmla="*/ 2170 h 22217"/>
                <a:gd name="connsiteX7" fmla="*/ 10302 w 12602"/>
                <a:gd name="connsiteY7" fmla="*/ 2172 h 22217"/>
                <a:gd name="connsiteX8" fmla="*/ 0 w 12602"/>
                <a:gd name="connsiteY8" fmla="*/ 22217 h 22217"/>
                <a:gd name="connsiteX9" fmla="*/ 2276 w 12602"/>
                <a:gd name="connsiteY9" fmla="*/ 22217 h 22217"/>
                <a:gd name="connsiteX10" fmla="*/ 11453 w 12602"/>
                <a:gd name="connsiteY10" fmla="*/ 4405 h 22217"/>
                <a:gd name="connsiteX11" fmla="*/ 11453 w 12602"/>
                <a:gd name="connsiteY11" fmla="*/ 4405 h 22217"/>
                <a:gd name="connsiteX12" fmla="*/ 12602 w 12602"/>
                <a:gd name="connsiteY12" fmla="*/ 2177 h 22217"/>
                <a:gd name="connsiteX0" fmla="*/ 12611 w 12611"/>
                <a:gd name="connsiteY0" fmla="*/ 2195 h 22217"/>
                <a:gd name="connsiteX1" fmla="*/ 11505 w 12611"/>
                <a:gd name="connsiteY1" fmla="*/ 36 h 22217"/>
                <a:gd name="connsiteX2" fmla="*/ 11505 w 12611"/>
                <a:gd name="connsiteY2" fmla="*/ 36 h 22217"/>
                <a:gd name="connsiteX3" fmla="*/ 11451 w 12611"/>
                <a:gd name="connsiteY3" fmla="*/ 0 h 22217"/>
                <a:gd name="connsiteX4" fmla="*/ 11396 w 12611"/>
                <a:gd name="connsiteY4" fmla="*/ 38 h 22217"/>
                <a:gd name="connsiteX5" fmla="*/ 11396 w 12611"/>
                <a:gd name="connsiteY5" fmla="*/ 37 h 22217"/>
                <a:gd name="connsiteX6" fmla="*/ 10301 w 12611"/>
                <a:gd name="connsiteY6" fmla="*/ 2170 h 22217"/>
                <a:gd name="connsiteX7" fmla="*/ 10302 w 12611"/>
                <a:gd name="connsiteY7" fmla="*/ 2172 h 22217"/>
                <a:gd name="connsiteX8" fmla="*/ 0 w 12611"/>
                <a:gd name="connsiteY8" fmla="*/ 22217 h 22217"/>
                <a:gd name="connsiteX9" fmla="*/ 2276 w 12611"/>
                <a:gd name="connsiteY9" fmla="*/ 22217 h 22217"/>
                <a:gd name="connsiteX10" fmla="*/ 11453 w 12611"/>
                <a:gd name="connsiteY10" fmla="*/ 4405 h 22217"/>
                <a:gd name="connsiteX11" fmla="*/ 11453 w 12611"/>
                <a:gd name="connsiteY11" fmla="*/ 4405 h 22217"/>
                <a:gd name="connsiteX12" fmla="*/ 12611 w 12611"/>
                <a:gd name="connsiteY12" fmla="*/ 2195 h 22217"/>
                <a:gd name="connsiteX0" fmla="*/ 12602 w 12602"/>
                <a:gd name="connsiteY0" fmla="*/ 2168 h 22217"/>
                <a:gd name="connsiteX1" fmla="*/ 11505 w 12602"/>
                <a:gd name="connsiteY1" fmla="*/ 36 h 22217"/>
                <a:gd name="connsiteX2" fmla="*/ 11505 w 12602"/>
                <a:gd name="connsiteY2" fmla="*/ 36 h 22217"/>
                <a:gd name="connsiteX3" fmla="*/ 11451 w 12602"/>
                <a:gd name="connsiteY3" fmla="*/ 0 h 22217"/>
                <a:gd name="connsiteX4" fmla="*/ 11396 w 12602"/>
                <a:gd name="connsiteY4" fmla="*/ 38 h 22217"/>
                <a:gd name="connsiteX5" fmla="*/ 11396 w 12602"/>
                <a:gd name="connsiteY5" fmla="*/ 37 h 22217"/>
                <a:gd name="connsiteX6" fmla="*/ 10301 w 12602"/>
                <a:gd name="connsiteY6" fmla="*/ 2170 h 22217"/>
                <a:gd name="connsiteX7" fmla="*/ 10302 w 12602"/>
                <a:gd name="connsiteY7" fmla="*/ 2172 h 22217"/>
                <a:gd name="connsiteX8" fmla="*/ 0 w 12602"/>
                <a:gd name="connsiteY8" fmla="*/ 22217 h 22217"/>
                <a:gd name="connsiteX9" fmla="*/ 2276 w 12602"/>
                <a:gd name="connsiteY9" fmla="*/ 22217 h 22217"/>
                <a:gd name="connsiteX10" fmla="*/ 11453 w 12602"/>
                <a:gd name="connsiteY10" fmla="*/ 4405 h 22217"/>
                <a:gd name="connsiteX11" fmla="*/ 11453 w 12602"/>
                <a:gd name="connsiteY11" fmla="*/ 4405 h 22217"/>
                <a:gd name="connsiteX12" fmla="*/ 12602 w 12602"/>
                <a:gd name="connsiteY12" fmla="*/ 2168 h 22217"/>
                <a:gd name="connsiteX0" fmla="*/ 12602 w 12602"/>
                <a:gd name="connsiteY0" fmla="*/ 2186 h 22217"/>
                <a:gd name="connsiteX1" fmla="*/ 11505 w 12602"/>
                <a:gd name="connsiteY1" fmla="*/ 36 h 22217"/>
                <a:gd name="connsiteX2" fmla="*/ 11505 w 12602"/>
                <a:gd name="connsiteY2" fmla="*/ 36 h 22217"/>
                <a:gd name="connsiteX3" fmla="*/ 11451 w 12602"/>
                <a:gd name="connsiteY3" fmla="*/ 0 h 22217"/>
                <a:gd name="connsiteX4" fmla="*/ 11396 w 12602"/>
                <a:gd name="connsiteY4" fmla="*/ 38 h 22217"/>
                <a:gd name="connsiteX5" fmla="*/ 11396 w 12602"/>
                <a:gd name="connsiteY5" fmla="*/ 37 h 22217"/>
                <a:gd name="connsiteX6" fmla="*/ 10301 w 12602"/>
                <a:gd name="connsiteY6" fmla="*/ 2170 h 22217"/>
                <a:gd name="connsiteX7" fmla="*/ 10302 w 12602"/>
                <a:gd name="connsiteY7" fmla="*/ 2172 h 22217"/>
                <a:gd name="connsiteX8" fmla="*/ 0 w 12602"/>
                <a:gd name="connsiteY8" fmla="*/ 22217 h 22217"/>
                <a:gd name="connsiteX9" fmla="*/ 2276 w 12602"/>
                <a:gd name="connsiteY9" fmla="*/ 22217 h 22217"/>
                <a:gd name="connsiteX10" fmla="*/ 11453 w 12602"/>
                <a:gd name="connsiteY10" fmla="*/ 4405 h 22217"/>
                <a:gd name="connsiteX11" fmla="*/ 11453 w 12602"/>
                <a:gd name="connsiteY11" fmla="*/ 4405 h 22217"/>
                <a:gd name="connsiteX12" fmla="*/ 12602 w 12602"/>
                <a:gd name="connsiteY12" fmla="*/ 2186 h 22217"/>
                <a:gd name="connsiteX0" fmla="*/ 12575 w 12575"/>
                <a:gd name="connsiteY0" fmla="*/ 2186 h 22217"/>
                <a:gd name="connsiteX1" fmla="*/ 11505 w 12575"/>
                <a:gd name="connsiteY1" fmla="*/ 36 h 22217"/>
                <a:gd name="connsiteX2" fmla="*/ 11505 w 12575"/>
                <a:gd name="connsiteY2" fmla="*/ 36 h 22217"/>
                <a:gd name="connsiteX3" fmla="*/ 11451 w 12575"/>
                <a:gd name="connsiteY3" fmla="*/ 0 h 22217"/>
                <a:gd name="connsiteX4" fmla="*/ 11396 w 12575"/>
                <a:gd name="connsiteY4" fmla="*/ 38 h 22217"/>
                <a:gd name="connsiteX5" fmla="*/ 11396 w 12575"/>
                <a:gd name="connsiteY5" fmla="*/ 37 h 22217"/>
                <a:gd name="connsiteX6" fmla="*/ 10301 w 12575"/>
                <a:gd name="connsiteY6" fmla="*/ 2170 h 22217"/>
                <a:gd name="connsiteX7" fmla="*/ 10302 w 12575"/>
                <a:gd name="connsiteY7" fmla="*/ 2172 h 22217"/>
                <a:gd name="connsiteX8" fmla="*/ 0 w 12575"/>
                <a:gd name="connsiteY8" fmla="*/ 22217 h 22217"/>
                <a:gd name="connsiteX9" fmla="*/ 2276 w 12575"/>
                <a:gd name="connsiteY9" fmla="*/ 22217 h 22217"/>
                <a:gd name="connsiteX10" fmla="*/ 11453 w 12575"/>
                <a:gd name="connsiteY10" fmla="*/ 4405 h 22217"/>
                <a:gd name="connsiteX11" fmla="*/ 11453 w 12575"/>
                <a:gd name="connsiteY11" fmla="*/ 4405 h 22217"/>
                <a:gd name="connsiteX12" fmla="*/ 12575 w 12575"/>
                <a:gd name="connsiteY12" fmla="*/ 2186 h 22217"/>
                <a:gd name="connsiteX0" fmla="*/ 12584 w 12584"/>
                <a:gd name="connsiteY0" fmla="*/ 2177 h 22217"/>
                <a:gd name="connsiteX1" fmla="*/ 11505 w 12584"/>
                <a:gd name="connsiteY1" fmla="*/ 36 h 22217"/>
                <a:gd name="connsiteX2" fmla="*/ 11505 w 12584"/>
                <a:gd name="connsiteY2" fmla="*/ 36 h 22217"/>
                <a:gd name="connsiteX3" fmla="*/ 11451 w 12584"/>
                <a:gd name="connsiteY3" fmla="*/ 0 h 22217"/>
                <a:gd name="connsiteX4" fmla="*/ 11396 w 12584"/>
                <a:gd name="connsiteY4" fmla="*/ 38 h 22217"/>
                <a:gd name="connsiteX5" fmla="*/ 11396 w 12584"/>
                <a:gd name="connsiteY5" fmla="*/ 37 h 22217"/>
                <a:gd name="connsiteX6" fmla="*/ 10301 w 12584"/>
                <a:gd name="connsiteY6" fmla="*/ 2170 h 22217"/>
                <a:gd name="connsiteX7" fmla="*/ 10302 w 12584"/>
                <a:gd name="connsiteY7" fmla="*/ 2172 h 22217"/>
                <a:gd name="connsiteX8" fmla="*/ 0 w 12584"/>
                <a:gd name="connsiteY8" fmla="*/ 22217 h 22217"/>
                <a:gd name="connsiteX9" fmla="*/ 2276 w 12584"/>
                <a:gd name="connsiteY9" fmla="*/ 22217 h 22217"/>
                <a:gd name="connsiteX10" fmla="*/ 11453 w 12584"/>
                <a:gd name="connsiteY10" fmla="*/ 4405 h 22217"/>
                <a:gd name="connsiteX11" fmla="*/ 11453 w 12584"/>
                <a:gd name="connsiteY11" fmla="*/ 4405 h 22217"/>
                <a:gd name="connsiteX12" fmla="*/ 12584 w 12584"/>
                <a:gd name="connsiteY12" fmla="*/ 2177 h 22217"/>
                <a:gd name="connsiteX0" fmla="*/ 12593 w 12593"/>
                <a:gd name="connsiteY0" fmla="*/ 2177 h 22217"/>
                <a:gd name="connsiteX1" fmla="*/ 11505 w 12593"/>
                <a:gd name="connsiteY1" fmla="*/ 36 h 22217"/>
                <a:gd name="connsiteX2" fmla="*/ 11505 w 12593"/>
                <a:gd name="connsiteY2" fmla="*/ 36 h 22217"/>
                <a:gd name="connsiteX3" fmla="*/ 11451 w 12593"/>
                <a:gd name="connsiteY3" fmla="*/ 0 h 22217"/>
                <a:gd name="connsiteX4" fmla="*/ 11396 w 12593"/>
                <a:gd name="connsiteY4" fmla="*/ 38 h 22217"/>
                <a:gd name="connsiteX5" fmla="*/ 11396 w 12593"/>
                <a:gd name="connsiteY5" fmla="*/ 37 h 22217"/>
                <a:gd name="connsiteX6" fmla="*/ 10301 w 12593"/>
                <a:gd name="connsiteY6" fmla="*/ 2170 h 22217"/>
                <a:gd name="connsiteX7" fmla="*/ 10302 w 12593"/>
                <a:gd name="connsiteY7" fmla="*/ 2172 h 22217"/>
                <a:gd name="connsiteX8" fmla="*/ 0 w 12593"/>
                <a:gd name="connsiteY8" fmla="*/ 22217 h 22217"/>
                <a:gd name="connsiteX9" fmla="*/ 2276 w 12593"/>
                <a:gd name="connsiteY9" fmla="*/ 22217 h 22217"/>
                <a:gd name="connsiteX10" fmla="*/ 11453 w 12593"/>
                <a:gd name="connsiteY10" fmla="*/ 4405 h 22217"/>
                <a:gd name="connsiteX11" fmla="*/ 11453 w 12593"/>
                <a:gd name="connsiteY11" fmla="*/ 4405 h 22217"/>
                <a:gd name="connsiteX12" fmla="*/ 12593 w 12593"/>
                <a:gd name="connsiteY12" fmla="*/ 2177 h 22217"/>
                <a:gd name="connsiteX0" fmla="*/ 12611 w 12611"/>
                <a:gd name="connsiteY0" fmla="*/ 2177 h 22217"/>
                <a:gd name="connsiteX1" fmla="*/ 11505 w 12611"/>
                <a:gd name="connsiteY1" fmla="*/ 36 h 22217"/>
                <a:gd name="connsiteX2" fmla="*/ 11505 w 12611"/>
                <a:gd name="connsiteY2" fmla="*/ 36 h 22217"/>
                <a:gd name="connsiteX3" fmla="*/ 11451 w 12611"/>
                <a:gd name="connsiteY3" fmla="*/ 0 h 22217"/>
                <a:gd name="connsiteX4" fmla="*/ 11396 w 12611"/>
                <a:gd name="connsiteY4" fmla="*/ 38 h 22217"/>
                <a:gd name="connsiteX5" fmla="*/ 11396 w 12611"/>
                <a:gd name="connsiteY5" fmla="*/ 37 h 22217"/>
                <a:gd name="connsiteX6" fmla="*/ 10301 w 12611"/>
                <a:gd name="connsiteY6" fmla="*/ 2170 h 22217"/>
                <a:gd name="connsiteX7" fmla="*/ 10302 w 12611"/>
                <a:gd name="connsiteY7" fmla="*/ 2172 h 22217"/>
                <a:gd name="connsiteX8" fmla="*/ 0 w 12611"/>
                <a:gd name="connsiteY8" fmla="*/ 22217 h 22217"/>
                <a:gd name="connsiteX9" fmla="*/ 2276 w 12611"/>
                <a:gd name="connsiteY9" fmla="*/ 22217 h 22217"/>
                <a:gd name="connsiteX10" fmla="*/ 11453 w 12611"/>
                <a:gd name="connsiteY10" fmla="*/ 4405 h 22217"/>
                <a:gd name="connsiteX11" fmla="*/ 11453 w 12611"/>
                <a:gd name="connsiteY11" fmla="*/ 4405 h 22217"/>
                <a:gd name="connsiteX12" fmla="*/ 12611 w 12611"/>
                <a:gd name="connsiteY12" fmla="*/ 2177 h 22217"/>
                <a:gd name="connsiteX0" fmla="*/ 12620 w 12620"/>
                <a:gd name="connsiteY0" fmla="*/ 2186 h 22217"/>
                <a:gd name="connsiteX1" fmla="*/ 11505 w 12620"/>
                <a:gd name="connsiteY1" fmla="*/ 36 h 22217"/>
                <a:gd name="connsiteX2" fmla="*/ 11505 w 12620"/>
                <a:gd name="connsiteY2" fmla="*/ 36 h 22217"/>
                <a:gd name="connsiteX3" fmla="*/ 11451 w 12620"/>
                <a:gd name="connsiteY3" fmla="*/ 0 h 22217"/>
                <a:gd name="connsiteX4" fmla="*/ 11396 w 12620"/>
                <a:gd name="connsiteY4" fmla="*/ 38 h 22217"/>
                <a:gd name="connsiteX5" fmla="*/ 11396 w 12620"/>
                <a:gd name="connsiteY5" fmla="*/ 37 h 22217"/>
                <a:gd name="connsiteX6" fmla="*/ 10301 w 12620"/>
                <a:gd name="connsiteY6" fmla="*/ 2170 h 22217"/>
                <a:gd name="connsiteX7" fmla="*/ 10302 w 12620"/>
                <a:gd name="connsiteY7" fmla="*/ 2172 h 22217"/>
                <a:gd name="connsiteX8" fmla="*/ 0 w 12620"/>
                <a:gd name="connsiteY8" fmla="*/ 22217 h 22217"/>
                <a:gd name="connsiteX9" fmla="*/ 2276 w 12620"/>
                <a:gd name="connsiteY9" fmla="*/ 22217 h 22217"/>
                <a:gd name="connsiteX10" fmla="*/ 11453 w 12620"/>
                <a:gd name="connsiteY10" fmla="*/ 4405 h 22217"/>
                <a:gd name="connsiteX11" fmla="*/ 11453 w 12620"/>
                <a:gd name="connsiteY11" fmla="*/ 4405 h 22217"/>
                <a:gd name="connsiteX12" fmla="*/ 12620 w 12620"/>
                <a:gd name="connsiteY12" fmla="*/ 2186 h 22217"/>
                <a:gd name="connsiteX0" fmla="*/ 12602 w 12602"/>
                <a:gd name="connsiteY0" fmla="*/ 2159 h 22217"/>
                <a:gd name="connsiteX1" fmla="*/ 11505 w 12602"/>
                <a:gd name="connsiteY1" fmla="*/ 36 h 22217"/>
                <a:gd name="connsiteX2" fmla="*/ 11505 w 12602"/>
                <a:gd name="connsiteY2" fmla="*/ 36 h 22217"/>
                <a:gd name="connsiteX3" fmla="*/ 11451 w 12602"/>
                <a:gd name="connsiteY3" fmla="*/ 0 h 22217"/>
                <a:gd name="connsiteX4" fmla="*/ 11396 w 12602"/>
                <a:gd name="connsiteY4" fmla="*/ 38 h 22217"/>
                <a:gd name="connsiteX5" fmla="*/ 11396 w 12602"/>
                <a:gd name="connsiteY5" fmla="*/ 37 h 22217"/>
                <a:gd name="connsiteX6" fmla="*/ 10301 w 12602"/>
                <a:gd name="connsiteY6" fmla="*/ 2170 h 22217"/>
                <a:gd name="connsiteX7" fmla="*/ 10302 w 12602"/>
                <a:gd name="connsiteY7" fmla="*/ 2172 h 22217"/>
                <a:gd name="connsiteX8" fmla="*/ 0 w 12602"/>
                <a:gd name="connsiteY8" fmla="*/ 22217 h 22217"/>
                <a:gd name="connsiteX9" fmla="*/ 2276 w 12602"/>
                <a:gd name="connsiteY9" fmla="*/ 22217 h 22217"/>
                <a:gd name="connsiteX10" fmla="*/ 11453 w 12602"/>
                <a:gd name="connsiteY10" fmla="*/ 4405 h 22217"/>
                <a:gd name="connsiteX11" fmla="*/ 11453 w 12602"/>
                <a:gd name="connsiteY11" fmla="*/ 4405 h 22217"/>
                <a:gd name="connsiteX12" fmla="*/ 12602 w 12602"/>
                <a:gd name="connsiteY12" fmla="*/ 2159 h 22217"/>
                <a:gd name="connsiteX0" fmla="*/ 12593 w 12593"/>
                <a:gd name="connsiteY0" fmla="*/ 2186 h 22217"/>
                <a:gd name="connsiteX1" fmla="*/ 11505 w 12593"/>
                <a:gd name="connsiteY1" fmla="*/ 36 h 22217"/>
                <a:gd name="connsiteX2" fmla="*/ 11505 w 12593"/>
                <a:gd name="connsiteY2" fmla="*/ 36 h 22217"/>
                <a:gd name="connsiteX3" fmla="*/ 11451 w 12593"/>
                <a:gd name="connsiteY3" fmla="*/ 0 h 22217"/>
                <a:gd name="connsiteX4" fmla="*/ 11396 w 12593"/>
                <a:gd name="connsiteY4" fmla="*/ 38 h 22217"/>
                <a:gd name="connsiteX5" fmla="*/ 11396 w 12593"/>
                <a:gd name="connsiteY5" fmla="*/ 37 h 22217"/>
                <a:gd name="connsiteX6" fmla="*/ 10301 w 12593"/>
                <a:gd name="connsiteY6" fmla="*/ 2170 h 22217"/>
                <a:gd name="connsiteX7" fmla="*/ 10302 w 12593"/>
                <a:gd name="connsiteY7" fmla="*/ 2172 h 22217"/>
                <a:gd name="connsiteX8" fmla="*/ 0 w 12593"/>
                <a:gd name="connsiteY8" fmla="*/ 22217 h 22217"/>
                <a:gd name="connsiteX9" fmla="*/ 2276 w 12593"/>
                <a:gd name="connsiteY9" fmla="*/ 22217 h 22217"/>
                <a:gd name="connsiteX10" fmla="*/ 11453 w 12593"/>
                <a:gd name="connsiteY10" fmla="*/ 4405 h 22217"/>
                <a:gd name="connsiteX11" fmla="*/ 11453 w 12593"/>
                <a:gd name="connsiteY11" fmla="*/ 4405 h 22217"/>
                <a:gd name="connsiteX12" fmla="*/ 12593 w 12593"/>
                <a:gd name="connsiteY12" fmla="*/ 2186 h 2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93" h="22217">
                  <a:moveTo>
                    <a:pt x="12593" y="2186"/>
                  </a:moveTo>
                  <a:lnTo>
                    <a:pt x="11505" y="36"/>
                  </a:lnTo>
                  <a:lnTo>
                    <a:pt x="11505" y="36"/>
                  </a:lnTo>
                  <a:cubicBezTo>
                    <a:pt x="11492" y="13"/>
                    <a:pt x="11479" y="0"/>
                    <a:pt x="11451" y="0"/>
                  </a:cubicBezTo>
                  <a:cubicBezTo>
                    <a:pt x="11421" y="0"/>
                    <a:pt x="11410" y="12"/>
                    <a:pt x="11396" y="38"/>
                  </a:cubicBezTo>
                  <a:lnTo>
                    <a:pt x="11396" y="37"/>
                  </a:lnTo>
                  <a:lnTo>
                    <a:pt x="10301" y="2170"/>
                  </a:lnTo>
                  <a:cubicBezTo>
                    <a:pt x="10301" y="2171"/>
                    <a:pt x="10302" y="2171"/>
                    <a:pt x="10302" y="2172"/>
                  </a:cubicBezTo>
                  <a:lnTo>
                    <a:pt x="0" y="22217"/>
                  </a:lnTo>
                  <a:lnTo>
                    <a:pt x="2276" y="22217"/>
                  </a:lnTo>
                  <a:lnTo>
                    <a:pt x="11453" y="4405"/>
                  </a:lnTo>
                  <a:lnTo>
                    <a:pt x="11453" y="4405"/>
                  </a:lnTo>
                  <a:lnTo>
                    <a:pt x="12593" y="21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ihandform 31"/>
            <p:cNvSpPr>
              <a:spLocks/>
            </p:cNvSpPr>
            <p:nvPr userDrawn="1"/>
          </p:nvSpPr>
          <p:spPr bwMode="gray">
            <a:xfrm>
              <a:off x="11215689" y="1011238"/>
              <a:ext cx="993823" cy="2506180"/>
            </a:xfrm>
            <a:custGeom>
              <a:avLst/>
              <a:gdLst>
                <a:gd name="connsiteX0" fmla="*/ 302747 w 993823"/>
                <a:gd name="connsiteY0" fmla="*/ 0 h 2506180"/>
                <a:gd name="connsiteX1" fmla="*/ 317214 w 993823"/>
                <a:gd name="connsiteY1" fmla="*/ 10014 h 2506180"/>
                <a:gd name="connsiteX2" fmla="*/ 605494 w 993823"/>
                <a:gd name="connsiteY2" fmla="*/ 571846 h 2506180"/>
                <a:gd name="connsiteX3" fmla="*/ 605231 w 993823"/>
                <a:gd name="connsiteY3" fmla="*/ 572373 h 2506180"/>
                <a:gd name="connsiteX4" fmla="*/ 851389 w 993823"/>
                <a:gd name="connsiteY4" fmla="*/ 1052277 h 2506180"/>
                <a:gd name="connsiteX5" fmla="*/ 993823 w 993823"/>
                <a:gd name="connsiteY5" fmla="*/ 1329964 h 2506180"/>
                <a:gd name="connsiteX6" fmla="*/ 993823 w 993823"/>
                <a:gd name="connsiteY6" fmla="*/ 2506180 h 2506180"/>
                <a:gd name="connsiteX7" fmla="*/ 984275 w 993823"/>
                <a:gd name="connsiteY7" fmla="*/ 2487610 h 2506180"/>
                <a:gd name="connsiteX8" fmla="*/ 302221 w 993823"/>
                <a:gd name="connsiteY8" fmla="*/ 1161085 h 2506180"/>
                <a:gd name="connsiteX9" fmla="*/ 0 w 993823"/>
                <a:gd name="connsiteY9" fmla="*/ 571319 h 2506180"/>
                <a:gd name="connsiteX10" fmla="*/ 288544 w 993823"/>
                <a:gd name="connsiteY10" fmla="*/ 9487 h 2506180"/>
                <a:gd name="connsiteX11" fmla="*/ 302747 w 993823"/>
                <a:gd name="connsiteY11" fmla="*/ 0 h 250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823" h="2506180">
                  <a:moveTo>
                    <a:pt x="302747" y="0"/>
                  </a:moveTo>
                  <a:cubicBezTo>
                    <a:pt x="310638" y="0"/>
                    <a:pt x="313531" y="3162"/>
                    <a:pt x="317214" y="10014"/>
                  </a:cubicBezTo>
                  <a:cubicBezTo>
                    <a:pt x="605494" y="571846"/>
                    <a:pt x="605494" y="571846"/>
                    <a:pt x="605494" y="571846"/>
                  </a:cubicBezTo>
                  <a:cubicBezTo>
                    <a:pt x="605231" y="572373"/>
                    <a:pt x="605231" y="572373"/>
                    <a:pt x="605231" y="572373"/>
                  </a:cubicBezTo>
                  <a:cubicBezTo>
                    <a:pt x="689902" y="737446"/>
                    <a:pt x="771927" y="897360"/>
                    <a:pt x="851389" y="1052277"/>
                  </a:cubicBezTo>
                  <a:lnTo>
                    <a:pt x="993823" y="1329964"/>
                  </a:lnTo>
                  <a:lnTo>
                    <a:pt x="993823" y="2506180"/>
                  </a:lnTo>
                  <a:lnTo>
                    <a:pt x="984275" y="2487610"/>
                  </a:lnTo>
                  <a:cubicBezTo>
                    <a:pt x="302221" y="1161085"/>
                    <a:pt x="302221" y="1161085"/>
                    <a:pt x="302221" y="1161085"/>
                  </a:cubicBezTo>
                  <a:lnTo>
                    <a:pt x="0" y="571319"/>
                  </a:lnTo>
                  <a:cubicBezTo>
                    <a:pt x="288544" y="9487"/>
                    <a:pt x="288544" y="9487"/>
                    <a:pt x="288544" y="9487"/>
                  </a:cubicBezTo>
                  <a:cubicBezTo>
                    <a:pt x="291963" y="3426"/>
                    <a:pt x="295382" y="0"/>
                    <a:pt x="302747" y="0"/>
                  </a:cubicBezTo>
                  <a:close/>
                </a:path>
              </a:pathLst>
            </a:custGeom>
            <a:solidFill>
              <a:srgbClr val="005E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3" name="Freihandform 32"/>
            <p:cNvSpPr>
              <a:spLocks/>
            </p:cNvSpPr>
            <p:nvPr userDrawn="1"/>
          </p:nvSpPr>
          <p:spPr bwMode="gray">
            <a:xfrm>
              <a:off x="11836402" y="0"/>
              <a:ext cx="373109" cy="717518"/>
            </a:xfrm>
            <a:custGeom>
              <a:avLst/>
              <a:gdLst>
                <a:gd name="connsiteX0" fmla="*/ 0 w 373109"/>
                <a:gd name="connsiteY0" fmla="*/ 0 h 717518"/>
                <a:gd name="connsiteX1" fmla="*/ 373109 w 373109"/>
                <a:gd name="connsiteY1" fmla="*/ 0 h 717518"/>
                <a:gd name="connsiteX2" fmla="*/ 373109 w 373109"/>
                <a:gd name="connsiteY2" fmla="*/ 717518 h 717518"/>
              </a:gdLst>
              <a:ahLst/>
              <a:cxnLst>
                <a:cxn ang="0">
                  <a:pos x="connsiteX0" y="connsiteY0"/>
                </a:cxn>
                <a:cxn ang="0">
                  <a:pos x="connsiteX1" y="connsiteY1"/>
                </a:cxn>
                <a:cxn ang="0">
                  <a:pos x="connsiteX2" y="connsiteY2"/>
                </a:cxn>
              </a:cxnLst>
              <a:rect l="l" t="t" r="r" b="b"/>
              <a:pathLst>
                <a:path w="373109" h="717518">
                  <a:moveTo>
                    <a:pt x="0" y="0"/>
                  </a:moveTo>
                  <a:lnTo>
                    <a:pt x="373109" y="0"/>
                  </a:lnTo>
                  <a:lnTo>
                    <a:pt x="373109" y="7175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4" name="Freeform 8"/>
            <p:cNvSpPr>
              <a:spLocks/>
            </p:cNvSpPr>
            <p:nvPr userDrawn="1"/>
          </p:nvSpPr>
          <p:spPr bwMode="gray">
            <a:xfrm>
              <a:off x="10611661" y="979164"/>
              <a:ext cx="608790" cy="1194123"/>
            </a:xfrm>
            <a:custGeom>
              <a:avLst/>
              <a:gdLst>
                <a:gd name="T0" fmla="*/ 0 w 2302"/>
                <a:gd name="T1" fmla="*/ 2170 h 4405"/>
                <a:gd name="T2" fmla="*/ 1096 w 2302"/>
                <a:gd name="T3" fmla="*/ 37 h 4405"/>
                <a:gd name="T4" fmla="*/ 1096 w 2302"/>
                <a:gd name="T5" fmla="*/ 38 h 4405"/>
                <a:gd name="T6" fmla="*/ 1151 w 2302"/>
                <a:gd name="T7" fmla="*/ 0 h 4405"/>
                <a:gd name="T8" fmla="*/ 1205 w 2302"/>
                <a:gd name="T9" fmla="*/ 36 h 4405"/>
                <a:gd name="T10" fmla="*/ 1205 w 2302"/>
                <a:gd name="T11" fmla="*/ 36 h 4405"/>
                <a:gd name="T12" fmla="*/ 2302 w 2302"/>
                <a:gd name="T13" fmla="*/ 2168 h 4405"/>
                <a:gd name="T14" fmla="*/ 2302 w 2302"/>
                <a:gd name="T15" fmla="*/ 2168 h 4405"/>
                <a:gd name="T16" fmla="*/ 1152 w 2302"/>
                <a:gd name="T17" fmla="*/ 4405 h 4405"/>
                <a:gd name="T18" fmla="*/ 0 w 2302"/>
                <a:gd name="T19" fmla="*/ 2170 h 4405"/>
                <a:gd name="connsiteX0" fmla="*/ 0 w 10039"/>
                <a:gd name="connsiteY0" fmla="*/ 5243 h 10276"/>
                <a:gd name="connsiteX1" fmla="*/ 4800 w 10039"/>
                <a:gd name="connsiteY1" fmla="*/ 360 h 10276"/>
                <a:gd name="connsiteX2" fmla="*/ 4800 w 10039"/>
                <a:gd name="connsiteY2" fmla="*/ 362 h 10276"/>
                <a:gd name="connsiteX3" fmla="*/ 5039 w 10039"/>
                <a:gd name="connsiteY3" fmla="*/ 276 h 10276"/>
                <a:gd name="connsiteX4" fmla="*/ 5274 w 10039"/>
                <a:gd name="connsiteY4" fmla="*/ 358 h 10276"/>
                <a:gd name="connsiteX5" fmla="*/ 5274 w 10039"/>
                <a:gd name="connsiteY5" fmla="*/ 358 h 10276"/>
                <a:gd name="connsiteX6" fmla="*/ 10039 w 10039"/>
                <a:gd name="connsiteY6" fmla="*/ 5198 h 10276"/>
                <a:gd name="connsiteX7" fmla="*/ 10039 w 10039"/>
                <a:gd name="connsiteY7" fmla="*/ 5198 h 10276"/>
                <a:gd name="connsiteX8" fmla="*/ 5043 w 10039"/>
                <a:gd name="connsiteY8" fmla="*/ 10276 h 10276"/>
                <a:gd name="connsiteX9" fmla="*/ 0 w 10039"/>
                <a:gd name="connsiteY9" fmla="*/ 5243 h 1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39" h="10276">
                  <a:moveTo>
                    <a:pt x="0" y="5243"/>
                  </a:moveTo>
                  <a:lnTo>
                    <a:pt x="4800" y="360"/>
                  </a:lnTo>
                  <a:cubicBezTo>
                    <a:pt x="5600" y="-453"/>
                    <a:pt x="4800" y="362"/>
                    <a:pt x="4800" y="362"/>
                  </a:cubicBezTo>
                  <a:cubicBezTo>
                    <a:pt x="4857" y="303"/>
                    <a:pt x="4909" y="276"/>
                    <a:pt x="5039" y="276"/>
                  </a:cubicBezTo>
                  <a:cubicBezTo>
                    <a:pt x="5156" y="276"/>
                    <a:pt x="5217" y="306"/>
                    <a:pt x="5274" y="358"/>
                  </a:cubicBezTo>
                  <a:lnTo>
                    <a:pt x="5274" y="358"/>
                  </a:lnTo>
                  <a:lnTo>
                    <a:pt x="10039" y="5198"/>
                  </a:lnTo>
                  <a:lnTo>
                    <a:pt x="10039" y="5198"/>
                  </a:lnTo>
                  <a:lnTo>
                    <a:pt x="5043" y="10276"/>
                  </a:lnTo>
                  <a:cubicBezTo>
                    <a:pt x="39" y="5202"/>
                    <a:pt x="0" y="5243"/>
                    <a:pt x="0" y="5243"/>
                  </a:cubicBezTo>
                  <a:close/>
                </a:path>
              </a:pathLst>
            </a:custGeom>
            <a:solidFill>
              <a:srgbClr val="2B62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el 1"/>
          <p:cNvSpPr>
            <a:spLocks noGrp="1"/>
          </p:cNvSpPr>
          <p:nvPr>
            <p:ph type="title" hasCustomPrompt="1"/>
          </p:nvPr>
        </p:nvSpPr>
        <p:spPr bwMode="gray">
          <a:xfrm>
            <a:off x="479960" y="404664"/>
            <a:ext cx="7416000" cy="936000"/>
          </a:xfrm>
        </p:spPr>
        <p:txBody>
          <a:bodyPr anchor="t"/>
          <a:lstStyle>
            <a:lvl1pPr>
              <a:defRPr sz="2800"/>
            </a:lvl1pPr>
          </a:lstStyle>
          <a:p>
            <a:r>
              <a:rPr lang="en-US"/>
              <a:t>Divider title</a:t>
            </a:r>
          </a:p>
        </p:txBody>
      </p:sp>
      <p:sp>
        <p:nvSpPr>
          <p:cNvPr id="6" name="Foliennummernplatzhalter 5"/>
          <p:cNvSpPr>
            <a:spLocks noGrp="1"/>
          </p:cNvSpPr>
          <p:nvPr>
            <p:ph type="sldNum" sz="quarter" idx="12"/>
          </p:nvPr>
        </p:nvSpPr>
        <p:spPr bwMode="gray"/>
        <p:txBody>
          <a:bodyPr/>
          <a:lstStyle/>
          <a:p>
            <a:fld id="{8FF9B0DE-3FEB-4AA0-B465-B80EF7C1333D}" type="slidenum">
              <a:rPr lang="en-US" smtClean="0"/>
              <a:t>‹#›</a:t>
            </a:fld>
            <a:endParaRPr lang="en-US"/>
          </a:p>
        </p:txBody>
      </p:sp>
      <p:pic>
        <p:nvPicPr>
          <p:cNvPr id="3" name="Graphic 2">
            <a:extLst>
              <a:ext uri="{FF2B5EF4-FFF2-40B4-BE49-F238E27FC236}">
                <a16:creationId xmlns:a16="http://schemas.microsoft.com/office/drawing/2014/main" id="{6FA14AA9-91BE-F251-5435-FFF1452AD34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79421" y="479847"/>
            <a:ext cx="1431954" cy="296029"/>
          </a:xfrm>
          <a:prstGeom prst="rect">
            <a:avLst/>
          </a:prstGeom>
        </p:spPr>
      </p:pic>
    </p:spTree>
    <p:extLst>
      <p:ext uri="{BB962C8B-B14F-4D97-AF65-F5344CB8AC3E}">
        <p14:creationId xmlns:p14="http://schemas.microsoft.com/office/powerpoint/2010/main" val="904308992"/>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Only titl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6444246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hasCustomPrompt="1"/>
          </p:nvPr>
        </p:nvSpPr>
        <p:spPr bwMode="gray"/>
        <p:txBody>
          <a:bodyPr/>
          <a:lstStyle>
            <a:lvl1pPr>
              <a:defRPr/>
            </a:lvl1pPr>
          </a:lstStyle>
          <a:p>
            <a:r>
              <a:rPr lang="en-US"/>
              <a:t>Headline</a:t>
            </a:r>
          </a:p>
        </p:txBody>
      </p:sp>
      <p:sp>
        <p:nvSpPr>
          <p:cNvPr id="5" name="Foliennummernplatzhalter 4"/>
          <p:cNvSpPr>
            <a:spLocks noGrp="1"/>
          </p:cNvSpPr>
          <p:nvPr>
            <p:ph type="sldNum" sz="quarter" idx="12"/>
          </p:nvPr>
        </p:nvSpPr>
        <p:spPr bwMode="gray"/>
        <p:txBody>
          <a:bodyPr/>
          <a:lstStyle/>
          <a:p>
            <a:fld id="{8FF9B0DE-3FEB-4AA0-B465-B80EF7C1333D}" type="slidenum">
              <a:rPr lang="en-US" smtClean="0"/>
              <a:t>‹#›</a:t>
            </a:fld>
            <a:endParaRPr lang="en-US"/>
          </a:p>
        </p:txBody>
      </p:sp>
    </p:spTree>
    <p:extLst>
      <p:ext uri="{BB962C8B-B14F-4D97-AF65-F5344CB8AC3E}">
        <p14:creationId xmlns:p14="http://schemas.microsoft.com/office/powerpoint/2010/main" val="872756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On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479376" y="1917000"/>
            <a:ext cx="11232000" cy="4104000"/>
          </a:xfrm>
        </p:spPr>
        <p:txBody>
          <a:bodyPr/>
          <a:lstStyle>
            <a:lvl1pPr>
              <a:defRPr sz="1500" b="0">
                <a:solidFill>
                  <a:schemeClr val="tx1"/>
                </a:solidFill>
              </a:defRPr>
            </a:lvl1pPr>
            <a:lvl2pPr marL="180000" indent="-180000">
              <a:buFont typeface="Arial" panose="020B0604020202020204" pitchFamily="34" charset="0"/>
              <a:buChar char="•"/>
              <a:defRPr/>
            </a:lvl2pPr>
            <a:lvl3pPr marL="360000" indent="-180000">
              <a:buFont typeface="Arial" panose="020B0604020202020204" pitchFamily="34" charset="0"/>
              <a:buChar char="•"/>
              <a:defRPr/>
            </a:lvl3pPr>
            <a:lvl4pPr marL="540000" indent="-180000">
              <a:buFont typeface="Arial" panose="020B0604020202020204" pitchFamily="34" charset="0"/>
              <a:buChar char="•"/>
              <a:defRPr/>
            </a:lvl4pPr>
            <a:lvl5pPr marL="720000" indent="-180000">
              <a:buFont typeface="Arial" panose="020B0604020202020204" pitchFamily="34" charset="0"/>
              <a:buChar char="•"/>
              <a:defRPr/>
            </a:lvl5pPr>
            <a:lvl6pPr marL="900000" indent="-180000">
              <a:defRPr/>
            </a:lvl6pPr>
            <a:lvl7pPr marL="900000" indent="-180000">
              <a:defRPr/>
            </a:lvl7pPr>
            <a:lvl8pPr marL="900000" indent="-180000">
              <a:defRPr/>
            </a:lvl8pPr>
            <a:lvl9pPr marL="900000" indent="-180000">
              <a:defRPr/>
            </a:lvl9pPr>
          </a:lstStyle>
          <a:p>
            <a:pPr lvl="0"/>
            <a:r>
              <a:rPr lang="en-US"/>
              <a:t>Content area </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liennummernplatzhalter 5"/>
          <p:cNvSpPr>
            <a:spLocks noGrp="1"/>
          </p:cNvSpPr>
          <p:nvPr>
            <p:ph type="sldNum" sz="quarter" idx="12"/>
          </p:nvPr>
        </p:nvSpPr>
        <p:spPr bwMode="gray"/>
        <p:txBody>
          <a:bodyPr/>
          <a:lstStyle/>
          <a:p>
            <a:fld id="{8FF9B0DE-3FEB-4AA0-B465-B80EF7C1333D}" type="slidenum">
              <a:rPr lang="en-US" smtClean="0"/>
              <a:t>‹#›</a:t>
            </a:fld>
            <a:endParaRPr lang="en-US"/>
          </a:p>
        </p:txBody>
      </p:sp>
      <p:sp>
        <p:nvSpPr>
          <p:cNvPr id="5" name="Textplatzhalter 4"/>
          <p:cNvSpPr>
            <a:spLocks noGrp="1"/>
          </p:cNvSpPr>
          <p:nvPr>
            <p:ph type="body" sz="quarter" idx="15" hasCustomPrompt="1"/>
          </p:nvPr>
        </p:nvSpPr>
        <p:spPr>
          <a:xfrm>
            <a:off x="479376" y="1557338"/>
            <a:ext cx="11232000" cy="288000"/>
          </a:xfrm>
        </p:spPr>
        <p:txBody>
          <a:bodyPr/>
          <a:lstStyle>
            <a:lvl1pPr marL="0" indent="0">
              <a:buFont typeface="Arial" panose="020B0604020202020204" pitchFamily="34" charset="0"/>
              <a:buNone/>
              <a:defRPr b="1">
                <a:solidFill>
                  <a:schemeClr val="bg2"/>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a:t>Subtitle</a:t>
            </a:r>
          </a:p>
        </p:txBody>
      </p:sp>
      <p:sp>
        <p:nvSpPr>
          <p:cNvPr id="11" name="Titel 10"/>
          <p:cNvSpPr>
            <a:spLocks noGrp="1"/>
          </p:cNvSpPr>
          <p:nvPr>
            <p:ph type="title" hasCustomPrompt="1"/>
          </p:nvPr>
        </p:nvSpPr>
        <p:spPr/>
        <p:txBody>
          <a:bodyPr/>
          <a:lstStyle>
            <a:lvl1pPr>
              <a:defRPr/>
            </a:lvl1pPr>
          </a:lstStyle>
          <a:p>
            <a:r>
              <a:rPr lang="en-US"/>
              <a:t>Headline</a:t>
            </a:r>
          </a:p>
        </p:txBody>
      </p:sp>
      <p:sp>
        <p:nvSpPr>
          <p:cNvPr id="16" name="Textplatzhalter 15"/>
          <p:cNvSpPr>
            <a:spLocks noGrp="1"/>
          </p:cNvSpPr>
          <p:nvPr>
            <p:ph type="body" sz="quarter" idx="16" hasCustomPrompt="1"/>
          </p:nvPr>
        </p:nvSpPr>
        <p:spPr>
          <a:xfrm>
            <a:off x="479425" y="6164263"/>
            <a:ext cx="9721850" cy="288925"/>
          </a:xfrm>
        </p:spPr>
        <p:txBody>
          <a:bodyPr anchor="b"/>
          <a:lstStyle>
            <a:lvl1pPr marL="0" indent="0">
              <a:buFont typeface="Arial" panose="020B0604020202020204" pitchFamily="34" charset="0"/>
              <a:buNone/>
              <a:defRPr sz="1000" b="0">
                <a:solidFill>
                  <a:schemeClr val="tx1"/>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a:t>Source / Question / Sample</a:t>
            </a:r>
          </a:p>
        </p:txBody>
      </p:sp>
    </p:spTree>
    <p:extLst>
      <p:ext uri="{BB962C8B-B14F-4D97-AF65-F5344CB8AC3E}">
        <p14:creationId xmlns:p14="http://schemas.microsoft.com/office/powerpoint/2010/main" val="192451994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wo contents and picture abov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479376" y="3356662"/>
            <a:ext cx="5472162" cy="2664726"/>
          </a:xfrm>
        </p:spPr>
        <p:txBody>
          <a:bodyPr/>
          <a:lstStyle>
            <a:lvl1pPr>
              <a:defRPr sz="1500" b="0">
                <a:solidFill>
                  <a:schemeClr val="tx1"/>
                </a:solidFill>
              </a:defRPr>
            </a:lvl1pPr>
            <a:lvl2pPr marL="180000" indent="-180000">
              <a:buFont typeface="Arial" panose="020B0604020202020204" pitchFamily="34" charset="0"/>
              <a:buChar char="•"/>
              <a:defRPr/>
            </a:lvl2pPr>
            <a:lvl3pPr marL="360000" indent="-180000">
              <a:buFont typeface="Arial" panose="020B0604020202020204" pitchFamily="34" charset="0"/>
              <a:buChar char="•"/>
              <a:defRPr/>
            </a:lvl3pPr>
            <a:lvl4pPr marL="540000" indent="-180000">
              <a:buFont typeface="Arial" panose="020B0604020202020204" pitchFamily="34" charset="0"/>
              <a:buChar char="•"/>
              <a:defRPr/>
            </a:lvl4pPr>
            <a:lvl5pPr marL="720000" indent="-180000">
              <a:buFont typeface="Arial" panose="020B0604020202020204" pitchFamily="34" charset="0"/>
              <a:buChar char="•"/>
              <a:defRPr/>
            </a:lvl5pPr>
            <a:lvl6pPr marL="900000" indent="-180000">
              <a:defRPr/>
            </a:lvl6pPr>
            <a:lvl7pPr marL="900000" indent="-180000">
              <a:defRPr/>
            </a:lvl7pPr>
            <a:lvl8pPr marL="900000" indent="-180000">
              <a:defRPr/>
            </a:lvl8pPr>
            <a:lvl9pPr marL="900000" indent="-180000">
              <a:defRPr/>
            </a:lvl9pPr>
          </a:lstStyle>
          <a:p>
            <a:pPr lvl="0"/>
            <a:r>
              <a:rPr lang="en-US"/>
              <a:t>Content area </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liennummernplatzhalter 5"/>
          <p:cNvSpPr>
            <a:spLocks noGrp="1"/>
          </p:cNvSpPr>
          <p:nvPr>
            <p:ph type="sldNum" sz="quarter" idx="12"/>
          </p:nvPr>
        </p:nvSpPr>
        <p:spPr bwMode="gray"/>
        <p:txBody>
          <a:bodyPr/>
          <a:lstStyle/>
          <a:p>
            <a:fld id="{8FF9B0DE-3FEB-4AA0-B465-B80EF7C1333D}" type="slidenum">
              <a:rPr lang="en-US" smtClean="0"/>
              <a:t>‹#›</a:t>
            </a:fld>
            <a:endParaRPr lang="en-US"/>
          </a:p>
        </p:txBody>
      </p:sp>
      <p:sp>
        <p:nvSpPr>
          <p:cNvPr id="5" name="Textplatzhalter 4"/>
          <p:cNvSpPr>
            <a:spLocks noGrp="1"/>
          </p:cNvSpPr>
          <p:nvPr>
            <p:ph type="body" sz="quarter" idx="15" hasCustomPrompt="1"/>
          </p:nvPr>
        </p:nvSpPr>
        <p:spPr>
          <a:xfrm>
            <a:off x="479376" y="2997000"/>
            <a:ext cx="5472162" cy="288000"/>
          </a:xfrm>
        </p:spPr>
        <p:txBody>
          <a:bodyPr/>
          <a:lstStyle>
            <a:lvl1pPr marL="0" indent="0">
              <a:buFont typeface="Arial" panose="020B0604020202020204" pitchFamily="34" charset="0"/>
              <a:buNone/>
              <a:defRPr b="1">
                <a:solidFill>
                  <a:schemeClr val="bg2"/>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a:t>Subtitle</a:t>
            </a:r>
          </a:p>
        </p:txBody>
      </p:sp>
      <p:sp>
        <p:nvSpPr>
          <p:cNvPr id="11" name="Titel 10"/>
          <p:cNvSpPr>
            <a:spLocks noGrp="1"/>
          </p:cNvSpPr>
          <p:nvPr>
            <p:ph type="title" hasCustomPrompt="1"/>
          </p:nvPr>
        </p:nvSpPr>
        <p:spPr/>
        <p:txBody>
          <a:bodyPr/>
          <a:lstStyle>
            <a:lvl1pPr>
              <a:defRPr/>
            </a:lvl1pPr>
          </a:lstStyle>
          <a:p>
            <a:r>
              <a:rPr lang="en-US"/>
              <a:t>Headline</a:t>
            </a:r>
          </a:p>
        </p:txBody>
      </p:sp>
      <p:sp>
        <p:nvSpPr>
          <p:cNvPr id="7" name="Inhaltsplatzhalter 2"/>
          <p:cNvSpPr>
            <a:spLocks noGrp="1"/>
          </p:cNvSpPr>
          <p:nvPr>
            <p:ph idx="17" hasCustomPrompt="1"/>
          </p:nvPr>
        </p:nvSpPr>
        <p:spPr bwMode="gray">
          <a:xfrm>
            <a:off x="6240463" y="3356662"/>
            <a:ext cx="5472162" cy="2664726"/>
          </a:xfrm>
        </p:spPr>
        <p:txBody>
          <a:bodyPr/>
          <a:lstStyle>
            <a:lvl1pPr>
              <a:defRPr sz="1500" b="0">
                <a:solidFill>
                  <a:schemeClr val="tx1"/>
                </a:solidFill>
              </a:defRPr>
            </a:lvl1pPr>
            <a:lvl2pPr marL="180000" indent="-180000">
              <a:buFont typeface="Arial" panose="020B0604020202020204" pitchFamily="34" charset="0"/>
              <a:buChar char="•"/>
              <a:defRPr/>
            </a:lvl2pPr>
            <a:lvl3pPr marL="360000" indent="-180000">
              <a:buFont typeface="Arial" panose="020B0604020202020204" pitchFamily="34" charset="0"/>
              <a:buChar char="•"/>
              <a:defRPr/>
            </a:lvl3pPr>
            <a:lvl4pPr marL="540000" indent="-180000">
              <a:buFont typeface="Arial" panose="020B0604020202020204" pitchFamily="34" charset="0"/>
              <a:buChar char="•"/>
              <a:defRPr/>
            </a:lvl4pPr>
            <a:lvl5pPr marL="720000" indent="-180000">
              <a:buFont typeface="Arial" panose="020B0604020202020204" pitchFamily="34" charset="0"/>
              <a:buChar char="•"/>
              <a:defRPr/>
            </a:lvl5pPr>
            <a:lvl6pPr marL="900000" indent="-180000">
              <a:defRPr/>
            </a:lvl6pPr>
            <a:lvl7pPr marL="900000" indent="-180000">
              <a:defRPr/>
            </a:lvl7pPr>
            <a:lvl8pPr marL="900000" indent="-180000">
              <a:defRPr/>
            </a:lvl8pPr>
            <a:lvl9pPr marL="900000" indent="-180000">
              <a:defRPr/>
            </a:lvl9pPr>
          </a:lstStyle>
          <a:p>
            <a:pPr lvl="0"/>
            <a:r>
              <a:rPr lang="en-US"/>
              <a:t>Content area </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8" name="Textplatzhalter 4"/>
          <p:cNvSpPr>
            <a:spLocks noGrp="1"/>
          </p:cNvSpPr>
          <p:nvPr>
            <p:ph type="body" sz="quarter" idx="18" hasCustomPrompt="1"/>
          </p:nvPr>
        </p:nvSpPr>
        <p:spPr>
          <a:xfrm>
            <a:off x="6240463" y="2997000"/>
            <a:ext cx="5472162" cy="288000"/>
          </a:xfrm>
        </p:spPr>
        <p:txBody>
          <a:bodyPr/>
          <a:lstStyle>
            <a:lvl1pPr marL="0" indent="0">
              <a:buFont typeface="Arial" panose="020B0604020202020204" pitchFamily="34" charset="0"/>
              <a:buNone/>
              <a:defRPr b="1">
                <a:solidFill>
                  <a:schemeClr val="bg2"/>
                </a:solidFill>
              </a:defRPr>
            </a:lvl1pPr>
            <a:lvl2pPr marL="0" indent="0">
              <a:buFont typeface="Arial" panose="020B0604020202020204" pitchFamily="34" charset="0"/>
              <a:buNone/>
              <a:defRPr b="1">
                <a:solidFill>
                  <a:schemeClr val="bg2"/>
                </a:solidFill>
              </a:defRPr>
            </a:lvl2pPr>
            <a:lvl3pPr marL="0" indent="0">
              <a:buNone/>
              <a:defRPr b="1">
                <a:solidFill>
                  <a:schemeClr val="bg2"/>
                </a:solidFill>
              </a:defRPr>
            </a:lvl3pPr>
            <a:lvl4pPr marL="0" indent="0">
              <a:buNone/>
              <a:defRPr b="1">
                <a:solidFill>
                  <a:schemeClr val="bg2"/>
                </a:solidFill>
              </a:defRPr>
            </a:lvl4pPr>
            <a:lvl5pPr marL="0" indent="0">
              <a:buNone/>
              <a:defRPr b="1">
                <a:solidFill>
                  <a:schemeClr val="bg2"/>
                </a:solidFill>
              </a:defRPr>
            </a:lvl5pPr>
          </a:lstStyle>
          <a:p>
            <a:pPr lvl="0"/>
            <a:r>
              <a:rPr lang="en-US"/>
              <a:t>Subtitle</a:t>
            </a:r>
          </a:p>
        </p:txBody>
      </p:sp>
      <p:sp>
        <p:nvSpPr>
          <p:cNvPr id="4" name="Bildplatzhalter 3"/>
          <p:cNvSpPr>
            <a:spLocks noGrp="1"/>
          </p:cNvSpPr>
          <p:nvPr>
            <p:ph type="pic" sz="quarter" idx="19" hasCustomPrompt="1"/>
          </p:nvPr>
        </p:nvSpPr>
        <p:spPr>
          <a:xfrm>
            <a:off x="479425" y="1557338"/>
            <a:ext cx="5472113" cy="1368425"/>
          </a:xfrm>
          <a:solidFill>
            <a:schemeClr val="accent5"/>
          </a:solidFill>
        </p:spPr>
        <p:txBody>
          <a:bodyPr/>
          <a:lstStyle>
            <a:lvl1pPr algn="ctr">
              <a:defRPr sz="1200" b="0">
                <a:solidFill>
                  <a:schemeClr val="tx1"/>
                </a:solidFill>
              </a:defRPr>
            </a:lvl1pPr>
          </a:lstStyle>
          <a:p>
            <a:r>
              <a:rPr lang="en-US"/>
              <a:t>Please click icon </a:t>
            </a:r>
            <a:br>
              <a:rPr lang="en-US"/>
            </a:br>
            <a:r>
              <a:rPr lang="en-US"/>
              <a:t>to insert picture</a:t>
            </a:r>
          </a:p>
        </p:txBody>
      </p:sp>
      <p:sp>
        <p:nvSpPr>
          <p:cNvPr id="12" name="Bildplatzhalter 3"/>
          <p:cNvSpPr>
            <a:spLocks noGrp="1"/>
          </p:cNvSpPr>
          <p:nvPr>
            <p:ph type="pic" sz="quarter" idx="20" hasCustomPrompt="1"/>
          </p:nvPr>
        </p:nvSpPr>
        <p:spPr>
          <a:xfrm>
            <a:off x="6240000" y="1557338"/>
            <a:ext cx="5472113" cy="1368425"/>
          </a:xfrm>
          <a:solidFill>
            <a:schemeClr val="accent5"/>
          </a:solidFill>
        </p:spPr>
        <p:txBody>
          <a:bodyPr/>
          <a:lstStyle>
            <a:lvl1pPr algn="ctr">
              <a:defRPr sz="1200" b="0">
                <a:solidFill>
                  <a:schemeClr val="tx1"/>
                </a:solidFill>
              </a:defRPr>
            </a:lvl1pPr>
          </a:lstStyle>
          <a:p>
            <a:r>
              <a:rPr lang="en-US"/>
              <a:t>Please click icon </a:t>
            </a:r>
            <a:br>
              <a:rPr lang="en-US"/>
            </a:br>
            <a:r>
              <a:rPr lang="en-US"/>
              <a:t>to insert picture</a:t>
            </a:r>
          </a:p>
        </p:txBody>
      </p:sp>
      <p:sp>
        <p:nvSpPr>
          <p:cNvPr id="13" name="Textplatzhalter 15"/>
          <p:cNvSpPr>
            <a:spLocks noGrp="1"/>
          </p:cNvSpPr>
          <p:nvPr>
            <p:ph type="body" sz="quarter" idx="16" hasCustomPrompt="1"/>
          </p:nvPr>
        </p:nvSpPr>
        <p:spPr>
          <a:xfrm>
            <a:off x="479425" y="6164263"/>
            <a:ext cx="9721850" cy="288925"/>
          </a:xfrm>
        </p:spPr>
        <p:txBody>
          <a:bodyPr anchor="b"/>
          <a:lstStyle>
            <a:lvl1pPr marL="0" indent="0">
              <a:buFont typeface="Arial" panose="020B0604020202020204" pitchFamily="34" charset="0"/>
              <a:buNone/>
              <a:defRPr sz="1000" b="0">
                <a:solidFill>
                  <a:schemeClr val="tx1"/>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a:t>Source / Question / Sample</a:t>
            </a:r>
          </a:p>
        </p:txBody>
      </p:sp>
    </p:spTree>
    <p:extLst>
      <p:ext uri="{BB962C8B-B14F-4D97-AF65-F5344CB8AC3E}">
        <p14:creationId xmlns:p14="http://schemas.microsoft.com/office/powerpoint/2010/main" val="3567806272"/>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Empty">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bwMode="gray"/>
        <p:txBody>
          <a:bodyPr/>
          <a:lstStyle/>
          <a:p>
            <a:fld id="{8FF9B0DE-3FEB-4AA0-B465-B80EF7C1333D}" type="slidenum">
              <a:rPr lang="en-US" smtClean="0"/>
              <a:t>‹#›</a:t>
            </a:fld>
            <a:endParaRPr lang="en-US"/>
          </a:p>
        </p:txBody>
      </p:sp>
      <p:sp>
        <p:nvSpPr>
          <p:cNvPr id="5" name="Textplatzhalter 15"/>
          <p:cNvSpPr>
            <a:spLocks noGrp="1"/>
          </p:cNvSpPr>
          <p:nvPr>
            <p:ph type="body" sz="quarter" idx="16" hasCustomPrompt="1"/>
          </p:nvPr>
        </p:nvSpPr>
        <p:spPr>
          <a:xfrm>
            <a:off x="479425" y="6164263"/>
            <a:ext cx="9721850" cy="288925"/>
          </a:xfrm>
        </p:spPr>
        <p:txBody>
          <a:bodyPr anchor="b"/>
          <a:lstStyle>
            <a:lvl1pPr marL="0" indent="0">
              <a:buFont typeface="Arial" panose="020B0604020202020204" pitchFamily="34" charset="0"/>
              <a:buNone/>
              <a:defRPr sz="1000" b="0">
                <a:solidFill>
                  <a:schemeClr val="tx1"/>
                </a:solidFill>
              </a:defRPr>
            </a:lvl1pPr>
            <a:lvl2pPr marL="0" indent="0">
              <a:buFont typeface="Arial" panose="020B0604020202020204" pitchFamily="34" charset="0"/>
              <a:buNone/>
              <a:defRPr sz="1000" b="0">
                <a:solidFill>
                  <a:schemeClr val="tx1"/>
                </a:solidFill>
              </a:defRPr>
            </a:lvl2pPr>
            <a:lvl3pPr marL="0" indent="0">
              <a:buNone/>
              <a:defRPr sz="1000" b="0">
                <a:solidFill>
                  <a:schemeClr val="tx1"/>
                </a:solidFill>
              </a:defRPr>
            </a:lvl3pPr>
            <a:lvl4pPr marL="0" indent="0">
              <a:buNone/>
              <a:defRPr sz="1000" b="0">
                <a:solidFill>
                  <a:schemeClr val="tx1"/>
                </a:solidFill>
              </a:defRPr>
            </a:lvl4pPr>
            <a:lvl5pPr marL="0" indent="0">
              <a:buNone/>
              <a:defRPr sz="1000" b="0">
                <a:solidFill>
                  <a:schemeClr val="tx1"/>
                </a:solidFill>
              </a:defRPr>
            </a:lvl5pPr>
          </a:lstStyle>
          <a:p>
            <a:pPr lvl="0"/>
            <a:r>
              <a:rPr lang="en-US"/>
              <a:t>Source / Question / Sample</a:t>
            </a:r>
          </a:p>
        </p:txBody>
      </p:sp>
    </p:spTree>
    <p:extLst>
      <p:ext uri="{BB962C8B-B14F-4D97-AF65-F5344CB8AC3E}">
        <p14:creationId xmlns:p14="http://schemas.microsoft.com/office/powerpoint/2010/main" val="22859602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Empty">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bwMode="gray"/>
        <p:txBody>
          <a:bodyPr/>
          <a:lstStyle/>
          <a:p>
            <a:fld id="{8FF9B0DE-3FEB-4AA0-B465-B80EF7C1333D}" type="slidenum">
              <a:rPr lang="en-US" smtClean="0"/>
              <a:t>‹#›</a:t>
            </a:fld>
            <a:endParaRPr lang="en-US"/>
          </a:p>
        </p:txBody>
      </p:sp>
    </p:spTree>
    <p:extLst>
      <p:ext uri="{BB962C8B-B14F-4D97-AF65-F5344CB8AC3E}">
        <p14:creationId xmlns:p14="http://schemas.microsoft.com/office/powerpoint/2010/main" val="615027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2E379D6F-4DCB-4067-9E03-24731179D89D}" type="datetimeFigureOut">
              <a:rPr lang="en-IN" smtClean="0"/>
              <a:t>08/10/25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D2DB7F7-804B-4063-B76E-C885A874CEAD}" type="slidenum">
              <a:rPr lang="en-IN" smtClean="0"/>
              <a:t>‹#›</a:t>
            </a:fld>
            <a:endParaRPr lang="en-IN"/>
          </a:p>
        </p:txBody>
      </p:sp>
    </p:spTree>
    <p:extLst>
      <p:ext uri="{BB962C8B-B14F-4D97-AF65-F5344CB8AC3E}">
        <p14:creationId xmlns:p14="http://schemas.microsoft.com/office/powerpoint/2010/main" val="3310271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88918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619341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967330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08154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3399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579451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07010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287062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04350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7929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79D6F-4DCB-4067-9E03-24731179D89D}" type="datetimeFigureOut">
              <a:rPr lang="en-IN" smtClean="0"/>
              <a:t>08/10/25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D2DB7F7-804B-4063-B76E-C885A874CEAD}" type="slidenum">
              <a:rPr lang="en-IN" smtClean="0"/>
              <a:t>‹#›</a:t>
            </a:fld>
            <a:endParaRPr lang="en-IN"/>
          </a:p>
        </p:txBody>
      </p:sp>
    </p:spTree>
    <p:extLst>
      <p:ext uri="{BB962C8B-B14F-4D97-AF65-F5344CB8AC3E}">
        <p14:creationId xmlns:p14="http://schemas.microsoft.com/office/powerpoint/2010/main" val="2120938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7143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379D6F-4DCB-4067-9E03-24731179D89D}" type="datetimeFigureOut">
              <a:rPr lang="en-IN" smtClean="0"/>
              <a:t>08/10/25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D2DB7F7-804B-4063-B76E-C885A874CEAD}" type="slidenum">
              <a:rPr lang="en-IN" smtClean="0"/>
              <a:t>‹#›</a:t>
            </a:fld>
            <a:endParaRPr lang="en-IN"/>
          </a:p>
        </p:txBody>
      </p:sp>
    </p:spTree>
    <p:extLst>
      <p:ext uri="{BB962C8B-B14F-4D97-AF65-F5344CB8AC3E}">
        <p14:creationId xmlns:p14="http://schemas.microsoft.com/office/powerpoint/2010/main" val="3560552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379D6F-4DCB-4067-9E03-24731179D89D}" type="datetimeFigureOut">
              <a:rPr lang="en-IN" smtClean="0"/>
              <a:t>08/10/25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D2DB7F7-804B-4063-B76E-C885A874CEAD}" type="slidenum">
              <a:rPr lang="en-IN" smtClean="0"/>
              <a:t>‹#›</a:t>
            </a:fld>
            <a:endParaRPr lang="en-IN"/>
          </a:p>
        </p:txBody>
      </p:sp>
    </p:spTree>
    <p:extLst>
      <p:ext uri="{BB962C8B-B14F-4D97-AF65-F5344CB8AC3E}">
        <p14:creationId xmlns:p14="http://schemas.microsoft.com/office/powerpoint/2010/main" val="296534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tags" Target="../tags/tag1.xml"/><Relationship Id="rId55" Type="http://schemas.openxmlformats.org/officeDocument/2006/relationships/image" Target="../media/image2.png"/><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oleObject" Target="../embeddings/oleObject1.bin"/><Relationship Id="rId5" Type="http://schemas.openxmlformats.org/officeDocument/2006/relationships/slideLayout" Target="../slideLayouts/slideLayout1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tags" Target="../tags/tag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image" Target="../media/image3.svg"/><Relationship Id="rId8" Type="http://schemas.openxmlformats.org/officeDocument/2006/relationships/slideLayout" Target="../slideLayouts/slideLayout19.xml"/><Relationship Id="rId51" Type="http://schemas.openxmlformats.org/officeDocument/2006/relationships/tags" Target="../tags/tag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2.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3.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79D6F-4DCB-4067-9E03-24731179D89D}" type="datetimeFigureOut">
              <a:rPr lang="en-IN" smtClean="0"/>
              <a:t>08/10/25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DB7F7-804B-4063-B76E-C885A874CEAD}" type="slidenum">
              <a:rPr lang="en-IN" smtClean="0"/>
              <a:t>‹#›</a:t>
            </a:fld>
            <a:endParaRPr lang="en-IN"/>
          </a:p>
        </p:txBody>
      </p:sp>
    </p:spTree>
    <p:extLst>
      <p:ext uri="{BB962C8B-B14F-4D97-AF65-F5344CB8AC3E}">
        <p14:creationId xmlns:p14="http://schemas.microsoft.com/office/powerpoint/2010/main" val="125160299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50"/>
            </p:custDataLst>
            <p:extLst>
              <p:ext uri="{D42A27DB-BD31-4B8C-83A1-F6EECF244321}">
                <p14:modId xmlns:p14="http://schemas.microsoft.com/office/powerpoint/2010/main" val="32035954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3" imgW="306" imgH="306" progId="TCLayout.ActiveDocument.1">
                  <p:embed/>
                </p:oleObj>
              </mc:Choice>
              <mc:Fallback>
                <p:oleObj name="think-cell Folie" r:id="rId53" imgW="306" imgH="306" progId="TCLayout.ActiveDocument.1">
                  <p:embed/>
                  <p:pic>
                    <p:nvPicPr>
                      <p:cNvPr id="4" name="Objekt 3" hidden="1"/>
                      <p:cNvPicPr/>
                      <p:nvPr/>
                    </p:nvPicPr>
                    <p:blipFill>
                      <a:blip r:embed="rId54"/>
                      <a:stretch>
                        <a:fillRect/>
                      </a:stretch>
                    </p:blipFill>
                    <p:spPr>
                      <a:xfrm>
                        <a:off x="1588" y="1588"/>
                        <a:ext cx="1587" cy="1587"/>
                      </a:xfrm>
                      <a:prstGeom prst="rect">
                        <a:avLst/>
                      </a:prstGeom>
                    </p:spPr>
                  </p:pic>
                </p:oleObj>
              </mc:Fallback>
            </mc:AlternateContent>
          </a:graphicData>
        </a:graphic>
      </p:graphicFrame>
      <p:sp>
        <p:nvSpPr>
          <p:cNvPr id="2" name="Titelplatzhalter 1"/>
          <p:cNvSpPr>
            <a:spLocks noGrp="1"/>
          </p:cNvSpPr>
          <p:nvPr>
            <p:ph type="title"/>
          </p:nvPr>
        </p:nvSpPr>
        <p:spPr bwMode="gray">
          <a:xfrm>
            <a:off x="479375" y="404712"/>
            <a:ext cx="9648575" cy="720000"/>
          </a:xfrm>
          <a:prstGeom prst="rect">
            <a:avLst/>
          </a:prstGeom>
        </p:spPr>
        <p:txBody>
          <a:bodyPr vert="horz" lIns="0" tIns="18000" rIns="0" bIns="0" rtlCol="0" anchor="t">
            <a:noAutofit/>
          </a:bodyPr>
          <a:lstStyle/>
          <a:p>
            <a:r>
              <a:rPr lang="en-US" noProof="0"/>
              <a:t>Headline</a:t>
            </a:r>
          </a:p>
        </p:txBody>
      </p:sp>
      <p:sp>
        <p:nvSpPr>
          <p:cNvPr id="3" name="Textplatzhalter 2"/>
          <p:cNvSpPr>
            <a:spLocks noGrp="1"/>
          </p:cNvSpPr>
          <p:nvPr>
            <p:ph type="body" idx="1"/>
            <p:custDataLst>
              <p:tags r:id="rId51"/>
            </p:custDataLst>
          </p:nvPr>
        </p:nvSpPr>
        <p:spPr bwMode="gray">
          <a:xfrm>
            <a:off x="479376" y="1557312"/>
            <a:ext cx="11232000" cy="4464000"/>
          </a:xfrm>
          <a:prstGeom prst="rect">
            <a:avLst/>
          </a:prstGeom>
        </p:spPr>
        <p:txBody>
          <a:bodyPr vert="horz" lIns="0" tIns="0" rIns="0" bIns="0" rtlCol="0">
            <a:noAutofit/>
          </a:bodyPr>
          <a:lstStyle/>
          <a:p>
            <a:pPr lvl="0"/>
            <a:r>
              <a:rPr lang="en-US" noProof="0"/>
              <a:t>Content area // The list levels can be assigned using the commands "Increase list level" and "Decrease list level". You find this function on the tab page Home.</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6" name="Foliennummernplatzhalter 5"/>
          <p:cNvSpPr>
            <a:spLocks noGrp="1"/>
          </p:cNvSpPr>
          <p:nvPr>
            <p:ph type="sldNum" sz="quarter" idx="4"/>
          </p:nvPr>
        </p:nvSpPr>
        <p:spPr bwMode="gray">
          <a:xfrm>
            <a:off x="11712574" y="6453352"/>
            <a:ext cx="479425" cy="404648"/>
          </a:xfrm>
          <a:prstGeom prst="rect">
            <a:avLst/>
          </a:prstGeom>
        </p:spPr>
        <p:txBody>
          <a:bodyPr vert="horz" lIns="0" tIns="0" rIns="0" bIns="0" rtlCol="0" anchor="ctr">
            <a:noAutofit/>
          </a:bodyPr>
          <a:lstStyle>
            <a:lvl1pPr algn="ctr">
              <a:defRPr sz="1000">
                <a:solidFill>
                  <a:schemeClr val="tx1"/>
                </a:solidFill>
              </a:defRPr>
            </a:lvl1pPr>
          </a:lstStyle>
          <a:p>
            <a:fld id="{8FF9B0DE-3FEB-4AA0-B465-B80EF7C1333D}" type="slidenum">
              <a:rPr lang="en-US" noProof="0" smtClean="0"/>
              <a:pPr/>
              <a:t>‹#›</a:t>
            </a:fld>
            <a:endParaRPr lang="en-US" noProof="0"/>
          </a:p>
        </p:txBody>
      </p:sp>
      <p:grpSp>
        <p:nvGrpSpPr>
          <p:cNvPr id="21" name="Gruppieren 20"/>
          <p:cNvGrpSpPr/>
          <p:nvPr/>
        </p:nvGrpSpPr>
        <p:grpSpPr bwMode="gray">
          <a:xfrm>
            <a:off x="479376" y="-171400"/>
            <a:ext cx="11233248" cy="72000"/>
            <a:chOff x="479376" y="-243408"/>
            <a:chExt cx="11233248" cy="216000"/>
          </a:xfrm>
        </p:grpSpPr>
        <p:cxnSp>
          <p:nvCxnSpPr>
            <p:cNvPr id="13" name="Gerader Verbinder 12"/>
            <p:cNvCxnSpPr/>
            <p:nvPr/>
          </p:nvCxnSpPr>
          <p:spPr bwMode="gray">
            <a:xfrm>
              <a:off x="4793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bwMode="gray">
            <a:xfrm>
              <a:off x="407977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bwMode="gray">
            <a:xfrm>
              <a:off x="429580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bwMode="gray">
            <a:xfrm>
              <a:off x="595198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bwMode="gray">
            <a:xfrm>
              <a:off x="6240016"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bwMode="gray">
            <a:xfrm>
              <a:off x="7896200"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bwMode="gray">
            <a:xfrm>
              <a:off x="81122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bwMode="gray">
            <a:xfrm>
              <a:off x="11712624"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p:cNvGrpSpPr/>
          <p:nvPr/>
        </p:nvGrpSpPr>
        <p:grpSpPr bwMode="gray">
          <a:xfrm>
            <a:off x="-168688" y="1556792"/>
            <a:ext cx="72000" cy="4464496"/>
            <a:chOff x="-456728" y="1556792"/>
            <a:chExt cx="216000" cy="4464496"/>
          </a:xfrm>
        </p:grpSpPr>
        <p:cxnSp>
          <p:nvCxnSpPr>
            <p:cNvPr id="23" name="Gerader Verbinder 22"/>
            <p:cNvCxnSpPr/>
            <p:nvPr/>
          </p:nvCxnSpPr>
          <p:spPr bwMode="gray">
            <a:xfrm>
              <a:off x="-456728" y="1556792"/>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bwMode="gray">
            <a:xfrm>
              <a:off x="-456728" y="6021288"/>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VCT_Marker_ID_5" hidden="1"/>
          <p:cNvSpPr/>
          <p:nvPr>
            <p:custDataLst>
              <p:tags r:id="rId52"/>
            </p:custDataLst>
          </p:nvPr>
        </p:nvSpPr>
        <p:spPr bwMode="gray">
          <a:xfrm>
            <a:off x="1270000" y="127000"/>
            <a:ext cx="127000" cy="127000"/>
          </a:xfrm>
          <a:prstGeom prst="rect">
            <a:avLst/>
          </a:prstGeom>
          <a:noFill/>
          <a:ln w="6350"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pic>
        <p:nvPicPr>
          <p:cNvPr id="7" name="Graphic 6">
            <a:extLst>
              <a:ext uri="{FF2B5EF4-FFF2-40B4-BE49-F238E27FC236}">
                <a16:creationId xmlns:a16="http://schemas.microsoft.com/office/drawing/2014/main" id="{D81CA7E5-3E7B-101B-67DD-F2C8DFDA506E}"/>
              </a:ext>
            </a:extLst>
          </p:cNvPr>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10478411" y="414391"/>
            <a:ext cx="1222603" cy="227109"/>
          </a:xfrm>
          <a:prstGeom prst="rect">
            <a:avLst/>
          </a:prstGeom>
        </p:spPr>
      </p:pic>
    </p:spTree>
    <p:extLst>
      <p:ext uri="{BB962C8B-B14F-4D97-AF65-F5344CB8AC3E}">
        <p14:creationId xmlns:p14="http://schemas.microsoft.com/office/powerpoint/2010/main" val="4129687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Lst>
  <p:hf hdr="0"/>
  <p:txStyles>
    <p:title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2pPr>
      <a:lvl3pPr marL="180000" indent="-180000" algn="l" defTabSz="914400" rtl="0" eaLnBrk="1" latinLnBrk="0" hangingPunct="1">
        <a:lnSpc>
          <a:spcPct val="100000"/>
        </a:lnSpc>
        <a:spcBef>
          <a:spcPts val="0"/>
        </a:spcBef>
        <a:spcAft>
          <a:spcPts val="600"/>
        </a:spcAft>
        <a:buSzPct val="100000"/>
        <a:buFont typeface="Arial" panose="020B0604020202020204" pitchFamily="34" charset="0"/>
        <a:buChar char="•"/>
        <a:defRPr sz="1200" kern="1200">
          <a:solidFill>
            <a:schemeClr val="tx1"/>
          </a:solidFill>
          <a:latin typeface="+mn-lt"/>
          <a:ea typeface="+mn-ea"/>
          <a:cs typeface="+mn-cs"/>
        </a:defRPr>
      </a:lvl3pPr>
      <a:lvl4pPr marL="360000" indent="-180000" algn="l" defTabSz="914400" rtl="0" eaLnBrk="1" latinLnBrk="0" hangingPunct="1">
        <a:lnSpc>
          <a:spcPct val="100000"/>
        </a:lnSpc>
        <a:spcBef>
          <a:spcPts val="0"/>
        </a:spcBef>
        <a:spcAft>
          <a:spcPts val="600"/>
        </a:spcAft>
        <a:buSzPct val="100000"/>
        <a:buFont typeface="Arial" panose="020B0604020202020204" pitchFamily="34" charset="0"/>
        <a:buChar char="•"/>
        <a:defRPr sz="1200" kern="1200">
          <a:solidFill>
            <a:schemeClr val="tx1"/>
          </a:solidFill>
          <a:latin typeface="+mn-lt"/>
          <a:ea typeface="+mn-ea"/>
          <a:cs typeface="+mn-cs"/>
        </a:defRPr>
      </a:lvl4pPr>
      <a:lvl5pPr marL="540000" indent="-180000" algn="l" defTabSz="914400" rtl="0" eaLnBrk="1" latinLnBrk="0" hangingPunct="1">
        <a:lnSpc>
          <a:spcPct val="100000"/>
        </a:lnSpc>
        <a:spcBef>
          <a:spcPts val="0"/>
        </a:spcBef>
        <a:spcAft>
          <a:spcPts val="600"/>
        </a:spcAft>
        <a:buSzPct val="100000"/>
        <a:buFont typeface="Arial" panose="020B0604020202020204" pitchFamily="34" charset="0"/>
        <a:buChar char="•"/>
        <a:defRPr sz="1200" kern="1200">
          <a:solidFill>
            <a:schemeClr val="tx1"/>
          </a:solidFill>
          <a:latin typeface="+mn-lt"/>
          <a:ea typeface="+mn-ea"/>
          <a:cs typeface="+mn-cs"/>
        </a:defRPr>
      </a:lvl5pPr>
      <a:lvl6pPr marL="720000" indent="-180000" algn="l" defTabSz="914400" rtl="0" eaLnBrk="1" latinLnBrk="0" hangingPunct="1">
        <a:lnSpc>
          <a:spcPct val="100000"/>
        </a:lnSpc>
        <a:spcBef>
          <a:spcPts val="0"/>
        </a:spcBef>
        <a:spcAft>
          <a:spcPts val="600"/>
        </a:spcAft>
        <a:buSzPct val="100000"/>
        <a:buFont typeface="Arial" panose="020B0604020202020204" pitchFamily="34" charset="0"/>
        <a:buChar char="•"/>
        <a:defRPr sz="1200" kern="1200">
          <a:solidFill>
            <a:schemeClr val="tx1"/>
          </a:solidFill>
          <a:latin typeface="+mn-lt"/>
          <a:ea typeface="+mn-ea"/>
          <a:cs typeface="+mn-cs"/>
        </a:defRPr>
      </a:lvl6pPr>
      <a:lvl7pPr marL="720000" indent="-180000" algn="l" defTabSz="914400" rtl="0" eaLnBrk="1" latinLnBrk="0" hangingPunct="1">
        <a:lnSpc>
          <a:spcPct val="100000"/>
        </a:lnSpc>
        <a:spcBef>
          <a:spcPts val="0"/>
        </a:spcBef>
        <a:spcAft>
          <a:spcPts val="600"/>
        </a:spcAft>
        <a:buSzPct val="100000"/>
        <a:buFont typeface="Arial" panose="020B0604020202020204" pitchFamily="34" charset="0"/>
        <a:buChar char="•"/>
        <a:defRPr sz="1200" kern="1200">
          <a:solidFill>
            <a:schemeClr val="tx1"/>
          </a:solidFill>
          <a:latin typeface="+mn-lt"/>
          <a:ea typeface="+mn-ea"/>
          <a:cs typeface="+mn-cs"/>
        </a:defRPr>
      </a:lvl7pPr>
      <a:lvl8pPr marL="720000" indent="-180000" algn="l" defTabSz="914400" rtl="0" eaLnBrk="1" latinLnBrk="0" hangingPunct="1">
        <a:lnSpc>
          <a:spcPct val="100000"/>
        </a:lnSpc>
        <a:spcBef>
          <a:spcPts val="0"/>
        </a:spcBef>
        <a:spcAft>
          <a:spcPts val="600"/>
        </a:spcAft>
        <a:buSzPct val="100000"/>
        <a:buFont typeface="Arial" panose="020B0604020202020204" pitchFamily="34" charset="0"/>
        <a:buChar char="•"/>
        <a:defRPr sz="1200" kern="1200">
          <a:solidFill>
            <a:schemeClr val="tx1"/>
          </a:solidFill>
          <a:latin typeface="+mn-lt"/>
          <a:ea typeface="+mn-ea"/>
          <a:cs typeface="+mn-cs"/>
        </a:defRPr>
      </a:lvl8pPr>
      <a:lvl9pPr marL="720000" indent="-180000" algn="l" defTabSz="914400" rtl="0" eaLnBrk="1" latinLnBrk="0" hangingPunct="1">
        <a:lnSpc>
          <a:spcPct val="100000"/>
        </a:lnSpc>
        <a:spcBef>
          <a:spcPts val="0"/>
        </a:spcBef>
        <a:spcAft>
          <a:spcPts val="600"/>
        </a:spcAft>
        <a:buSzPct val="100000"/>
        <a:buFont typeface="Arial" panose="020B0604020202020204" pitchFamily="34" charset="0"/>
        <a:buChar char="•"/>
        <a:defRPr sz="1200" kern="1200">
          <a:solidFill>
            <a:schemeClr val="tx1"/>
          </a:solidFill>
          <a:latin typeface="+mn-lt"/>
          <a:ea typeface="+mn-ea"/>
          <a:cs typeface="+mn-cs"/>
        </a:defRPr>
      </a:lvl9pPr>
    </p:bodyStyle>
    <p:other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547EBF"/>
          </p15:clr>
        </p15:guide>
        <p15:guide id="2" pos="3840">
          <p15:clr>
            <a:srgbClr val="5ACBF0"/>
          </p15:clr>
        </p15:guide>
        <p15:guide id="5" pos="7378">
          <p15:clr>
            <a:srgbClr val="547EBF"/>
          </p15:clr>
        </p15:guide>
        <p15:guide id="10" orient="horz" pos="981">
          <p15:clr>
            <a:srgbClr val="547EBF"/>
          </p15:clr>
        </p15:guide>
        <p15:guide id="11" orient="horz" pos="3793">
          <p15:clr>
            <a:srgbClr val="547EBF"/>
          </p15:clr>
        </p15:guide>
        <p15:guide id="12" orient="horz" pos="4065">
          <p15:clr>
            <a:srgbClr val="5ACBF0"/>
          </p15:clr>
        </p15:guide>
        <p15:guide id="13" orient="horz" pos="255">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10/8/25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74043606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0.jpeg"/><Relationship Id="rId7" Type="http://schemas.openxmlformats.org/officeDocument/2006/relationships/image" Target="../media/image5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tags" Target="../tags/tag44.xml"/><Relationship Id="rId7" Type="http://schemas.openxmlformats.org/officeDocument/2006/relationships/image" Target="../media/image41.sv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40.png"/><Relationship Id="rId5" Type="http://schemas.openxmlformats.org/officeDocument/2006/relationships/image" Target="../media/image26.png"/><Relationship Id="rId10" Type="http://schemas.openxmlformats.org/officeDocument/2006/relationships/image" Target="../media/image24.png"/><Relationship Id="rId4" Type="http://schemas.openxmlformats.org/officeDocument/2006/relationships/slideLayout" Target="../slideLayouts/slideLayout7.xml"/><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27.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24.png"/><Relationship Id="rId5" Type="http://schemas.openxmlformats.org/officeDocument/2006/relationships/tags" Target="../tags/tag17.xml"/><Relationship Id="rId10" Type="http://schemas.openxmlformats.org/officeDocument/2006/relationships/image" Target="../media/image26.png"/><Relationship Id="rId4" Type="http://schemas.openxmlformats.org/officeDocument/2006/relationships/tags" Target="../tags/tag16.xml"/><Relationship Id="rId9"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slideLayout" Target="../slideLayouts/slideLayout7.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image" Target="../media/image27.png"/><Relationship Id="rId2" Type="http://schemas.openxmlformats.org/officeDocument/2006/relationships/tags" Target="../tags/tag22.xml"/><Relationship Id="rId16" Type="http://schemas.openxmlformats.org/officeDocument/2006/relationships/image" Target="../media/image24.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image" Target="../media/image26.png"/><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1.sv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image" Target="../media/image40.png"/><Relationship Id="rId17" Type="http://schemas.openxmlformats.org/officeDocument/2006/relationships/image" Target="../media/image24.png"/><Relationship Id="rId2" Type="http://schemas.openxmlformats.org/officeDocument/2006/relationships/tags" Target="../tags/tag34.xml"/><Relationship Id="rId16" Type="http://schemas.openxmlformats.org/officeDocument/2006/relationships/image" Target="../media/image27.png"/><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image" Target="../media/image39.svg"/><Relationship Id="rId5" Type="http://schemas.openxmlformats.org/officeDocument/2006/relationships/tags" Target="../tags/tag37.xml"/><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tags" Target="../tags/tag36.xml"/><Relationship Id="rId9" Type="http://schemas.openxmlformats.org/officeDocument/2006/relationships/image" Target="../media/image26.png"/><Relationship Id="rId1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image" Target="../media/image44.jpeg"/><Relationship Id="rId5" Type="http://schemas.openxmlformats.org/officeDocument/2006/relationships/image" Target="../media/image28.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6.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8.png"/><Relationship Id="rId4" Type="http://schemas.openxmlformats.org/officeDocument/2006/relationships/image" Target="../media/image46.sv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9.jpeg"/><Relationship Id="rId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A46907-B798-91AF-C21F-232DA3FE5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9252" cy="6858000"/>
          </a:xfrm>
          <a:prstGeom prst="rect">
            <a:avLst/>
          </a:prstGeom>
        </p:spPr>
      </p:pic>
      <p:sp>
        <p:nvSpPr>
          <p:cNvPr id="9" name="TextBox 8"/>
          <p:cNvSpPr txBox="1"/>
          <p:nvPr/>
        </p:nvSpPr>
        <p:spPr>
          <a:xfrm>
            <a:off x="5448017" y="2984327"/>
            <a:ext cx="184731" cy="338554"/>
          </a:xfrm>
          <a:prstGeom prst="rect">
            <a:avLst/>
          </a:prstGeom>
          <a:noFill/>
        </p:spPr>
        <p:txBody>
          <a:bodyPr wrap="none" rtlCol="0">
            <a:spAutoFit/>
          </a:bodyPr>
          <a:lstStyle/>
          <a:p>
            <a:endParaRPr lang="en-IN" sz="1600">
              <a:latin typeface="Gotham Medium" panose="02000604030000020004" pitchFamily="50" charset="0"/>
            </a:endParaRPr>
          </a:p>
        </p:txBody>
      </p:sp>
      <p:pic>
        <p:nvPicPr>
          <p:cNvPr id="5" name="Picture 4" descr="A black and white logo&#10;&#10;AI-generated content may be incorrect.">
            <a:extLst>
              <a:ext uri="{FF2B5EF4-FFF2-40B4-BE49-F238E27FC236}">
                <a16:creationId xmlns:a16="http://schemas.microsoft.com/office/drawing/2014/main" id="{8EE87E48-B519-6B47-CA96-6613D2912433}"/>
              </a:ext>
            </a:extLst>
          </p:cNvPr>
          <p:cNvPicPr>
            <a:picLocks noChangeAspect="1"/>
          </p:cNvPicPr>
          <p:nvPr/>
        </p:nvPicPr>
        <p:blipFill>
          <a:blip r:embed="rId3"/>
          <a:stretch>
            <a:fillRect/>
          </a:stretch>
        </p:blipFill>
        <p:spPr>
          <a:xfrm>
            <a:off x="961954" y="1737527"/>
            <a:ext cx="3981611" cy="2832153"/>
          </a:xfrm>
          <a:prstGeom prst="rect">
            <a:avLst/>
          </a:prstGeom>
        </p:spPr>
      </p:pic>
      <p:pic>
        <p:nvPicPr>
          <p:cNvPr id="2" name="Picture 1" descr="A white letters on a black background&#10;&#10;AI-generated content may be incorrect.">
            <a:extLst>
              <a:ext uri="{FF2B5EF4-FFF2-40B4-BE49-F238E27FC236}">
                <a16:creationId xmlns:a16="http://schemas.microsoft.com/office/drawing/2014/main" id="{9081D698-83AB-4CF0-277C-4153570EB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588" y="3757325"/>
            <a:ext cx="3738808" cy="691292"/>
          </a:xfrm>
          <a:prstGeom prst="rect">
            <a:avLst/>
          </a:prstGeom>
        </p:spPr>
      </p:pic>
      <p:sp>
        <p:nvSpPr>
          <p:cNvPr id="4" name="TextBox 9">
            <a:extLst>
              <a:ext uri="{FF2B5EF4-FFF2-40B4-BE49-F238E27FC236}">
                <a16:creationId xmlns:a16="http://schemas.microsoft.com/office/drawing/2014/main" id="{E5F1A198-F830-7058-3743-0C8B22B5F98C}"/>
              </a:ext>
            </a:extLst>
          </p:cNvPr>
          <p:cNvSpPr txBox="1"/>
          <p:nvPr/>
        </p:nvSpPr>
        <p:spPr>
          <a:xfrm>
            <a:off x="5020354" y="1745717"/>
            <a:ext cx="6618268" cy="1788823"/>
          </a:xfrm>
          <a:prstGeom prst="rect">
            <a:avLst/>
          </a:prstGeom>
        </p:spPr>
        <p:txBody>
          <a:bodyPr wrap="square" lIns="0" tIns="0" rIns="0" bIns="0" rtlCol="0" anchor="t">
            <a:spAutoFit/>
          </a:bodyPr>
          <a:lstStyle/>
          <a:p>
            <a:pPr algn="ctr">
              <a:lnSpc>
                <a:spcPts val="7154"/>
              </a:lnSpc>
              <a:spcBef>
                <a:spcPct val="0"/>
              </a:spcBef>
            </a:pPr>
            <a:r>
              <a:rPr lang="en-US" sz="5110" b="1" dirty="0">
                <a:solidFill>
                  <a:srgbClr val="FECF8B"/>
                </a:solidFill>
                <a:latin typeface="Gotham Heavy"/>
                <a:ea typeface="Gotham Heavy"/>
                <a:cs typeface="Gotham Heavy"/>
                <a:sym typeface="Gotham Heavy"/>
              </a:rPr>
              <a:t>KNOWLEDGE SESSION BY</a:t>
            </a:r>
          </a:p>
        </p:txBody>
      </p:sp>
    </p:spTree>
    <p:extLst>
      <p:ext uri="{BB962C8B-B14F-4D97-AF65-F5344CB8AC3E}">
        <p14:creationId xmlns:p14="http://schemas.microsoft.com/office/powerpoint/2010/main" val="601864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B0CE4-D1B6-81F3-3167-9DD3BA00B70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6319D0D-038F-284F-BE4C-DADE2834641D}"/>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789DDAD6-8E57-61AD-F7FB-7F5F720A0098}"/>
              </a:ext>
            </a:extLst>
          </p:cNvPr>
          <p:cNvSpPr/>
          <p:nvPr/>
        </p:nvSpPr>
        <p:spPr>
          <a:xfrm>
            <a:off x="0" y="1600200"/>
            <a:ext cx="12192000" cy="52578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3A0C372-6708-8615-89E0-0BEA064651F0}"/>
              </a:ext>
            </a:extLst>
          </p:cNvPr>
          <p:cNvSpPr txBox="1"/>
          <p:nvPr/>
        </p:nvSpPr>
        <p:spPr>
          <a:xfrm>
            <a:off x="1901387" y="489465"/>
            <a:ext cx="8650999" cy="646331"/>
          </a:xfrm>
          <a:prstGeom prst="rect">
            <a:avLst/>
          </a:prstGeom>
          <a:noFill/>
        </p:spPr>
        <p:txBody>
          <a:bodyPr wrap="square" rtlCol="0">
            <a:spAutoFit/>
          </a:bodyPr>
          <a:lstStyle/>
          <a:p>
            <a:pPr algn="ctr"/>
            <a:r>
              <a:rPr lang="en-GB" sz="3600" b="1" dirty="0">
                <a:solidFill>
                  <a:srgbClr val="FECF8B"/>
                </a:solidFill>
              </a:rPr>
              <a:t>AI is Moving from Buzzword to Business Tool</a:t>
            </a:r>
            <a:endParaRPr lang="en-US" sz="3600" b="1" dirty="0">
              <a:solidFill>
                <a:srgbClr val="FECF8B"/>
              </a:solidFill>
            </a:endParaRPr>
          </a:p>
        </p:txBody>
      </p:sp>
      <p:sp>
        <p:nvSpPr>
          <p:cNvPr id="9" name="TextBox 8">
            <a:extLst>
              <a:ext uri="{FF2B5EF4-FFF2-40B4-BE49-F238E27FC236}">
                <a16:creationId xmlns:a16="http://schemas.microsoft.com/office/drawing/2014/main" id="{7D33159B-0F25-BBED-8025-91D94A42C017}"/>
              </a:ext>
            </a:extLst>
          </p:cNvPr>
          <p:cNvSpPr txBox="1"/>
          <p:nvPr/>
        </p:nvSpPr>
        <p:spPr>
          <a:xfrm>
            <a:off x="5448017" y="2984327"/>
            <a:ext cx="184731" cy="338554"/>
          </a:xfrm>
          <a:prstGeom prst="rect">
            <a:avLst/>
          </a:prstGeom>
          <a:noFill/>
        </p:spPr>
        <p:txBody>
          <a:bodyPr wrap="none" rtlCol="0">
            <a:spAutoFit/>
          </a:bodyPr>
          <a:lstStyle/>
          <a:p>
            <a:endParaRPr lang="en-IN" sz="1600">
              <a:latin typeface="Gotham Medium" panose="02000604030000020004" pitchFamily="50" charset="0"/>
            </a:endParaRPr>
          </a:p>
        </p:txBody>
      </p:sp>
      <p:pic>
        <p:nvPicPr>
          <p:cNvPr id="5" name="Picture Placeholder 8" descr="3D face graphic">
            <a:extLst>
              <a:ext uri="{FF2B5EF4-FFF2-40B4-BE49-F238E27FC236}">
                <a16:creationId xmlns:a16="http://schemas.microsoft.com/office/drawing/2014/main" id="{EB4732BE-B8CE-1271-7F31-194A4915DFF5}"/>
              </a:ext>
            </a:extLst>
          </p:cNvPr>
          <p:cNvPicPr>
            <a:picLocks noChangeAspect="1"/>
          </p:cNvPicPr>
          <p:nvPr/>
        </p:nvPicPr>
        <p:blipFill>
          <a:blip r:embed="rId3">
            <a:extLst>
              <a:ext uri="{28A0092B-C50C-407E-A947-70E740481C1C}">
                <a14:useLocalDpi xmlns:a14="http://schemas.microsoft.com/office/drawing/2010/main" val="0"/>
              </a:ext>
            </a:extLst>
          </a:blip>
          <a:srcRect l="17538" r="17538"/>
          <a:stretch/>
        </p:blipFill>
        <p:spPr>
          <a:xfrm>
            <a:off x="6830687" y="1702785"/>
            <a:ext cx="5361313" cy="5164981"/>
          </a:xfrm>
          <a:custGeom>
            <a:avLst/>
            <a:gdLst>
              <a:gd name="connsiteX0" fmla="*/ 4286328 w 6487188"/>
              <a:gd name="connsiteY0" fmla="*/ 0 h 6249627"/>
              <a:gd name="connsiteX1" fmla="*/ 6487188 w 6487188"/>
              <a:gd name="connsiteY1" fmla="*/ 2200106 h 6249627"/>
              <a:gd name="connsiteX2" fmla="*/ 6487188 w 6487188"/>
              <a:gd name="connsiteY2" fmla="*/ 6249627 h 6249627"/>
              <a:gd name="connsiteX3" fmla="*/ 1942299 w 6487188"/>
              <a:gd name="connsiteY3" fmla="*/ 6249627 h 6249627"/>
              <a:gd name="connsiteX4" fmla="*/ 0 w 6487188"/>
              <a:gd name="connsiteY4" fmla="*/ 4306878 h 6249627"/>
              <a:gd name="connsiteX5" fmla="*/ 0 w 6487188"/>
              <a:gd name="connsiteY5" fmla="*/ 4288582 h 6249627"/>
              <a:gd name="connsiteX6" fmla="*/ 2647067 w 6487188"/>
              <a:gd name="connsiteY6" fmla="*/ 1639641 h 6249627"/>
              <a:gd name="connsiteX7" fmla="*/ 2940514 w 6487188"/>
              <a:gd name="connsiteY7" fmla="*/ 1933157 h 6249627"/>
              <a:gd name="connsiteX8" fmla="*/ 3527411 w 6487188"/>
              <a:gd name="connsiteY8" fmla="*/ 1346125 h 6249627"/>
              <a:gd name="connsiteX9" fmla="*/ 3233963 w 6487188"/>
              <a:gd name="connsiteY9" fmla="*/ 1052609 h 624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7188" h="6249627">
                <a:moveTo>
                  <a:pt x="4286328" y="0"/>
                </a:moveTo>
                <a:lnTo>
                  <a:pt x="6487188" y="2200106"/>
                </a:lnTo>
                <a:lnTo>
                  <a:pt x="6487188" y="6249627"/>
                </a:lnTo>
                <a:lnTo>
                  <a:pt x="1942299" y="6249627"/>
                </a:lnTo>
                <a:lnTo>
                  <a:pt x="0" y="4306878"/>
                </a:lnTo>
                <a:lnTo>
                  <a:pt x="0" y="4288582"/>
                </a:lnTo>
                <a:lnTo>
                  <a:pt x="2647067" y="1639641"/>
                </a:lnTo>
                <a:lnTo>
                  <a:pt x="2940514" y="1933157"/>
                </a:lnTo>
                <a:lnTo>
                  <a:pt x="3527411" y="1346125"/>
                </a:lnTo>
                <a:lnTo>
                  <a:pt x="3233963" y="1052609"/>
                </a:lnTo>
                <a:close/>
              </a:path>
            </a:pathLst>
          </a:custGeom>
        </p:spPr>
      </p:pic>
      <p:sp>
        <p:nvSpPr>
          <p:cNvPr id="6" name="Title 6">
            <a:extLst>
              <a:ext uri="{FF2B5EF4-FFF2-40B4-BE49-F238E27FC236}">
                <a16:creationId xmlns:a16="http://schemas.microsoft.com/office/drawing/2014/main" id="{46214202-CBB6-6E14-DE73-0A4590033D31}"/>
              </a:ext>
            </a:extLst>
          </p:cNvPr>
          <p:cNvSpPr txBox="1">
            <a:spLocks/>
          </p:cNvSpPr>
          <p:nvPr/>
        </p:nvSpPr>
        <p:spPr>
          <a:xfrm>
            <a:off x="479375" y="2228062"/>
            <a:ext cx="7109093" cy="1296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a:solidFill>
                  <a:srgbClr val="7030A0"/>
                </a:solidFill>
                <a:latin typeface="Gotham Black"/>
              </a:rPr>
              <a:t>Campaigns leveraging AI effectively for personalization, cultural integration, and business outcomes were rated highly, while superficial uses of AI were challenged.</a:t>
            </a:r>
            <a:endParaRPr lang="en-US" sz="2400">
              <a:solidFill>
                <a:srgbClr val="7030A0"/>
              </a:solidFill>
              <a:latin typeface="Gotham Black"/>
            </a:endParaRPr>
          </a:p>
        </p:txBody>
      </p:sp>
      <p:sp>
        <p:nvSpPr>
          <p:cNvPr id="8" name="Subtitle 7">
            <a:extLst>
              <a:ext uri="{FF2B5EF4-FFF2-40B4-BE49-F238E27FC236}">
                <a16:creationId xmlns:a16="http://schemas.microsoft.com/office/drawing/2014/main" id="{2E4A8E35-E748-6B0D-7421-439BFD6A0C1E}"/>
              </a:ext>
            </a:extLst>
          </p:cNvPr>
          <p:cNvSpPr txBox="1">
            <a:spLocks/>
          </p:cNvSpPr>
          <p:nvPr/>
        </p:nvSpPr>
        <p:spPr>
          <a:xfrm>
            <a:off x="838199" y="3623259"/>
            <a:ext cx="5143499" cy="1296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i="1">
                <a:solidFill>
                  <a:schemeClr val="tx1">
                    <a:lumMod val="50000"/>
                  </a:schemeClr>
                </a:solidFill>
              </a:rPr>
              <a:t>“The use of AI bang on, integration with the brand platform, culture meets brand meets AI.”</a:t>
            </a:r>
            <a:endParaRPr lang="en-GB" sz="1600">
              <a:solidFill>
                <a:schemeClr val="tx1">
                  <a:lumMod val="50000"/>
                </a:schemeClr>
              </a:solidFill>
            </a:endParaRPr>
          </a:p>
          <a:p>
            <a:pPr marL="0" indent="0">
              <a:buFont typeface="Arial" panose="020B0604020202020204" pitchFamily="34" charset="0"/>
              <a:buNone/>
            </a:pPr>
            <a:r>
              <a:rPr lang="en-GB" sz="1600" i="1">
                <a:solidFill>
                  <a:schemeClr val="tx1">
                    <a:lumMod val="50000"/>
                  </a:schemeClr>
                </a:solidFill>
              </a:rPr>
              <a:t>“[Brand’s] use of AI stood out because it drove tangible business results.” </a:t>
            </a:r>
          </a:p>
          <a:p>
            <a:pPr marL="0" indent="0">
              <a:buFont typeface="Arial" panose="020B0604020202020204" pitchFamily="34" charset="0"/>
              <a:buNone/>
            </a:pPr>
            <a:endParaRPr lang="en-GB" sz="1600" i="1">
              <a:solidFill>
                <a:schemeClr val="tx1">
                  <a:lumMod val="50000"/>
                </a:schemeClr>
              </a:solidFill>
            </a:endParaRPr>
          </a:p>
        </p:txBody>
      </p:sp>
      <p:pic>
        <p:nvPicPr>
          <p:cNvPr id="12" name="Graphic 11" descr="Close with solid fill">
            <a:extLst>
              <a:ext uri="{FF2B5EF4-FFF2-40B4-BE49-F238E27FC236}">
                <a16:creationId xmlns:a16="http://schemas.microsoft.com/office/drawing/2014/main" id="{FA077E47-8E32-0F50-F12D-897E586D79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315" y="5354071"/>
            <a:ext cx="567771" cy="567771"/>
          </a:xfrm>
          <a:prstGeom prst="rect">
            <a:avLst/>
          </a:prstGeom>
        </p:spPr>
      </p:pic>
      <p:pic>
        <p:nvPicPr>
          <p:cNvPr id="13" name="Graphic 12" descr="Checkmark with solid fill">
            <a:extLst>
              <a:ext uri="{FF2B5EF4-FFF2-40B4-BE49-F238E27FC236}">
                <a16:creationId xmlns:a16="http://schemas.microsoft.com/office/drawing/2014/main" id="{E43B1B39-5C7E-14A1-94E8-05E8CE7DDA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3314" y="3988466"/>
            <a:ext cx="567771" cy="567771"/>
          </a:xfrm>
          <a:prstGeom prst="rect">
            <a:avLst/>
          </a:prstGeom>
        </p:spPr>
      </p:pic>
      <p:sp>
        <p:nvSpPr>
          <p:cNvPr id="14" name="Rectangle 13">
            <a:extLst>
              <a:ext uri="{FF2B5EF4-FFF2-40B4-BE49-F238E27FC236}">
                <a16:creationId xmlns:a16="http://schemas.microsoft.com/office/drawing/2014/main" id="{A44167A1-A90E-DF31-E44D-6791E5E770B0}"/>
              </a:ext>
            </a:extLst>
          </p:cNvPr>
          <p:cNvSpPr/>
          <p:nvPr/>
        </p:nvSpPr>
        <p:spPr>
          <a:xfrm rot="18948476">
            <a:off x="8921418" y="2474183"/>
            <a:ext cx="685339" cy="673355"/>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7">
            <a:extLst>
              <a:ext uri="{FF2B5EF4-FFF2-40B4-BE49-F238E27FC236}">
                <a16:creationId xmlns:a16="http://schemas.microsoft.com/office/drawing/2014/main" id="{50617207-470D-9953-5B43-37AD98521FA4}"/>
              </a:ext>
            </a:extLst>
          </p:cNvPr>
          <p:cNvSpPr txBox="1">
            <a:spLocks/>
          </p:cNvSpPr>
          <p:nvPr/>
        </p:nvSpPr>
        <p:spPr>
          <a:xfrm>
            <a:off x="838198" y="5047215"/>
            <a:ext cx="5143499" cy="12960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i="1">
                <a:solidFill>
                  <a:schemeClr val="tx1">
                    <a:lumMod val="50000"/>
                  </a:schemeClr>
                </a:solidFill>
              </a:rPr>
              <a:t>“It feels like they added AI in to make it sound fancy, but it didn’t change the outcome.”</a:t>
            </a:r>
          </a:p>
          <a:p>
            <a:pPr marL="0" indent="0">
              <a:buFont typeface="Arial" panose="020B0604020202020204" pitchFamily="34" charset="0"/>
              <a:buNone/>
            </a:pPr>
            <a:r>
              <a:rPr lang="en-GB" sz="1600" i="1">
                <a:solidFill>
                  <a:schemeClr val="tx1">
                    <a:lumMod val="50000"/>
                  </a:schemeClr>
                </a:solidFill>
              </a:rPr>
              <a:t>“If AI doesn’t move the business needle or the consumer experience, it’s just tech-washing.”</a:t>
            </a:r>
          </a:p>
        </p:txBody>
      </p:sp>
      <p:pic>
        <p:nvPicPr>
          <p:cNvPr id="17" name="Picture 16" descr="A logo with blue and pink squares&#10;&#10;AI-generated content may be incorrect.">
            <a:extLst>
              <a:ext uri="{FF2B5EF4-FFF2-40B4-BE49-F238E27FC236}">
                <a16:creationId xmlns:a16="http://schemas.microsoft.com/office/drawing/2014/main" id="{2A6439E7-185D-7D14-D06E-177E96DAE2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4153" y="489465"/>
            <a:ext cx="920989" cy="694100"/>
          </a:xfrm>
          <a:prstGeom prst="rect">
            <a:avLst/>
          </a:prstGeom>
        </p:spPr>
      </p:pic>
      <p:pic>
        <p:nvPicPr>
          <p:cNvPr id="18" name="Picture 17" descr="A black and white logo&#10;&#10;AI-generated content may be incorrect.">
            <a:extLst>
              <a:ext uri="{FF2B5EF4-FFF2-40B4-BE49-F238E27FC236}">
                <a16:creationId xmlns:a16="http://schemas.microsoft.com/office/drawing/2014/main" id="{93CA887F-0901-8C77-F37D-D4272FDE812E}"/>
              </a:ext>
            </a:extLst>
          </p:cNvPr>
          <p:cNvPicPr>
            <a:picLocks noChangeAspect="1"/>
          </p:cNvPicPr>
          <p:nvPr/>
        </p:nvPicPr>
        <p:blipFill>
          <a:blip r:embed="rId9"/>
          <a:stretch>
            <a:fillRect/>
          </a:stretch>
        </p:blipFill>
        <p:spPr>
          <a:xfrm>
            <a:off x="0" y="197759"/>
            <a:ext cx="1665405" cy="1194915"/>
          </a:xfrm>
          <a:prstGeom prst="rect">
            <a:avLst/>
          </a:prstGeom>
        </p:spPr>
      </p:pic>
    </p:spTree>
    <p:extLst>
      <p:ext uri="{BB962C8B-B14F-4D97-AF65-F5344CB8AC3E}">
        <p14:creationId xmlns:p14="http://schemas.microsoft.com/office/powerpoint/2010/main" val="269488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4"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E4D50-E4E3-FBE3-02F1-17A1DD78F8C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2A0913-E285-C311-EC8F-8893D55A4B6F}"/>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B2312195-AB1A-BF3A-3C3E-AB37AF504ACF}"/>
              </a:ext>
            </a:extLst>
          </p:cNvPr>
          <p:cNvSpPr/>
          <p:nvPr/>
        </p:nvSpPr>
        <p:spPr>
          <a:xfrm>
            <a:off x="0" y="1600200"/>
            <a:ext cx="12192000" cy="52578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79638E-C659-78E3-8A6F-D2A6CC65F8BD}"/>
              </a:ext>
            </a:extLst>
          </p:cNvPr>
          <p:cNvSpPr txBox="1"/>
          <p:nvPr/>
        </p:nvSpPr>
        <p:spPr>
          <a:xfrm>
            <a:off x="1295400" y="472050"/>
            <a:ext cx="9601199" cy="646331"/>
          </a:xfrm>
          <a:prstGeom prst="rect">
            <a:avLst/>
          </a:prstGeom>
          <a:noFill/>
        </p:spPr>
        <p:txBody>
          <a:bodyPr wrap="square" rtlCol="0">
            <a:spAutoFit/>
          </a:bodyPr>
          <a:lstStyle/>
          <a:p>
            <a:pPr algn="ctr"/>
            <a:r>
              <a:rPr lang="en-US" sz="3600" b="1" dirty="0">
                <a:solidFill>
                  <a:srgbClr val="FECF8B"/>
                </a:solidFill>
              </a:rPr>
              <a:t>Bringing Online and Offline Together </a:t>
            </a:r>
          </a:p>
        </p:txBody>
      </p:sp>
      <p:sp>
        <p:nvSpPr>
          <p:cNvPr id="9" name="TextBox 8">
            <a:extLst>
              <a:ext uri="{FF2B5EF4-FFF2-40B4-BE49-F238E27FC236}">
                <a16:creationId xmlns:a16="http://schemas.microsoft.com/office/drawing/2014/main" id="{372AFAD1-8824-FEE8-92FA-58905A3BE62C}"/>
              </a:ext>
            </a:extLst>
          </p:cNvPr>
          <p:cNvSpPr txBox="1"/>
          <p:nvPr/>
        </p:nvSpPr>
        <p:spPr>
          <a:xfrm>
            <a:off x="5448017" y="2984327"/>
            <a:ext cx="184731" cy="338554"/>
          </a:xfrm>
          <a:prstGeom prst="rect">
            <a:avLst/>
          </a:prstGeom>
          <a:noFill/>
        </p:spPr>
        <p:txBody>
          <a:bodyPr wrap="none" rtlCol="0">
            <a:spAutoFit/>
          </a:bodyPr>
          <a:lstStyle/>
          <a:p>
            <a:endParaRPr lang="en-IN" sz="1600">
              <a:latin typeface="Gotham Medium" panose="02000604030000020004" pitchFamily="50" charset="0"/>
            </a:endParaRPr>
          </a:p>
        </p:txBody>
      </p:sp>
      <p:sp>
        <p:nvSpPr>
          <p:cNvPr id="6" name="Title 6">
            <a:extLst>
              <a:ext uri="{FF2B5EF4-FFF2-40B4-BE49-F238E27FC236}">
                <a16:creationId xmlns:a16="http://schemas.microsoft.com/office/drawing/2014/main" id="{11601CD8-F1C2-17D9-5F49-1CE4FD9EC2CE}"/>
              </a:ext>
            </a:extLst>
          </p:cNvPr>
          <p:cNvSpPr txBox="1">
            <a:spLocks/>
          </p:cNvSpPr>
          <p:nvPr/>
        </p:nvSpPr>
        <p:spPr>
          <a:xfrm>
            <a:off x="424512" y="3139694"/>
            <a:ext cx="6175986" cy="19507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dirty="0">
                <a:solidFill>
                  <a:srgbClr val="7030A0"/>
                </a:solidFill>
                <a:latin typeface="Gotham Black"/>
              </a:rPr>
              <a:t>Some brands planned a perfectly timed integration between real time data/insight and its offline actionability, doing away with any lead time between the two</a:t>
            </a:r>
            <a:endParaRPr lang="en-US" sz="2800" dirty="0">
              <a:solidFill>
                <a:srgbClr val="7030A0"/>
              </a:solidFill>
              <a:latin typeface="Gotham Black"/>
            </a:endParaRPr>
          </a:p>
        </p:txBody>
      </p:sp>
      <p:pic>
        <p:nvPicPr>
          <p:cNvPr id="15" name="Picture 14" descr="Silver stopwatch">
            <a:extLst>
              <a:ext uri="{FF2B5EF4-FFF2-40B4-BE49-F238E27FC236}">
                <a16:creationId xmlns:a16="http://schemas.microsoft.com/office/drawing/2014/main" id="{1AB75B3B-48AD-9385-A56B-84034647C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392" y="2268511"/>
            <a:ext cx="5157608" cy="3871161"/>
          </a:xfrm>
          <a:prstGeom prst="rect">
            <a:avLst/>
          </a:prstGeom>
        </p:spPr>
      </p:pic>
      <p:sp>
        <p:nvSpPr>
          <p:cNvPr id="14" name="Rectangle 13">
            <a:extLst>
              <a:ext uri="{FF2B5EF4-FFF2-40B4-BE49-F238E27FC236}">
                <a16:creationId xmlns:a16="http://schemas.microsoft.com/office/drawing/2014/main" id="{1E5D5D6A-F2D7-1B69-51E5-F826404BBFB0}"/>
              </a:ext>
            </a:extLst>
          </p:cNvPr>
          <p:cNvSpPr/>
          <p:nvPr/>
        </p:nvSpPr>
        <p:spPr>
          <a:xfrm rot="18948476">
            <a:off x="9173186" y="1776859"/>
            <a:ext cx="685339" cy="673355"/>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logo with blue and pink squares&#10;&#10;AI-generated content may be incorrect.">
            <a:extLst>
              <a:ext uri="{FF2B5EF4-FFF2-40B4-BE49-F238E27FC236}">
                <a16:creationId xmlns:a16="http://schemas.microsoft.com/office/drawing/2014/main" id="{EE84071D-6AA6-8692-5131-BA9576E40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4153" y="489465"/>
            <a:ext cx="920989" cy="694100"/>
          </a:xfrm>
          <a:prstGeom prst="rect">
            <a:avLst/>
          </a:prstGeom>
        </p:spPr>
      </p:pic>
      <p:pic>
        <p:nvPicPr>
          <p:cNvPr id="16" name="Picture 15" descr="A black and white logo&#10;&#10;AI-generated content may be incorrect.">
            <a:extLst>
              <a:ext uri="{FF2B5EF4-FFF2-40B4-BE49-F238E27FC236}">
                <a16:creationId xmlns:a16="http://schemas.microsoft.com/office/drawing/2014/main" id="{D61596A8-FF66-33B1-3177-DD02B58E9664}"/>
              </a:ext>
            </a:extLst>
          </p:cNvPr>
          <p:cNvPicPr>
            <a:picLocks noChangeAspect="1"/>
          </p:cNvPicPr>
          <p:nvPr/>
        </p:nvPicPr>
        <p:blipFill>
          <a:blip r:embed="rId5"/>
          <a:stretch>
            <a:fillRect/>
          </a:stretch>
        </p:blipFill>
        <p:spPr>
          <a:xfrm>
            <a:off x="0" y="197759"/>
            <a:ext cx="1665405" cy="1194915"/>
          </a:xfrm>
          <a:prstGeom prst="rect">
            <a:avLst/>
          </a:prstGeom>
        </p:spPr>
      </p:pic>
    </p:spTree>
    <p:extLst>
      <p:ext uri="{BB962C8B-B14F-4D97-AF65-F5344CB8AC3E}">
        <p14:creationId xmlns:p14="http://schemas.microsoft.com/office/powerpoint/2010/main" val="22765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39D64-CED1-19C5-39C6-68B1EA94A45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7B6214-64A0-DD5A-C7D2-FAE08E74E298}"/>
              </a:ext>
            </a:extLst>
          </p:cNvPr>
          <p:cNvPicPr>
            <a:picLocks noChangeAspect="1"/>
          </p:cNvPicPr>
          <p:nvPr/>
        </p:nvPicPr>
        <p:blipFill>
          <a:blip r:embed="rId5"/>
          <a:stretch>
            <a:fill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AE2D55CB-5F54-E20F-038B-17FA9857CAA0}"/>
              </a:ext>
            </a:extLst>
          </p:cNvPr>
          <p:cNvSpPr/>
          <p:nvPr/>
        </p:nvSpPr>
        <p:spPr>
          <a:xfrm>
            <a:off x="0" y="1600200"/>
            <a:ext cx="12192000" cy="52578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58B0F0-9CDD-1A63-CADE-60450FB0EC4F}"/>
              </a:ext>
            </a:extLst>
          </p:cNvPr>
          <p:cNvSpPr txBox="1"/>
          <p:nvPr/>
        </p:nvSpPr>
        <p:spPr>
          <a:xfrm>
            <a:off x="2143125" y="178172"/>
            <a:ext cx="8283137" cy="1200329"/>
          </a:xfrm>
          <a:prstGeom prst="rect">
            <a:avLst/>
          </a:prstGeom>
          <a:noFill/>
        </p:spPr>
        <p:txBody>
          <a:bodyPr wrap="square" rtlCol="0">
            <a:spAutoFit/>
          </a:bodyPr>
          <a:lstStyle/>
          <a:p>
            <a:pPr algn="ctr"/>
            <a:r>
              <a:rPr lang="en-GB" sz="3600" b="1" dirty="0">
                <a:solidFill>
                  <a:srgbClr val="FECF8B"/>
                </a:solidFill>
              </a:rPr>
              <a:t>Social Activism Campaigns Are Evolving — From Awareness to Advocacy</a:t>
            </a:r>
            <a:endParaRPr lang="en-GB" sz="3600" b="1" dirty="0">
              <a:solidFill>
                <a:srgbClr val="FECF8B"/>
              </a:solidFill>
              <a:latin typeface="Gotham Black" panose="02000603040000020004" pitchFamily="2" charset="0"/>
            </a:endParaRPr>
          </a:p>
        </p:txBody>
      </p:sp>
      <p:sp>
        <p:nvSpPr>
          <p:cNvPr id="9" name="TextBox 8">
            <a:extLst>
              <a:ext uri="{FF2B5EF4-FFF2-40B4-BE49-F238E27FC236}">
                <a16:creationId xmlns:a16="http://schemas.microsoft.com/office/drawing/2014/main" id="{809DBCA7-8043-7E4F-CAC2-2BC6307B869F}"/>
              </a:ext>
            </a:extLst>
          </p:cNvPr>
          <p:cNvSpPr txBox="1"/>
          <p:nvPr/>
        </p:nvSpPr>
        <p:spPr>
          <a:xfrm>
            <a:off x="5448017" y="2984327"/>
            <a:ext cx="184731" cy="338554"/>
          </a:xfrm>
          <a:prstGeom prst="rect">
            <a:avLst/>
          </a:prstGeom>
          <a:noFill/>
        </p:spPr>
        <p:txBody>
          <a:bodyPr wrap="none" rtlCol="0">
            <a:spAutoFit/>
          </a:bodyPr>
          <a:lstStyle/>
          <a:p>
            <a:endParaRPr lang="en-IN" sz="1600">
              <a:latin typeface="Gotham Medium" panose="02000604030000020004" pitchFamily="50" charset="0"/>
            </a:endParaRPr>
          </a:p>
        </p:txBody>
      </p:sp>
      <p:cxnSp>
        <p:nvCxnSpPr>
          <p:cNvPr id="5" name="Gerade Verbindung 2">
            <a:extLst>
              <a:ext uri="{FF2B5EF4-FFF2-40B4-BE49-F238E27FC236}">
                <a16:creationId xmlns:a16="http://schemas.microsoft.com/office/drawing/2014/main" id="{AB197EA4-1EFE-CCFC-E92C-357D7AF0D6D0}"/>
              </a:ext>
            </a:extLst>
          </p:cNvPr>
          <p:cNvCxnSpPr>
            <a:cxnSpLocks/>
          </p:cNvCxnSpPr>
          <p:nvPr>
            <p:custDataLst>
              <p:tags r:id="rId1"/>
            </p:custDataLst>
          </p:nvPr>
        </p:nvCxnSpPr>
        <p:spPr bwMode="gray">
          <a:xfrm>
            <a:off x="479376" y="3518085"/>
            <a:ext cx="7441880" cy="0"/>
          </a:xfrm>
          <a:prstGeom prst="line">
            <a:avLst/>
          </a:prstGeom>
          <a:ln w="19050">
            <a:solidFill>
              <a:srgbClr val="ECDFF5"/>
            </a:solidFill>
          </a:ln>
        </p:spPr>
        <p:style>
          <a:lnRef idx="1">
            <a:schemeClr val="accent1"/>
          </a:lnRef>
          <a:fillRef idx="0">
            <a:schemeClr val="accent1"/>
          </a:fillRef>
          <a:effectRef idx="0">
            <a:schemeClr val="accent1"/>
          </a:effectRef>
          <a:fontRef idx="minor">
            <a:schemeClr val="tx1"/>
          </a:fontRef>
        </p:style>
      </p:cxnSp>
      <p:sp>
        <p:nvSpPr>
          <p:cNvPr id="6" name="Rechteck 14">
            <a:extLst>
              <a:ext uri="{FF2B5EF4-FFF2-40B4-BE49-F238E27FC236}">
                <a16:creationId xmlns:a16="http://schemas.microsoft.com/office/drawing/2014/main" id="{66FBCAAF-0EA5-62A7-16E9-747207B8FD6E}"/>
              </a:ext>
            </a:extLst>
          </p:cNvPr>
          <p:cNvSpPr/>
          <p:nvPr>
            <p:custDataLst>
              <p:tags r:id="rId2"/>
            </p:custDataLst>
          </p:nvPr>
        </p:nvSpPr>
        <p:spPr bwMode="gray">
          <a:xfrm>
            <a:off x="479375" y="2415742"/>
            <a:ext cx="5616625" cy="8450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000" i="1" dirty="0">
                <a:solidFill>
                  <a:schemeClr val="accent2"/>
                </a:solidFill>
              </a:rPr>
              <a:t>“It’s not about purpose as a tagline. It’s about purpose as a product, service, or system that genuinely changes lives”</a:t>
            </a:r>
            <a:endParaRPr lang="en-US" sz="2000" i="1" dirty="0">
              <a:solidFill>
                <a:schemeClr val="accent2"/>
              </a:solidFill>
            </a:endParaRPr>
          </a:p>
        </p:txBody>
      </p:sp>
      <p:sp>
        <p:nvSpPr>
          <p:cNvPr id="8" name="Rechteck 15">
            <a:extLst>
              <a:ext uri="{FF2B5EF4-FFF2-40B4-BE49-F238E27FC236}">
                <a16:creationId xmlns:a16="http://schemas.microsoft.com/office/drawing/2014/main" id="{BF49340B-C435-8FE2-9BC9-161FF8E932A6}"/>
              </a:ext>
            </a:extLst>
          </p:cNvPr>
          <p:cNvSpPr/>
          <p:nvPr>
            <p:custDataLst>
              <p:tags r:id="rId3"/>
            </p:custDataLst>
          </p:nvPr>
        </p:nvSpPr>
        <p:spPr bwMode="gray">
          <a:xfrm>
            <a:off x="479376" y="4969993"/>
            <a:ext cx="5153372" cy="5756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en-GB" sz="2400" b="1" dirty="0">
                <a:solidFill>
                  <a:srgbClr val="7030A0"/>
                </a:solidFill>
                <a:latin typeface="Gotham Black" panose="02000603040000020004"/>
              </a:rPr>
              <a:t>The jury valued campaigns that moved beyond storytelling to actively shift mindsets, influence behaviour, or challenge norms — especially in sensitive areas like identity, or inclusion.</a:t>
            </a:r>
            <a:endParaRPr lang="en-US" dirty="0">
              <a:solidFill>
                <a:srgbClr val="7030A0"/>
              </a:solidFill>
              <a:latin typeface="Gotham Black" panose="02000603040000020004"/>
            </a:endParaRPr>
          </a:p>
        </p:txBody>
      </p:sp>
      <p:pic>
        <p:nvPicPr>
          <p:cNvPr id="12" name="Graphic 11">
            <a:extLst>
              <a:ext uri="{FF2B5EF4-FFF2-40B4-BE49-F238E27FC236}">
                <a16:creationId xmlns:a16="http://schemas.microsoft.com/office/drawing/2014/main" id="{E95867C0-2177-2862-7827-66CEFD1D75F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1457" y="2205693"/>
            <a:ext cx="290238" cy="199942"/>
          </a:xfrm>
          <a:prstGeom prst="rect">
            <a:avLst/>
          </a:prstGeom>
        </p:spPr>
      </p:pic>
      <p:pic>
        <p:nvPicPr>
          <p:cNvPr id="2" name="Picture Placeholder 6" descr="Person raising fist">
            <a:extLst>
              <a:ext uri="{FF2B5EF4-FFF2-40B4-BE49-F238E27FC236}">
                <a16:creationId xmlns:a16="http://schemas.microsoft.com/office/drawing/2014/main" id="{84BED74E-069C-D657-6099-9787335892E2}"/>
              </a:ext>
            </a:extLst>
          </p:cNvPr>
          <p:cNvPicPr>
            <a:picLocks noChangeAspect="1"/>
          </p:cNvPicPr>
          <p:nvPr/>
        </p:nvPicPr>
        <p:blipFill>
          <a:blip r:embed="rId8">
            <a:extLst>
              <a:ext uri="{28A0092B-C50C-407E-A947-70E740481C1C}">
                <a14:useLocalDpi xmlns:a14="http://schemas.microsoft.com/office/drawing/2010/main" val="0"/>
              </a:ext>
            </a:extLst>
          </a:blip>
          <a:srcRect l="16403" r="16403"/>
          <a:stretch>
            <a:fillRect/>
          </a:stretch>
        </p:blipFill>
        <p:spPr>
          <a:xfrm>
            <a:off x="5858166" y="1600200"/>
            <a:ext cx="6333834" cy="6095997"/>
          </a:xfrm>
          <a:custGeom>
            <a:avLst/>
            <a:gdLst>
              <a:gd name="connsiteX0" fmla="*/ 5140771 w 6333834"/>
              <a:gd name="connsiteY0" fmla="*/ 512615 h 6095997"/>
              <a:gd name="connsiteX1" fmla="*/ 5186725 w 6333834"/>
              <a:gd name="connsiteY1" fmla="*/ 559172 h 6095997"/>
              <a:gd name="connsiteX2" fmla="*/ 5140771 w 6333834"/>
              <a:gd name="connsiteY2" fmla="*/ 605729 h 6095997"/>
              <a:gd name="connsiteX3" fmla="*/ 5093966 w 6333834"/>
              <a:gd name="connsiteY3" fmla="*/ 559172 h 6095997"/>
              <a:gd name="connsiteX4" fmla="*/ 5140771 w 6333834"/>
              <a:gd name="connsiteY4" fmla="*/ 512615 h 6095997"/>
              <a:gd name="connsiteX5" fmla="*/ 5761718 w 6333834"/>
              <a:gd name="connsiteY5" fmla="*/ 512047 h 6095997"/>
              <a:gd name="connsiteX6" fmla="*/ 5807672 w 6333834"/>
              <a:gd name="connsiteY6" fmla="*/ 558888 h 6095997"/>
              <a:gd name="connsiteX7" fmla="*/ 5761718 w 6333834"/>
              <a:gd name="connsiteY7" fmla="*/ 605729 h 6095997"/>
              <a:gd name="connsiteX8" fmla="*/ 5715197 w 6333834"/>
              <a:gd name="connsiteY8" fmla="*/ 558888 h 6095997"/>
              <a:gd name="connsiteX9" fmla="*/ 5761718 w 6333834"/>
              <a:gd name="connsiteY9" fmla="*/ 512047 h 6095997"/>
              <a:gd name="connsiteX10" fmla="*/ 4732860 w 6333834"/>
              <a:gd name="connsiteY10" fmla="*/ 497285 h 6095997"/>
              <a:gd name="connsiteX11" fmla="*/ 4762361 w 6333834"/>
              <a:gd name="connsiteY11" fmla="*/ 526809 h 6095997"/>
              <a:gd name="connsiteX12" fmla="*/ 4732860 w 6333834"/>
              <a:gd name="connsiteY12" fmla="*/ 556334 h 6095997"/>
              <a:gd name="connsiteX13" fmla="*/ 4703358 w 6333834"/>
              <a:gd name="connsiteY13" fmla="*/ 526809 h 6095997"/>
              <a:gd name="connsiteX14" fmla="*/ 5333097 w 6333834"/>
              <a:gd name="connsiteY14" fmla="*/ 483090 h 6095997"/>
              <a:gd name="connsiteX15" fmla="*/ 5333097 w 6333834"/>
              <a:gd name="connsiteY15" fmla="*/ 565984 h 6095997"/>
              <a:gd name="connsiteX16" fmla="*/ 5405716 w 6333834"/>
              <a:gd name="connsiteY16" fmla="*/ 639511 h 6095997"/>
              <a:gd name="connsiteX17" fmla="*/ 5478902 w 6333834"/>
              <a:gd name="connsiteY17" fmla="*/ 565984 h 6095997"/>
              <a:gd name="connsiteX18" fmla="*/ 5478902 w 6333834"/>
              <a:gd name="connsiteY18" fmla="*/ 483090 h 6095997"/>
              <a:gd name="connsiteX19" fmla="*/ 5443727 w 6333834"/>
              <a:gd name="connsiteY19" fmla="*/ 483090 h 6095997"/>
              <a:gd name="connsiteX20" fmla="*/ 5443727 w 6333834"/>
              <a:gd name="connsiteY20" fmla="*/ 565701 h 6095997"/>
              <a:gd name="connsiteX21" fmla="*/ 5405716 w 6333834"/>
              <a:gd name="connsiteY21" fmla="*/ 606012 h 6095997"/>
              <a:gd name="connsiteX22" fmla="*/ 5368272 w 6333834"/>
              <a:gd name="connsiteY22" fmla="*/ 565701 h 6095997"/>
              <a:gd name="connsiteX23" fmla="*/ 5368272 w 6333834"/>
              <a:gd name="connsiteY23" fmla="*/ 483090 h 6095997"/>
              <a:gd name="connsiteX24" fmla="*/ 5754626 w 6333834"/>
              <a:gd name="connsiteY24" fmla="*/ 478548 h 6095997"/>
              <a:gd name="connsiteX25" fmla="*/ 5679454 w 6333834"/>
              <a:gd name="connsiteY25" fmla="*/ 559171 h 6095997"/>
              <a:gd name="connsiteX26" fmla="*/ 5754626 w 6333834"/>
              <a:gd name="connsiteY26" fmla="*/ 639511 h 6095997"/>
              <a:gd name="connsiteX27" fmla="*/ 5806537 w 6333834"/>
              <a:gd name="connsiteY27" fmla="*/ 613109 h 6095997"/>
              <a:gd name="connsiteX28" fmla="*/ 5807955 w 6333834"/>
              <a:gd name="connsiteY28" fmla="*/ 613109 h 6095997"/>
              <a:gd name="connsiteX29" fmla="*/ 5807955 w 6333834"/>
              <a:gd name="connsiteY29" fmla="*/ 635252 h 6095997"/>
              <a:gd name="connsiteX30" fmla="*/ 5842846 w 6333834"/>
              <a:gd name="connsiteY30" fmla="*/ 635252 h 6095997"/>
              <a:gd name="connsiteX31" fmla="*/ 5842846 w 6333834"/>
              <a:gd name="connsiteY31" fmla="*/ 482806 h 6095997"/>
              <a:gd name="connsiteX32" fmla="*/ 5807955 w 6333834"/>
              <a:gd name="connsiteY32" fmla="*/ 482806 h 6095997"/>
              <a:gd name="connsiteX33" fmla="*/ 5807955 w 6333834"/>
              <a:gd name="connsiteY33" fmla="*/ 504097 h 6095997"/>
              <a:gd name="connsiteX34" fmla="*/ 5806537 w 6333834"/>
              <a:gd name="connsiteY34" fmla="*/ 504097 h 6095997"/>
              <a:gd name="connsiteX35" fmla="*/ 5754626 w 6333834"/>
              <a:gd name="connsiteY35" fmla="*/ 478548 h 6095997"/>
              <a:gd name="connsiteX36" fmla="*/ 5594921 w 6333834"/>
              <a:gd name="connsiteY36" fmla="*/ 478548 h 6095997"/>
              <a:gd name="connsiteX37" fmla="*/ 5545563 w 6333834"/>
              <a:gd name="connsiteY37" fmla="*/ 502394 h 6095997"/>
              <a:gd name="connsiteX38" fmla="*/ 5544428 w 6333834"/>
              <a:gd name="connsiteY38" fmla="*/ 502394 h 6095997"/>
              <a:gd name="connsiteX39" fmla="*/ 5544428 w 6333834"/>
              <a:gd name="connsiteY39" fmla="*/ 482806 h 6095997"/>
              <a:gd name="connsiteX40" fmla="*/ 5509821 w 6333834"/>
              <a:gd name="connsiteY40" fmla="*/ 482806 h 6095997"/>
              <a:gd name="connsiteX41" fmla="*/ 5509821 w 6333834"/>
              <a:gd name="connsiteY41" fmla="*/ 635253 h 6095997"/>
              <a:gd name="connsiteX42" fmla="*/ 5544996 w 6333834"/>
              <a:gd name="connsiteY42" fmla="*/ 635253 h 6095997"/>
              <a:gd name="connsiteX43" fmla="*/ 5544996 w 6333834"/>
              <a:gd name="connsiteY43" fmla="*/ 557752 h 6095997"/>
              <a:gd name="connsiteX44" fmla="*/ 5586127 w 6333834"/>
              <a:gd name="connsiteY44" fmla="*/ 513182 h 6095997"/>
              <a:gd name="connsiteX45" fmla="*/ 5622437 w 6333834"/>
              <a:gd name="connsiteY45" fmla="*/ 552926 h 6095997"/>
              <a:gd name="connsiteX46" fmla="*/ 5622437 w 6333834"/>
              <a:gd name="connsiteY46" fmla="*/ 635253 h 6095997"/>
              <a:gd name="connsiteX47" fmla="*/ 5657611 w 6333834"/>
              <a:gd name="connsiteY47" fmla="*/ 635253 h 6095997"/>
              <a:gd name="connsiteX48" fmla="*/ 5657611 w 6333834"/>
              <a:gd name="connsiteY48" fmla="*/ 547532 h 6095997"/>
              <a:gd name="connsiteX49" fmla="*/ 5595205 w 6333834"/>
              <a:gd name="connsiteY49" fmla="*/ 478548 h 6095997"/>
              <a:gd name="connsiteX50" fmla="*/ 5141054 w 6333834"/>
              <a:gd name="connsiteY50" fmla="*/ 478548 h 6095997"/>
              <a:gd name="connsiteX51" fmla="*/ 5058507 w 6333834"/>
              <a:gd name="connsiteY51" fmla="*/ 558887 h 6095997"/>
              <a:gd name="connsiteX52" fmla="*/ 5141054 w 6333834"/>
              <a:gd name="connsiteY52" fmla="*/ 639511 h 6095997"/>
              <a:gd name="connsiteX53" fmla="*/ 5222183 w 6333834"/>
              <a:gd name="connsiteY53" fmla="*/ 558887 h 6095997"/>
              <a:gd name="connsiteX54" fmla="*/ 5141054 w 6333834"/>
              <a:gd name="connsiteY54" fmla="*/ 478548 h 6095997"/>
              <a:gd name="connsiteX55" fmla="*/ 4944757 w 6333834"/>
              <a:gd name="connsiteY55" fmla="*/ 429719 h 6095997"/>
              <a:gd name="connsiteX56" fmla="*/ 4944757 w 6333834"/>
              <a:gd name="connsiteY56" fmla="*/ 482805 h 6095997"/>
              <a:gd name="connsiteX57" fmla="*/ 4920362 w 6333834"/>
              <a:gd name="connsiteY57" fmla="*/ 482805 h 6095997"/>
              <a:gd name="connsiteX58" fmla="*/ 4920362 w 6333834"/>
              <a:gd name="connsiteY58" fmla="*/ 517156 h 6095997"/>
              <a:gd name="connsiteX59" fmla="*/ 4944757 w 6333834"/>
              <a:gd name="connsiteY59" fmla="*/ 517156 h 6095997"/>
              <a:gd name="connsiteX60" fmla="*/ 4944757 w 6333834"/>
              <a:gd name="connsiteY60" fmla="*/ 593805 h 6095997"/>
              <a:gd name="connsiteX61" fmla="*/ 4986740 w 6333834"/>
              <a:gd name="connsiteY61" fmla="*/ 635252 h 6095997"/>
              <a:gd name="connsiteX62" fmla="*/ 5046026 w 6333834"/>
              <a:gd name="connsiteY62" fmla="*/ 635252 h 6095997"/>
              <a:gd name="connsiteX63" fmla="*/ 5046026 w 6333834"/>
              <a:gd name="connsiteY63" fmla="*/ 600902 h 6095997"/>
              <a:gd name="connsiteX64" fmla="*/ 4993832 w 6333834"/>
              <a:gd name="connsiteY64" fmla="*/ 600902 h 6095997"/>
              <a:gd name="connsiteX65" fmla="*/ 4979932 w 6333834"/>
              <a:gd name="connsiteY65" fmla="*/ 587843 h 6095997"/>
              <a:gd name="connsiteX66" fmla="*/ 4979932 w 6333834"/>
              <a:gd name="connsiteY66" fmla="*/ 517156 h 6095997"/>
              <a:gd name="connsiteX67" fmla="*/ 5045743 w 6333834"/>
              <a:gd name="connsiteY67" fmla="*/ 517156 h 6095997"/>
              <a:gd name="connsiteX68" fmla="*/ 5045743 w 6333834"/>
              <a:gd name="connsiteY68" fmla="*/ 482805 h 6095997"/>
              <a:gd name="connsiteX69" fmla="*/ 4979932 w 6333834"/>
              <a:gd name="connsiteY69" fmla="*/ 482805 h 6095997"/>
              <a:gd name="connsiteX70" fmla="*/ 4979932 w 6333834"/>
              <a:gd name="connsiteY70" fmla="*/ 429719 h 6095997"/>
              <a:gd name="connsiteX71" fmla="*/ 5245727 w 6333834"/>
              <a:gd name="connsiteY71" fmla="*/ 414390 h 6095997"/>
              <a:gd name="connsiteX72" fmla="*/ 5245727 w 6333834"/>
              <a:gd name="connsiteY72" fmla="*/ 593805 h 6095997"/>
              <a:gd name="connsiteX73" fmla="*/ 5288561 w 6333834"/>
              <a:gd name="connsiteY73" fmla="*/ 635536 h 6095997"/>
              <a:gd name="connsiteX74" fmla="*/ 5316927 w 6333834"/>
              <a:gd name="connsiteY74" fmla="*/ 635536 h 6095997"/>
              <a:gd name="connsiteX75" fmla="*/ 5316927 w 6333834"/>
              <a:gd name="connsiteY75" fmla="*/ 601470 h 6095997"/>
              <a:gd name="connsiteX76" fmla="*/ 5294518 w 6333834"/>
              <a:gd name="connsiteY76" fmla="*/ 601470 h 6095997"/>
              <a:gd name="connsiteX77" fmla="*/ 5280618 w 6333834"/>
              <a:gd name="connsiteY77" fmla="*/ 587844 h 6095997"/>
              <a:gd name="connsiteX78" fmla="*/ 5280618 w 6333834"/>
              <a:gd name="connsiteY78" fmla="*/ 414390 h 6095997"/>
              <a:gd name="connsiteX79" fmla="*/ 4711867 w 6333834"/>
              <a:gd name="connsiteY79" fmla="*/ 414390 h 6095997"/>
              <a:gd name="connsiteX80" fmla="*/ 4711867 w 6333834"/>
              <a:gd name="connsiteY80" fmla="*/ 476561 h 6095997"/>
              <a:gd name="connsiteX81" fmla="*/ 4667899 w 6333834"/>
              <a:gd name="connsiteY81" fmla="*/ 432559 h 6095997"/>
              <a:gd name="connsiteX82" fmla="*/ 4638398 w 6333834"/>
              <a:gd name="connsiteY82" fmla="*/ 462083 h 6095997"/>
              <a:gd name="connsiteX83" fmla="*/ 4682366 w 6333834"/>
              <a:gd name="connsiteY83" fmla="*/ 506085 h 6095997"/>
              <a:gd name="connsiteX84" fmla="*/ 4620243 w 6333834"/>
              <a:gd name="connsiteY84" fmla="*/ 506085 h 6095997"/>
              <a:gd name="connsiteX85" fmla="*/ 4620243 w 6333834"/>
              <a:gd name="connsiteY85" fmla="*/ 547816 h 6095997"/>
              <a:gd name="connsiteX86" fmla="*/ 4682366 w 6333834"/>
              <a:gd name="connsiteY86" fmla="*/ 547816 h 6095997"/>
              <a:gd name="connsiteX87" fmla="*/ 4638398 w 6333834"/>
              <a:gd name="connsiteY87" fmla="*/ 591818 h 6095997"/>
              <a:gd name="connsiteX88" fmla="*/ 4667899 w 6333834"/>
              <a:gd name="connsiteY88" fmla="*/ 621342 h 6095997"/>
              <a:gd name="connsiteX89" fmla="*/ 4711867 w 6333834"/>
              <a:gd name="connsiteY89" fmla="*/ 577340 h 6095997"/>
              <a:gd name="connsiteX90" fmla="*/ 4711867 w 6333834"/>
              <a:gd name="connsiteY90" fmla="*/ 639511 h 6095997"/>
              <a:gd name="connsiteX91" fmla="*/ 4753566 w 6333834"/>
              <a:gd name="connsiteY91" fmla="*/ 639511 h 6095997"/>
              <a:gd name="connsiteX92" fmla="*/ 4753566 w 6333834"/>
              <a:gd name="connsiteY92" fmla="*/ 577340 h 6095997"/>
              <a:gd name="connsiteX93" fmla="*/ 4797535 w 6333834"/>
              <a:gd name="connsiteY93" fmla="*/ 621342 h 6095997"/>
              <a:gd name="connsiteX94" fmla="*/ 4827036 w 6333834"/>
              <a:gd name="connsiteY94" fmla="*/ 591818 h 6095997"/>
              <a:gd name="connsiteX95" fmla="*/ 4783068 w 6333834"/>
              <a:gd name="connsiteY95" fmla="*/ 547816 h 6095997"/>
              <a:gd name="connsiteX96" fmla="*/ 4845191 w 6333834"/>
              <a:gd name="connsiteY96" fmla="*/ 547816 h 6095997"/>
              <a:gd name="connsiteX97" fmla="*/ 4845191 w 6333834"/>
              <a:gd name="connsiteY97" fmla="*/ 506085 h 6095997"/>
              <a:gd name="connsiteX98" fmla="*/ 4783068 w 6333834"/>
              <a:gd name="connsiteY98" fmla="*/ 506085 h 6095997"/>
              <a:gd name="connsiteX99" fmla="*/ 4827036 w 6333834"/>
              <a:gd name="connsiteY99" fmla="*/ 462083 h 6095997"/>
              <a:gd name="connsiteX100" fmla="*/ 4797535 w 6333834"/>
              <a:gd name="connsiteY100" fmla="*/ 432559 h 6095997"/>
              <a:gd name="connsiteX101" fmla="*/ 4753566 w 6333834"/>
              <a:gd name="connsiteY101" fmla="*/ 476561 h 6095997"/>
              <a:gd name="connsiteX102" fmla="*/ 4753566 w 6333834"/>
              <a:gd name="connsiteY102" fmla="*/ 414390 h 6095997"/>
              <a:gd name="connsiteX103" fmla="*/ 1905327 w 6333834"/>
              <a:gd name="connsiteY103" fmla="*/ 0 h 6095997"/>
              <a:gd name="connsiteX104" fmla="*/ 6333834 w 6333834"/>
              <a:gd name="connsiteY104" fmla="*/ 0 h 6095997"/>
              <a:gd name="connsiteX105" fmla="*/ 6333834 w 6333834"/>
              <a:gd name="connsiteY105" fmla="*/ 3950925 h 6095997"/>
              <a:gd name="connsiteX106" fmla="*/ 4188026 w 6333834"/>
              <a:gd name="connsiteY106" fmla="*/ 6095997 h 6095997"/>
              <a:gd name="connsiteX107" fmla="*/ 0 w 6333834"/>
              <a:gd name="connsiteY107" fmla="*/ 1905768 h 609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333834" h="6095997">
                <a:moveTo>
                  <a:pt x="5140771" y="512615"/>
                </a:moveTo>
                <a:cubicBezTo>
                  <a:pt x="5168287" y="512615"/>
                  <a:pt x="5186725" y="533055"/>
                  <a:pt x="5186725" y="559172"/>
                </a:cubicBezTo>
                <a:cubicBezTo>
                  <a:pt x="5186725" y="585290"/>
                  <a:pt x="5168854" y="605729"/>
                  <a:pt x="5140771" y="605729"/>
                </a:cubicBezTo>
                <a:cubicBezTo>
                  <a:pt x="5112688" y="605729"/>
                  <a:pt x="5093966" y="585290"/>
                  <a:pt x="5093966" y="559172"/>
                </a:cubicBezTo>
                <a:cubicBezTo>
                  <a:pt x="5093966" y="533055"/>
                  <a:pt x="5113256" y="512615"/>
                  <a:pt x="5140771" y="512615"/>
                </a:cubicBezTo>
                <a:close/>
                <a:moveTo>
                  <a:pt x="5761718" y="512047"/>
                </a:moveTo>
                <a:cubicBezTo>
                  <a:pt x="5789234" y="512047"/>
                  <a:pt x="5807672" y="532771"/>
                  <a:pt x="5807672" y="558888"/>
                </a:cubicBezTo>
                <a:cubicBezTo>
                  <a:pt x="5807672" y="585006"/>
                  <a:pt x="5789518" y="605729"/>
                  <a:pt x="5761718" y="605729"/>
                </a:cubicBezTo>
                <a:cubicBezTo>
                  <a:pt x="5733919" y="605729"/>
                  <a:pt x="5715197" y="585290"/>
                  <a:pt x="5715197" y="558888"/>
                </a:cubicBezTo>
                <a:cubicBezTo>
                  <a:pt x="5715197" y="532487"/>
                  <a:pt x="5734203" y="512047"/>
                  <a:pt x="5761718" y="512047"/>
                </a:cubicBezTo>
                <a:close/>
                <a:moveTo>
                  <a:pt x="4732860" y="497285"/>
                </a:moveTo>
                <a:lnTo>
                  <a:pt x="4762361" y="526809"/>
                </a:lnTo>
                <a:lnTo>
                  <a:pt x="4732860" y="556334"/>
                </a:lnTo>
                <a:lnTo>
                  <a:pt x="4703358" y="526809"/>
                </a:lnTo>
                <a:close/>
                <a:moveTo>
                  <a:pt x="5333097" y="483090"/>
                </a:moveTo>
                <a:lnTo>
                  <a:pt x="5333097" y="565984"/>
                </a:lnTo>
                <a:cubicBezTo>
                  <a:pt x="5333097" y="610554"/>
                  <a:pt x="5361464" y="639511"/>
                  <a:pt x="5405716" y="639511"/>
                </a:cubicBezTo>
                <a:cubicBezTo>
                  <a:pt x="5449968" y="639511"/>
                  <a:pt x="5478902" y="610838"/>
                  <a:pt x="5478902" y="565984"/>
                </a:cubicBezTo>
                <a:lnTo>
                  <a:pt x="5478902" y="483090"/>
                </a:lnTo>
                <a:lnTo>
                  <a:pt x="5443727" y="483090"/>
                </a:lnTo>
                <a:cubicBezTo>
                  <a:pt x="5443727" y="483090"/>
                  <a:pt x="5443727" y="565701"/>
                  <a:pt x="5443727" y="565701"/>
                </a:cubicBezTo>
                <a:cubicBezTo>
                  <a:pt x="5443727" y="588127"/>
                  <a:pt x="5428976" y="606012"/>
                  <a:pt x="5405716" y="606012"/>
                </a:cubicBezTo>
                <a:cubicBezTo>
                  <a:pt x="5382455" y="606012"/>
                  <a:pt x="5368272" y="588127"/>
                  <a:pt x="5368272" y="565701"/>
                </a:cubicBezTo>
                <a:lnTo>
                  <a:pt x="5368272" y="483090"/>
                </a:lnTo>
                <a:close/>
                <a:moveTo>
                  <a:pt x="5754626" y="478548"/>
                </a:moveTo>
                <a:cubicBezTo>
                  <a:pt x="5710657" y="478264"/>
                  <a:pt x="5679454" y="511478"/>
                  <a:pt x="5679454" y="559171"/>
                </a:cubicBezTo>
                <a:cubicBezTo>
                  <a:pt x="5679454" y="606864"/>
                  <a:pt x="5711792" y="640078"/>
                  <a:pt x="5754626" y="639511"/>
                </a:cubicBezTo>
                <a:cubicBezTo>
                  <a:pt x="5778737" y="639511"/>
                  <a:pt x="5796325" y="628439"/>
                  <a:pt x="5806537" y="613109"/>
                </a:cubicBezTo>
                <a:lnTo>
                  <a:pt x="5807955" y="613109"/>
                </a:lnTo>
                <a:lnTo>
                  <a:pt x="5807955" y="635252"/>
                </a:lnTo>
                <a:lnTo>
                  <a:pt x="5842846" y="635252"/>
                </a:lnTo>
                <a:lnTo>
                  <a:pt x="5842846" y="482806"/>
                </a:lnTo>
                <a:lnTo>
                  <a:pt x="5807955" y="482806"/>
                </a:lnTo>
                <a:lnTo>
                  <a:pt x="5807955" y="504097"/>
                </a:lnTo>
                <a:lnTo>
                  <a:pt x="5806537" y="504097"/>
                </a:lnTo>
                <a:cubicBezTo>
                  <a:pt x="5796325" y="489335"/>
                  <a:pt x="5778170" y="478832"/>
                  <a:pt x="5754626" y="478548"/>
                </a:cubicBezTo>
                <a:close/>
                <a:moveTo>
                  <a:pt x="5594921" y="478548"/>
                </a:moveTo>
                <a:cubicBezTo>
                  <a:pt x="5574497" y="478548"/>
                  <a:pt x="5556626" y="487632"/>
                  <a:pt x="5545563" y="502394"/>
                </a:cubicBezTo>
                <a:lnTo>
                  <a:pt x="5544428" y="502394"/>
                </a:lnTo>
                <a:lnTo>
                  <a:pt x="5544428" y="482806"/>
                </a:lnTo>
                <a:lnTo>
                  <a:pt x="5509821" y="482806"/>
                </a:lnTo>
                <a:lnTo>
                  <a:pt x="5509821" y="635253"/>
                </a:lnTo>
                <a:lnTo>
                  <a:pt x="5544996" y="635253"/>
                </a:lnTo>
                <a:lnTo>
                  <a:pt x="5544996" y="557752"/>
                </a:lnTo>
                <a:cubicBezTo>
                  <a:pt x="5544996" y="531351"/>
                  <a:pt x="5564285" y="513182"/>
                  <a:pt x="5586127" y="513182"/>
                </a:cubicBezTo>
                <a:cubicBezTo>
                  <a:pt x="5607970" y="513182"/>
                  <a:pt x="5622437" y="529080"/>
                  <a:pt x="5622437" y="552926"/>
                </a:cubicBezTo>
                <a:lnTo>
                  <a:pt x="5622437" y="635253"/>
                </a:lnTo>
                <a:lnTo>
                  <a:pt x="5657611" y="635253"/>
                </a:lnTo>
                <a:lnTo>
                  <a:pt x="5657611" y="547532"/>
                </a:lnTo>
                <a:cubicBezTo>
                  <a:pt x="5657611" y="504665"/>
                  <a:pt x="5633216" y="478548"/>
                  <a:pt x="5595205" y="478548"/>
                </a:cubicBezTo>
                <a:close/>
                <a:moveTo>
                  <a:pt x="5141054" y="478548"/>
                </a:moveTo>
                <a:cubicBezTo>
                  <a:pt x="5091129" y="478548"/>
                  <a:pt x="5058507" y="513750"/>
                  <a:pt x="5058507" y="558887"/>
                </a:cubicBezTo>
                <a:cubicBezTo>
                  <a:pt x="5058507" y="604025"/>
                  <a:pt x="5092547" y="639511"/>
                  <a:pt x="5141054" y="639511"/>
                </a:cubicBezTo>
                <a:cubicBezTo>
                  <a:pt x="5189561" y="639511"/>
                  <a:pt x="5222183" y="604025"/>
                  <a:pt x="5222183" y="558887"/>
                </a:cubicBezTo>
                <a:cubicBezTo>
                  <a:pt x="5222183" y="513750"/>
                  <a:pt x="5190979" y="478548"/>
                  <a:pt x="5141054" y="478548"/>
                </a:cubicBezTo>
                <a:close/>
                <a:moveTo>
                  <a:pt x="4944757" y="429719"/>
                </a:moveTo>
                <a:lnTo>
                  <a:pt x="4944757" y="482805"/>
                </a:lnTo>
                <a:lnTo>
                  <a:pt x="4920362" y="482805"/>
                </a:lnTo>
                <a:lnTo>
                  <a:pt x="4920362" y="517156"/>
                </a:lnTo>
                <a:lnTo>
                  <a:pt x="4944757" y="517156"/>
                </a:lnTo>
                <a:lnTo>
                  <a:pt x="4944757" y="593805"/>
                </a:lnTo>
                <a:cubicBezTo>
                  <a:pt x="4944757" y="619922"/>
                  <a:pt x="4960359" y="635252"/>
                  <a:pt x="4986740" y="635252"/>
                </a:cubicBezTo>
                <a:lnTo>
                  <a:pt x="5046026" y="635252"/>
                </a:lnTo>
                <a:lnTo>
                  <a:pt x="5046026" y="600902"/>
                </a:lnTo>
                <a:lnTo>
                  <a:pt x="4993832" y="600902"/>
                </a:lnTo>
                <a:cubicBezTo>
                  <a:pt x="4984754" y="600902"/>
                  <a:pt x="4979932" y="596076"/>
                  <a:pt x="4979932" y="587843"/>
                </a:cubicBezTo>
                <a:lnTo>
                  <a:pt x="4979932" y="517156"/>
                </a:lnTo>
                <a:lnTo>
                  <a:pt x="5045743" y="517156"/>
                </a:lnTo>
                <a:lnTo>
                  <a:pt x="5045743" y="482805"/>
                </a:lnTo>
                <a:lnTo>
                  <a:pt x="4979932" y="482805"/>
                </a:lnTo>
                <a:lnTo>
                  <a:pt x="4979932" y="429719"/>
                </a:lnTo>
                <a:close/>
                <a:moveTo>
                  <a:pt x="5245727" y="414390"/>
                </a:moveTo>
                <a:lnTo>
                  <a:pt x="5245727" y="593805"/>
                </a:lnTo>
                <a:cubicBezTo>
                  <a:pt x="5245727" y="620207"/>
                  <a:pt x="5261045" y="635536"/>
                  <a:pt x="5288561" y="635536"/>
                </a:cubicBezTo>
                <a:lnTo>
                  <a:pt x="5316927" y="635536"/>
                </a:lnTo>
                <a:lnTo>
                  <a:pt x="5316927" y="601470"/>
                </a:lnTo>
                <a:lnTo>
                  <a:pt x="5294518" y="601470"/>
                </a:lnTo>
                <a:cubicBezTo>
                  <a:pt x="5285724" y="601470"/>
                  <a:pt x="5280618" y="596360"/>
                  <a:pt x="5280618" y="587844"/>
                </a:cubicBezTo>
                <a:lnTo>
                  <a:pt x="5280618" y="414390"/>
                </a:lnTo>
                <a:close/>
                <a:moveTo>
                  <a:pt x="4711867" y="414390"/>
                </a:moveTo>
                <a:lnTo>
                  <a:pt x="4711867" y="476561"/>
                </a:lnTo>
                <a:lnTo>
                  <a:pt x="4667899" y="432559"/>
                </a:lnTo>
                <a:lnTo>
                  <a:pt x="4638398" y="462083"/>
                </a:lnTo>
                <a:lnTo>
                  <a:pt x="4682366" y="506085"/>
                </a:lnTo>
                <a:lnTo>
                  <a:pt x="4620243" y="506085"/>
                </a:lnTo>
                <a:lnTo>
                  <a:pt x="4620243" y="547816"/>
                </a:lnTo>
                <a:lnTo>
                  <a:pt x="4682366" y="547816"/>
                </a:lnTo>
                <a:lnTo>
                  <a:pt x="4638398" y="591818"/>
                </a:lnTo>
                <a:lnTo>
                  <a:pt x="4667899" y="621342"/>
                </a:lnTo>
                <a:lnTo>
                  <a:pt x="4711867" y="577340"/>
                </a:lnTo>
                <a:lnTo>
                  <a:pt x="4711867" y="639511"/>
                </a:lnTo>
                <a:lnTo>
                  <a:pt x="4753566" y="639511"/>
                </a:lnTo>
                <a:lnTo>
                  <a:pt x="4753566" y="577340"/>
                </a:lnTo>
                <a:lnTo>
                  <a:pt x="4797535" y="621342"/>
                </a:lnTo>
                <a:lnTo>
                  <a:pt x="4827036" y="591818"/>
                </a:lnTo>
                <a:lnTo>
                  <a:pt x="4783068" y="547816"/>
                </a:lnTo>
                <a:lnTo>
                  <a:pt x="4845191" y="547816"/>
                </a:lnTo>
                <a:lnTo>
                  <a:pt x="4845191" y="506085"/>
                </a:lnTo>
                <a:lnTo>
                  <a:pt x="4783068" y="506085"/>
                </a:lnTo>
                <a:lnTo>
                  <a:pt x="4827036" y="462083"/>
                </a:lnTo>
                <a:lnTo>
                  <a:pt x="4797535" y="432559"/>
                </a:lnTo>
                <a:lnTo>
                  <a:pt x="4753566" y="476561"/>
                </a:lnTo>
                <a:lnTo>
                  <a:pt x="4753566" y="414390"/>
                </a:lnTo>
                <a:close/>
                <a:moveTo>
                  <a:pt x="1905327" y="0"/>
                </a:moveTo>
                <a:lnTo>
                  <a:pt x="6333834" y="0"/>
                </a:lnTo>
                <a:lnTo>
                  <a:pt x="6333834" y="3950925"/>
                </a:lnTo>
                <a:lnTo>
                  <a:pt x="4188026" y="6095997"/>
                </a:lnTo>
                <a:lnTo>
                  <a:pt x="0" y="1905768"/>
                </a:lnTo>
                <a:close/>
              </a:path>
            </a:pathLst>
          </a:custGeom>
        </p:spPr>
      </p:pic>
      <p:pic>
        <p:nvPicPr>
          <p:cNvPr id="15" name="Picture 14" descr="A logo with blue and pink squares&#10;&#10;AI-generated content may be incorrect.">
            <a:extLst>
              <a:ext uri="{FF2B5EF4-FFF2-40B4-BE49-F238E27FC236}">
                <a16:creationId xmlns:a16="http://schemas.microsoft.com/office/drawing/2014/main" id="{74D61A95-7CD1-911D-D589-6D18AA0A25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4153" y="489465"/>
            <a:ext cx="920989" cy="694100"/>
          </a:xfrm>
          <a:prstGeom prst="rect">
            <a:avLst/>
          </a:prstGeom>
        </p:spPr>
      </p:pic>
      <p:pic>
        <p:nvPicPr>
          <p:cNvPr id="16" name="Picture 15" descr="A black and white logo&#10;&#10;AI-generated content may be incorrect.">
            <a:extLst>
              <a:ext uri="{FF2B5EF4-FFF2-40B4-BE49-F238E27FC236}">
                <a16:creationId xmlns:a16="http://schemas.microsoft.com/office/drawing/2014/main" id="{68F70313-F9DE-FFD6-510A-AB2CD5F49B07}"/>
              </a:ext>
            </a:extLst>
          </p:cNvPr>
          <p:cNvPicPr>
            <a:picLocks noChangeAspect="1"/>
          </p:cNvPicPr>
          <p:nvPr/>
        </p:nvPicPr>
        <p:blipFill>
          <a:blip r:embed="rId10"/>
          <a:stretch>
            <a:fillRect/>
          </a:stretch>
        </p:blipFill>
        <p:spPr>
          <a:xfrm>
            <a:off x="0" y="197759"/>
            <a:ext cx="1665405" cy="1194915"/>
          </a:xfrm>
          <a:prstGeom prst="rect">
            <a:avLst/>
          </a:prstGeom>
        </p:spPr>
      </p:pic>
    </p:spTree>
    <p:extLst>
      <p:ext uri="{BB962C8B-B14F-4D97-AF65-F5344CB8AC3E}">
        <p14:creationId xmlns:p14="http://schemas.microsoft.com/office/powerpoint/2010/main" val="21981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F3CCF-749C-6F46-4725-E80F308CD13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789B329-DFA8-D154-4E55-D2701F8FC24E}"/>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28208D25-0F7C-60F9-9987-19EEA10DC0DF}"/>
              </a:ext>
            </a:extLst>
          </p:cNvPr>
          <p:cNvSpPr/>
          <p:nvPr/>
        </p:nvSpPr>
        <p:spPr>
          <a:xfrm>
            <a:off x="0" y="1600200"/>
            <a:ext cx="12192000" cy="52578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55B69A-FCA9-6426-8584-EF4F9ACB52AE}"/>
              </a:ext>
            </a:extLst>
          </p:cNvPr>
          <p:cNvSpPr txBox="1"/>
          <p:nvPr/>
        </p:nvSpPr>
        <p:spPr>
          <a:xfrm>
            <a:off x="1865827" y="247471"/>
            <a:ext cx="8524875" cy="1200329"/>
          </a:xfrm>
          <a:prstGeom prst="rect">
            <a:avLst/>
          </a:prstGeom>
          <a:noFill/>
        </p:spPr>
        <p:txBody>
          <a:bodyPr wrap="square" rtlCol="0">
            <a:spAutoFit/>
          </a:bodyPr>
          <a:lstStyle/>
          <a:p>
            <a:pPr algn="ctr"/>
            <a:r>
              <a:rPr lang="en-GB" sz="3600" b="1" dirty="0">
                <a:solidFill>
                  <a:srgbClr val="FECF8B"/>
                </a:solidFill>
              </a:rPr>
              <a:t>Creative Excellence Still Matters — A Strong Idea Can Be Weakened by Weak Execution</a:t>
            </a:r>
            <a:endParaRPr lang="en-GB" sz="3600" b="1" dirty="0">
              <a:solidFill>
                <a:srgbClr val="FECF8B"/>
              </a:solidFill>
              <a:latin typeface="Gotham Black" panose="02000603040000020004" pitchFamily="2" charset="0"/>
            </a:endParaRPr>
          </a:p>
        </p:txBody>
      </p:sp>
      <p:sp>
        <p:nvSpPr>
          <p:cNvPr id="9" name="TextBox 8">
            <a:extLst>
              <a:ext uri="{FF2B5EF4-FFF2-40B4-BE49-F238E27FC236}">
                <a16:creationId xmlns:a16="http://schemas.microsoft.com/office/drawing/2014/main" id="{943B34C1-AD84-5972-2F3F-335716289FE8}"/>
              </a:ext>
            </a:extLst>
          </p:cNvPr>
          <p:cNvSpPr txBox="1"/>
          <p:nvPr/>
        </p:nvSpPr>
        <p:spPr>
          <a:xfrm>
            <a:off x="5448017" y="2984327"/>
            <a:ext cx="184731" cy="338554"/>
          </a:xfrm>
          <a:prstGeom prst="rect">
            <a:avLst/>
          </a:prstGeom>
          <a:noFill/>
        </p:spPr>
        <p:txBody>
          <a:bodyPr wrap="none" rtlCol="0">
            <a:spAutoFit/>
          </a:bodyPr>
          <a:lstStyle/>
          <a:p>
            <a:endParaRPr lang="en-IN" sz="1600">
              <a:latin typeface="Gotham Medium" panose="02000604030000020004" pitchFamily="50" charset="0"/>
            </a:endParaRPr>
          </a:p>
        </p:txBody>
      </p:sp>
      <p:sp>
        <p:nvSpPr>
          <p:cNvPr id="12" name="Round Same Side Corner Rectangle 10">
            <a:extLst>
              <a:ext uri="{FF2B5EF4-FFF2-40B4-BE49-F238E27FC236}">
                <a16:creationId xmlns:a16="http://schemas.microsoft.com/office/drawing/2014/main" id="{A539FE93-FDD3-6110-3CC3-4E30534A8989}"/>
              </a:ext>
            </a:extLst>
          </p:cNvPr>
          <p:cNvSpPr/>
          <p:nvPr/>
        </p:nvSpPr>
        <p:spPr bwMode="gray">
          <a:xfrm rot="5400000">
            <a:off x="979168" y="964612"/>
            <a:ext cx="3680457" cy="5638804"/>
          </a:xfrm>
          <a:prstGeom prst="round2SameRect">
            <a:avLst>
              <a:gd name="adj1" fmla="val 4335"/>
              <a:gd name="adj2" fmla="val 0"/>
            </a:avLst>
          </a:prstGeom>
          <a:solidFill>
            <a:schemeClr val="tx1">
              <a:lumMod val="95000"/>
              <a:alpha val="86454"/>
            </a:schemeClr>
          </a:solidFill>
          <a:ln w="6350" cap="flat" cmpd="sng" algn="ctr">
            <a:noFill/>
            <a:prstDash val="solid"/>
            <a:miter lim="800000"/>
          </a:ln>
          <a:effectLst>
            <a:outerShdw blurRad="127000" sx="103000" sy="103000" algn="ctr" rotWithShape="0">
              <a:prstClr val="black">
                <a:alpha val="1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1600" b="0" i="0" u="none" strike="noStrike" kern="0" cap="none" spc="0" normalizeH="0" baseline="0" noProof="0">
              <a:ln>
                <a:noFill/>
              </a:ln>
              <a:solidFill>
                <a:srgbClr val="000000"/>
              </a:solidFill>
              <a:effectLst/>
              <a:uLnTx/>
              <a:uFillTx/>
              <a:latin typeface="Century Gothic" panose="020F0302020204030204"/>
              <a:ea typeface="+mn-ea"/>
              <a:cs typeface="+mn-cs"/>
            </a:endParaRPr>
          </a:p>
        </p:txBody>
      </p:sp>
      <p:sp>
        <p:nvSpPr>
          <p:cNvPr id="13" name="Title 23">
            <a:extLst>
              <a:ext uri="{FF2B5EF4-FFF2-40B4-BE49-F238E27FC236}">
                <a16:creationId xmlns:a16="http://schemas.microsoft.com/office/drawing/2014/main" id="{D86287BE-A8FC-04EA-03F4-9A1EB6E8D62E}"/>
              </a:ext>
            </a:extLst>
          </p:cNvPr>
          <p:cNvSpPr txBox="1">
            <a:spLocks/>
          </p:cNvSpPr>
          <p:nvPr/>
        </p:nvSpPr>
        <p:spPr bwMode="gray">
          <a:xfrm>
            <a:off x="479375" y="2698298"/>
            <a:ext cx="4902250" cy="1845128"/>
          </a:xfrm>
          <a:prstGeom prst="rect">
            <a:avLst/>
          </a:prstGeom>
        </p:spPr>
        <p:txBody>
          <a:bodyPr vert="horz" lIns="0" tIns="18000" rIns="0" bIns="0" rtlCol="0" anchor="ctr">
            <a:noAutofit/>
          </a:bodyPr>
          <a:lst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a:lstStyle>
          <a:p>
            <a:pPr>
              <a:lnSpc>
                <a:spcPts val="2600"/>
              </a:lnSpc>
            </a:pPr>
            <a:r>
              <a:rPr lang="en-GB" sz="2400" dirty="0">
                <a:solidFill>
                  <a:srgbClr val="7030A0"/>
                </a:solidFill>
                <a:latin typeface="Gotham Black" panose="02000603040000020004"/>
              </a:rPr>
              <a:t>Even when the underlying idea is powerful or </a:t>
            </a:r>
            <a:r>
              <a:rPr lang="en-GB" sz="2400" u="sng" dirty="0">
                <a:solidFill>
                  <a:srgbClr val="7030A0"/>
                </a:solidFill>
                <a:latin typeface="Gotham Black" panose="02000603040000020004"/>
              </a:rPr>
              <a:t>socially relevant, </a:t>
            </a:r>
            <a:r>
              <a:rPr lang="en-GB" sz="2400" i="1" u="sng" dirty="0">
                <a:solidFill>
                  <a:srgbClr val="7030A0"/>
                </a:solidFill>
                <a:latin typeface="Gotham Black" panose="02000603040000020004"/>
              </a:rPr>
              <a:t>creative </a:t>
            </a:r>
            <a:r>
              <a:rPr lang="en-GB" sz="2400" u="sng" dirty="0">
                <a:solidFill>
                  <a:srgbClr val="7030A0"/>
                </a:solidFill>
                <a:latin typeface="Gotham Black" panose="02000603040000020004"/>
              </a:rPr>
              <a:t>and </a:t>
            </a:r>
            <a:r>
              <a:rPr lang="en-GB" sz="2400" i="1" u="sng" dirty="0">
                <a:solidFill>
                  <a:srgbClr val="7030A0"/>
                </a:solidFill>
                <a:latin typeface="Gotham Black" panose="02000603040000020004"/>
              </a:rPr>
              <a:t>executional finesse</a:t>
            </a:r>
            <a:r>
              <a:rPr lang="en-GB" sz="2400" u="sng" dirty="0">
                <a:solidFill>
                  <a:srgbClr val="7030A0"/>
                </a:solidFill>
                <a:latin typeface="Gotham Black" panose="02000603040000020004"/>
              </a:rPr>
              <a:t> often determine whether it resonates</a:t>
            </a:r>
            <a:r>
              <a:rPr lang="en-GB" sz="2400" dirty="0">
                <a:solidFill>
                  <a:srgbClr val="7030A0"/>
                </a:solidFill>
                <a:latin typeface="Gotham Black" panose="02000603040000020004"/>
              </a:rPr>
              <a:t>. </a:t>
            </a:r>
          </a:p>
          <a:p>
            <a:pPr>
              <a:lnSpc>
                <a:spcPts val="2600"/>
              </a:lnSpc>
            </a:pPr>
            <a:endParaRPr lang="en-GB" sz="2400" dirty="0">
              <a:solidFill>
                <a:srgbClr val="7030A0"/>
              </a:solidFill>
              <a:latin typeface="Gotham Black" panose="02000603040000020004"/>
            </a:endParaRPr>
          </a:p>
          <a:p>
            <a:pPr>
              <a:lnSpc>
                <a:spcPts val="2600"/>
              </a:lnSpc>
            </a:pPr>
            <a:r>
              <a:rPr lang="en-GB" sz="2400" dirty="0">
                <a:solidFill>
                  <a:srgbClr val="7030A0"/>
                </a:solidFill>
                <a:latin typeface="Gotham Black" panose="02000603040000020004"/>
              </a:rPr>
              <a:t>Otherwise strong campaigns were penalized for poor storytelling.</a:t>
            </a:r>
            <a:endParaRPr lang="en-US" sz="2400" b="0" dirty="0">
              <a:solidFill>
                <a:srgbClr val="7030A0"/>
              </a:solidFill>
              <a:latin typeface="Gotham Black" panose="02000603040000020004"/>
            </a:endParaRPr>
          </a:p>
        </p:txBody>
      </p:sp>
      <p:sp>
        <p:nvSpPr>
          <p:cNvPr id="14" name="TextBox 13">
            <a:extLst>
              <a:ext uri="{FF2B5EF4-FFF2-40B4-BE49-F238E27FC236}">
                <a16:creationId xmlns:a16="http://schemas.microsoft.com/office/drawing/2014/main" id="{1705F326-3947-5BF9-64E7-370AF525F464}"/>
              </a:ext>
            </a:extLst>
          </p:cNvPr>
          <p:cNvSpPr txBox="1"/>
          <p:nvPr/>
        </p:nvSpPr>
        <p:spPr bwMode="gray">
          <a:xfrm>
            <a:off x="6265069" y="2299038"/>
            <a:ext cx="5269706" cy="2585323"/>
          </a:xfrm>
          <a:prstGeom prst="rect">
            <a:avLst/>
          </a:prstGeom>
          <a:noFill/>
        </p:spPr>
        <p:txBody>
          <a:bodyPr wrap="square">
            <a:spAutoFit/>
          </a:bodyPr>
          <a:lstStyle/>
          <a:p>
            <a:r>
              <a:rPr lang="en-GB" i="1">
                <a:solidFill>
                  <a:schemeClr val="accent2"/>
                </a:solidFill>
                <a:latin typeface="Gotham Black" panose="02000603040000020004"/>
              </a:rPr>
              <a:t>“The reason I penalized [Brand] is for the quality of the creative and I just felt that they didn’t do a good job of what was fundamentally a good idea.”</a:t>
            </a:r>
          </a:p>
          <a:p>
            <a:endParaRPr lang="en-GB" i="1">
              <a:solidFill>
                <a:schemeClr val="accent2"/>
              </a:solidFill>
              <a:latin typeface="Gotham Black" panose="02000603040000020004"/>
            </a:endParaRPr>
          </a:p>
          <a:p>
            <a:endParaRPr lang="en-GB" i="1">
              <a:solidFill>
                <a:schemeClr val="accent2"/>
              </a:solidFill>
              <a:latin typeface="Gotham Black" panose="02000603040000020004"/>
            </a:endParaRPr>
          </a:p>
          <a:p>
            <a:r>
              <a:rPr lang="en-GB" i="1">
                <a:solidFill>
                  <a:schemeClr val="accent2"/>
                </a:solidFill>
                <a:latin typeface="Gotham Black" panose="02000603040000020004"/>
              </a:rPr>
              <a:t>“Creatively not, I wouldn’t say top of the pop, but at least picking the right topical subjects… I found that they are taking action and bringing relevance, but creatively it was weaker.”</a:t>
            </a:r>
            <a:endParaRPr lang="en-US" i="1">
              <a:solidFill>
                <a:schemeClr val="accent2"/>
              </a:solidFill>
              <a:latin typeface="Gotham Black" panose="02000603040000020004"/>
            </a:endParaRPr>
          </a:p>
        </p:txBody>
      </p:sp>
      <p:pic>
        <p:nvPicPr>
          <p:cNvPr id="15" name="Graphic 14">
            <a:extLst>
              <a:ext uri="{FF2B5EF4-FFF2-40B4-BE49-F238E27FC236}">
                <a16:creationId xmlns:a16="http://schemas.microsoft.com/office/drawing/2014/main" id="{9FE1E4EA-A89B-2B31-E394-145B9E61B5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28265" y="1921582"/>
            <a:ext cx="424938" cy="292735"/>
          </a:xfrm>
          <a:prstGeom prst="rect">
            <a:avLst/>
          </a:prstGeom>
        </p:spPr>
      </p:pic>
      <p:pic>
        <p:nvPicPr>
          <p:cNvPr id="16" name="Picture 15" descr="A logo with blue and pink squares&#10;&#10;AI-generated content may be incorrect.">
            <a:extLst>
              <a:ext uri="{FF2B5EF4-FFF2-40B4-BE49-F238E27FC236}">
                <a16:creationId xmlns:a16="http://schemas.microsoft.com/office/drawing/2014/main" id="{734E92A8-A7A3-AD2B-2357-E6F5B158EE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4153" y="489465"/>
            <a:ext cx="920989" cy="694100"/>
          </a:xfrm>
          <a:prstGeom prst="rect">
            <a:avLst/>
          </a:prstGeom>
        </p:spPr>
      </p:pic>
      <p:pic>
        <p:nvPicPr>
          <p:cNvPr id="17" name="Picture 16" descr="A black and white logo&#10;&#10;AI-generated content may be incorrect.">
            <a:extLst>
              <a:ext uri="{FF2B5EF4-FFF2-40B4-BE49-F238E27FC236}">
                <a16:creationId xmlns:a16="http://schemas.microsoft.com/office/drawing/2014/main" id="{75652A84-EA76-3D2B-8F16-AEBB2DA0D19A}"/>
              </a:ext>
            </a:extLst>
          </p:cNvPr>
          <p:cNvPicPr>
            <a:picLocks noChangeAspect="1"/>
          </p:cNvPicPr>
          <p:nvPr/>
        </p:nvPicPr>
        <p:blipFill>
          <a:blip r:embed="rId6"/>
          <a:stretch>
            <a:fillRect/>
          </a:stretch>
        </p:blipFill>
        <p:spPr>
          <a:xfrm>
            <a:off x="0" y="197759"/>
            <a:ext cx="1665405" cy="1194915"/>
          </a:xfrm>
          <a:prstGeom prst="rect">
            <a:avLst/>
          </a:prstGeom>
        </p:spPr>
      </p:pic>
    </p:spTree>
    <p:extLst>
      <p:ext uri="{BB962C8B-B14F-4D97-AF65-F5344CB8AC3E}">
        <p14:creationId xmlns:p14="http://schemas.microsoft.com/office/powerpoint/2010/main" val="149288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B91F5-E6F3-8FD9-18B7-6C139ABDC31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6BCF4E-57F7-455B-ED6C-EC2693AFD6A0}"/>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FEE28345-8F36-CB91-12DF-E66E2B7AE1B1}"/>
              </a:ext>
            </a:extLst>
          </p:cNvPr>
          <p:cNvSpPr txBox="1"/>
          <p:nvPr/>
        </p:nvSpPr>
        <p:spPr>
          <a:xfrm>
            <a:off x="1742936" y="819046"/>
            <a:ext cx="9153799" cy="830997"/>
          </a:xfrm>
          <a:prstGeom prst="rect">
            <a:avLst/>
          </a:prstGeom>
          <a:noFill/>
        </p:spPr>
        <p:txBody>
          <a:bodyPr wrap="square" rtlCol="0">
            <a:spAutoFit/>
          </a:bodyPr>
          <a:lstStyle/>
          <a:p>
            <a:pPr algn="ctr"/>
            <a:r>
              <a:rPr lang="en-US" sz="4800" b="1" dirty="0">
                <a:solidFill>
                  <a:srgbClr val="FECF8B"/>
                </a:solidFill>
                <a:latin typeface="Gotham Black" panose="02000603040000020004"/>
              </a:rPr>
              <a:t>Key Learnings Summarized…</a:t>
            </a:r>
            <a:endParaRPr lang="en-IN" sz="4800" b="1" dirty="0">
              <a:solidFill>
                <a:srgbClr val="FECF8B"/>
              </a:solidFill>
              <a:latin typeface="Gotham Black" panose="02000603040000020004"/>
            </a:endParaRPr>
          </a:p>
        </p:txBody>
      </p:sp>
      <p:sp>
        <p:nvSpPr>
          <p:cNvPr id="9" name="TextBox 8">
            <a:extLst>
              <a:ext uri="{FF2B5EF4-FFF2-40B4-BE49-F238E27FC236}">
                <a16:creationId xmlns:a16="http://schemas.microsoft.com/office/drawing/2014/main" id="{FA1EB7D6-2A8D-E9C4-5B77-816A53CADED2}"/>
              </a:ext>
            </a:extLst>
          </p:cNvPr>
          <p:cNvSpPr txBox="1"/>
          <p:nvPr/>
        </p:nvSpPr>
        <p:spPr>
          <a:xfrm>
            <a:off x="5448017" y="2984327"/>
            <a:ext cx="184731" cy="338554"/>
          </a:xfrm>
          <a:prstGeom prst="rect">
            <a:avLst/>
          </a:prstGeom>
          <a:noFill/>
        </p:spPr>
        <p:txBody>
          <a:bodyPr wrap="none" rtlCol="0">
            <a:spAutoFit/>
          </a:bodyPr>
          <a:lstStyle/>
          <a:p>
            <a:endParaRPr lang="en-IN" sz="1600">
              <a:latin typeface="Gotham Medium" panose="02000604030000020004" pitchFamily="50" charset="0"/>
            </a:endParaRPr>
          </a:p>
        </p:txBody>
      </p:sp>
      <p:pic>
        <p:nvPicPr>
          <p:cNvPr id="2" name="Picture 1" descr="A black and white logo&#10;&#10;AI-generated content may be incorrect.">
            <a:extLst>
              <a:ext uri="{FF2B5EF4-FFF2-40B4-BE49-F238E27FC236}">
                <a16:creationId xmlns:a16="http://schemas.microsoft.com/office/drawing/2014/main" id="{1E556EF0-C071-91A5-A28C-FD96996E9553}"/>
              </a:ext>
            </a:extLst>
          </p:cNvPr>
          <p:cNvPicPr>
            <a:picLocks noChangeAspect="1"/>
          </p:cNvPicPr>
          <p:nvPr/>
        </p:nvPicPr>
        <p:blipFill>
          <a:blip r:embed="rId3"/>
          <a:stretch>
            <a:fillRect/>
          </a:stretch>
        </p:blipFill>
        <p:spPr>
          <a:xfrm>
            <a:off x="-1857" y="204788"/>
            <a:ext cx="2638425" cy="1876425"/>
          </a:xfrm>
          <a:prstGeom prst="rect">
            <a:avLst/>
          </a:prstGeom>
        </p:spPr>
      </p:pic>
      <p:sp>
        <p:nvSpPr>
          <p:cNvPr id="6" name="TextBox 5">
            <a:extLst>
              <a:ext uri="{FF2B5EF4-FFF2-40B4-BE49-F238E27FC236}">
                <a16:creationId xmlns:a16="http://schemas.microsoft.com/office/drawing/2014/main" id="{88CD9D33-D258-16D9-1E7A-09C0A1A1F4DC}"/>
              </a:ext>
            </a:extLst>
          </p:cNvPr>
          <p:cNvSpPr txBox="1"/>
          <p:nvPr/>
        </p:nvSpPr>
        <p:spPr>
          <a:xfrm>
            <a:off x="1415062" y="2281239"/>
            <a:ext cx="9809546" cy="2862322"/>
          </a:xfrm>
          <a:prstGeom prst="rect">
            <a:avLst/>
          </a:prstGeom>
          <a:noFill/>
        </p:spPr>
        <p:txBody>
          <a:bodyPr wrap="square">
            <a:spAutoFit/>
          </a:bodyPr>
          <a:lstStyle/>
          <a:p>
            <a:pPr algn="ctr">
              <a:spcAft>
                <a:spcPts val="1200"/>
              </a:spcAft>
            </a:pPr>
            <a:r>
              <a:rPr lang="en-GB" sz="2800" dirty="0">
                <a:latin typeface="Gotham Bold"/>
              </a:rPr>
              <a:t>Embed purpose into your business. Create tangible impact</a:t>
            </a:r>
          </a:p>
          <a:p>
            <a:pPr algn="ctr">
              <a:spcAft>
                <a:spcPts val="1200"/>
              </a:spcAft>
            </a:pPr>
            <a:r>
              <a:rPr lang="en-GB" sz="2800" dirty="0">
                <a:latin typeface="Gotham Bold"/>
              </a:rPr>
              <a:t>Take steps to solve everyday consumer problems </a:t>
            </a:r>
          </a:p>
          <a:p>
            <a:pPr algn="ctr">
              <a:spcAft>
                <a:spcPts val="1200"/>
              </a:spcAft>
            </a:pPr>
            <a:r>
              <a:rPr lang="en-GB" sz="2800" dirty="0">
                <a:latin typeface="Gotham Bold"/>
              </a:rPr>
              <a:t>Invest in powerful storytelling</a:t>
            </a:r>
          </a:p>
          <a:p>
            <a:pPr algn="ctr">
              <a:spcAft>
                <a:spcPts val="1200"/>
              </a:spcAft>
            </a:pPr>
            <a:r>
              <a:rPr lang="en-GB" sz="2800" dirty="0">
                <a:latin typeface="Gotham Bold"/>
              </a:rPr>
              <a:t>Harness AI Technology meaningfully</a:t>
            </a:r>
          </a:p>
          <a:p>
            <a:pPr algn="ctr">
              <a:spcAft>
                <a:spcPts val="1200"/>
              </a:spcAft>
            </a:pPr>
            <a:r>
              <a:rPr lang="en-GB" sz="2800" dirty="0">
                <a:latin typeface="Gotham Black" panose="02000603040000020004"/>
              </a:rPr>
              <a:t>Build your brand with continuity, but evolve to be relevant</a:t>
            </a:r>
            <a:endParaRPr lang="en-GB" sz="2800" i="1" dirty="0">
              <a:latin typeface="Gotham Bold"/>
            </a:endParaRPr>
          </a:p>
        </p:txBody>
      </p:sp>
      <p:pic>
        <p:nvPicPr>
          <p:cNvPr id="11" name="Picture 10" descr="A logo with blue and pink squares&#10;&#10;AI-generated content may be incorrect.">
            <a:extLst>
              <a:ext uri="{FF2B5EF4-FFF2-40B4-BE49-F238E27FC236}">
                <a16:creationId xmlns:a16="http://schemas.microsoft.com/office/drawing/2014/main" id="{F325B4F7-1553-105D-BB22-89873618B8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7444" y="265058"/>
            <a:ext cx="1631589" cy="1229641"/>
          </a:xfrm>
          <a:prstGeom prst="rect">
            <a:avLst/>
          </a:prstGeom>
        </p:spPr>
      </p:pic>
      <p:sp>
        <p:nvSpPr>
          <p:cNvPr id="10" name="TextBox 9">
            <a:extLst>
              <a:ext uri="{FF2B5EF4-FFF2-40B4-BE49-F238E27FC236}">
                <a16:creationId xmlns:a16="http://schemas.microsoft.com/office/drawing/2014/main" id="{FF918233-F98B-3DCD-9423-5D140E16E1D3}"/>
              </a:ext>
            </a:extLst>
          </p:cNvPr>
          <p:cNvSpPr txBox="1"/>
          <p:nvPr/>
        </p:nvSpPr>
        <p:spPr>
          <a:xfrm>
            <a:off x="934501" y="5552113"/>
            <a:ext cx="10770668" cy="671851"/>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800" b="1" i="0" u="none" strike="noStrike" kern="1200" cap="none" spc="0" normalizeH="0" baseline="0" noProof="0" dirty="0">
                <a:ln>
                  <a:noFill/>
                </a:ln>
                <a:solidFill>
                  <a:srgbClr val="FECF8B"/>
                </a:solidFill>
                <a:effectLst/>
                <a:uLnTx/>
                <a:uFillTx/>
                <a:latin typeface="Gotham Black" panose="02000603040000020004"/>
                <a:ea typeface="+mn-ea"/>
                <a:cs typeface="+mn-cs"/>
              </a:rPr>
              <a:t>INVEST IN CREATIVE EXCELLENCE — </a:t>
            </a:r>
            <a:r>
              <a:rPr kumimoji="0" lang="en-GB" sz="2800" b="0" i="1" u="none" strike="noStrike" kern="1200" cap="none" spc="0" normalizeH="0" baseline="0" noProof="0" dirty="0">
                <a:ln>
                  <a:noFill/>
                </a:ln>
                <a:solidFill>
                  <a:srgbClr val="FECF8B"/>
                </a:solidFill>
                <a:effectLst/>
                <a:uLnTx/>
                <a:uFillTx/>
                <a:latin typeface="Gotham Black" panose="02000603040000020004"/>
                <a:ea typeface="+mn-ea"/>
                <a:cs typeface="+mn-cs"/>
              </a:rPr>
              <a:t>execution quality drives resonance</a:t>
            </a:r>
          </a:p>
        </p:txBody>
      </p:sp>
    </p:spTree>
    <p:extLst>
      <p:ext uri="{BB962C8B-B14F-4D97-AF65-F5344CB8AC3E}">
        <p14:creationId xmlns:p14="http://schemas.microsoft.com/office/powerpoint/2010/main" val="376853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45346-5027-F8F0-4755-6B08D533BC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5367792-38AB-8B5B-33C3-9388921B4DB1}"/>
              </a:ext>
            </a:extLst>
          </p:cNvPr>
          <p:cNvPicPr>
            <a:picLocks noChangeAspect="1"/>
          </p:cNvPicPr>
          <p:nvPr/>
        </p:nvPicPr>
        <p:blipFill>
          <a:blip r:embed="rId10"/>
          <a:stretch>
            <a:fill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8D8DA9D9-96FA-EA8E-7542-535A3B15FCB0}"/>
              </a:ext>
            </a:extLst>
          </p:cNvPr>
          <p:cNvSpPr/>
          <p:nvPr/>
        </p:nvSpPr>
        <p:spPr>
          <a:xfrm>
            <a:off x="0" y="1600200"/>
            <a:ext cx="12192000" cy="52578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5FE9AF-B14B-34A6-E755-33C4A1A4B9E0}"/>
              </a:ext>
            </a:extLst>
          </p:cNvPr>
          <p:cNvSpPr txBox="1"/>
          <p:nvPr/>
        </p:nvSpPr>
        <p:spPr>
          <a:xfrm>
            <a:off x="2979753" y="489465"/>
            <a:ext cx="6175344" cy="646331"/>
          </a:xfrm>
          <a:prstGeom prst="rect">
            <a:avLst/>
          </a:prstGeom>
          <a:noFill/>
        </p:spPr>
        <p:txBody>
          <a:bodyPr wrap="none" rtlCol="0">
            <a:spAutoFit/>
          </a:bodyPr>
          <a:lstStyle>
            <a:defPPr>
              <a:defRPr lang="en-US"/>
            </a:defPPr>
            <a:lvl1pPr algn="ctr">
              <a:defRPr sz="3600">
                <a:latin typeface="Gotham Black" panose="02000603040000020004" pitchFamily="2" charset="0"/>
              </a:defRPr>
            </a:lvl1pPr>
          </a:lstStyle>
          <a:p>
            <a:r>
              <a:rPr lang="en-US" b="1" dirty="0">
                <a:solidFill>
                  <a:srgbClr val="FECF8B"/>
                </a:solidFill>
              </a:rPr>
              <a:t>Toluna’s role at SMARTIES 2025</a:t>
            </a:r>
            <a:endParaRPr lang="en-GB" b="1" dirty="0">
              <a:solidFill>
                <a:srgbClr val="FECF8B"/>
              </a:solidFill>
            </a:endParaRPr>
          </a:p>
        </p:txBody>
      </p:sp>
      <p:sp>
        <p:nvSpPr>
          <p:cNvPr id="9" name="TextBox 8">
            <a:extLst>
              <a:ext uri="{FF2B5EF4-FFF2-40B4-BE49-F238E27FC236}">
                <a16:creationId xmlns:a16="http://schemas.microsoft.com/office/drawing/2014/main" id="{0DFE1E2B-78A1-3DCD-0C99-5F2F3FAFA7BB}"/>
              </a:ext>
            </a:extLst>
          </p:cNvPr>
          <p:cNvSpPr txBox="1"/>
          <p:nvPr/>
        </p:nvSpPr>
        <p:spPr>
          <a:xfrm>
            <a:off x="5448017" y="2984327"/>
            <a:ext cx="184731" cy="338554"/>
          </a:xfrm>
          <a:prstGeom prst="rect">
            <a:avLst/>
          </a:prstGeom>
          <a:noFill/>
        </p:spPr>
        <p:txBody>
          <a:bodyPr wrap="none" rtlCol="0">
            <a:spAutoFit/>
          </a:bodyPr>
          <a:lstStyle/>
          <a:p>
            <a:endParaRPr lang="en-IN" sz="1600">
              <a:latin typeface="Gotham Medium" panose="02000604030000020004" pitchFamily="50" charset="0"/>
            </a:endParaRPr>
          </a:p>
        </p:txBody>
      </p:sp>
      <p:pic>
        <p:nvPicPr>
          <p:cNvPr id="3" name="Picture 2" descr="A black and white logo&#10;&#10;AI-generated content may be incorrect.">
            <a:extLst>
              <a:ext uri="{FF2B5EF4-FFF2-40B4-BE49-F238E27FC236}">
                <a16:creationId xmlns:a16="http://schemas.microsoft.com/office/drawing/2014/main" id="{AB906FDC-A316-E88A-F82F-B4E0EFBDA23D}"/>
              </a:ext>
            </a:extLst>
          </p:cNvPr>
          <p:cNvPicPr>
            <a:picLocks noChangeAspect="1"/>
          </p:cNvPicPr>
          <p:nvPr/>
        </p:nvPicPr>
        <p:blipFill>
          <a:blip r:embed="rId11"/>
          <a:stretch>
            <a:fillRect/>
          </a:stretch>
        </p:blipFill>
        <p:spPr>
          <a:xfrm>
            <a:off x="23974" y="0"/>
            <a:ext cx="2216655" cy="1590433"/>
          </a:xfrm>
          <a:prstGeom prst="rect">
            <a:avLst/>
          </a:prstGeom>
        </p:spPr>
      </p:pic>
      <p:sp>
        <p:nvSpPr>
          <p:cNvPr id="56" name="Rechteck 54">
            <a:extLst>
              <a:ext uri="{FF2B5EF4-FFF2-40B4-BE49-F238E27FC236}">
                <a16:creationId xmlns:a16="http://schemas.microsoft.com/office/drawing/2014/main" id="{421FF2B1-4EC2-4FCE-03DE-B691C4C25179}"/>
              </a:ext>
            </a:extLst>
          </p:cNvPr>
          <p:cNvSpPr/>
          <p:nvPr>
            <p:custDataLst>
              <p:tags r:id="rId1"/>
            </p:custDataLst>
          </p:nvPr>
        </p:nvSpPr>
        <p:spPr bwMode="gray">
          <a:xfrm>
            <a:off x="3326542" y="2256106"/>
            <a:ext cx="7646258" cy="720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3000" b="1" dirty="0">
                <a:solidFill>
                  <a:srgbClr val="7030A0"/>
                </a:solidFill>
                <a:latin typeface="Gotham Black" panose="02000603040000020004"/>
              </a:rPr>
              <a:t>Observe Jury Discussions </a:t>
            </a:r>
            <a:r>
              <a:rPr lang="en-US" sz="2000" dirty="0">
                <a:solidFill>
                  <a:srgbClr val="7030A0"/>
                </a:solidFill>
                <a:latin typeface="Gotham Black" panose="02000603040000020004"/>
              </a:rPr>
              <a:t>(Pre-Event)</a:t>
            </a:r>
            <a:endParaRPr lang="en-US" sz="3000" dirty="0">
              <a:solidFill>
                <a:srgbClr val="7030A0"/>
              </a:solidFill>
              <a:latin typeface="Gotham Black" panose="02000603040000020004"/>
            </a:endParaRPr>
          </a:p>
        </p:txBody>
      </p:sp>
      <p:sp>
        <p:nvSpPr>
          <p:cNvPr id="57" name="Rechteck 58">
            <a:extLst>
              <a:ext uri="{FF2B5EF4-FFF2-40B4-BE49-F238E27FC236}">
                <a16:creationId xmlns:a16="http://schemas.microsoft.com/office/drawing/2014/main" id="{CF7C0BD3-A322-465C-1345-7B48DB8443DA}"/>
              </a:ext>
            </a:extLst>
          </p:cNvPr>
          <p:cNvSpPr/>
          <p:nvPr>
            <p:custDataLst>
              <p:tags r:id="rId2"/>
            </p:custDataLst>
          </p:nvPr>
        </p:nvSpPr>
        <p:spPr bwMode="gray">
          <a:xfrm>
            <a:off x="3326542" y="3677892"/>
            <a:ext cx="8551133" cy="48474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3000" b="1" dirty="0">
                <a:solidFill>
                  <a:schemeClr val="accent2"/>
                </a:solidFill>
                <a:latin typeface="Gotham Black" panose="02000603040000020004"/>
              </a:rPr>
              <a:t>Share Jury Thinking &amp; Trends </a:t>
            </a:r>
            <a:r>
              <a:rPr lang="en-US" sz="2000" dirty="0">
                <a:solidFill>
                  <a:schemeClr val="accent2"/>
                </a:solidFill>
                <a:latin typeface="Gotham Black" panose="02000603040000020004"/>
              </a:rPr>
              <a:t>(During-Event)</a:t>
            </a:r>
            <a:endParaRPr lang="en-US" sz="3000" dirty="0">
              <a:solidFill>
                <a:schemeClr val="accent2"/>
              </a:solidFill>
              <a:latin typeface="Gotham Black" panose="02000603040000020004"/>
            </a:endParaRPr>
          </a:p>
        </p:txBody>
      </p:sp>
      <p:sp>
        <p:nvSpPr>
          <p:cNvPr id="58" name="Rechteck 62">
            <a:extLst>
              <a:ext uri="{FF2B5EF4-FFF2-40B4-BE49-F238E27FC236}">
                <a16:creationId xmlns:a16="http://schemas.microsoft.com/office/drawing/2014/main" id="{67E902FF-8855-3DE2-6237-9ECDB6D3A40B}"/>
              </a:ext>
            </a:extLst>
          </p:cNvPr>
          <p:cNvSpPr/>
          <p:nvPr>
            <p:custDataLst>
              <p:tags r:id="rId3"/>
            </p:custDataLst>
          </p:nvPr>
        </p:nvSpPr>
        <p:spPr bwMode="gray">
          <a:xfrm>
            <a:off x="3326543" y="5377397"/>
            <a:ext cx="8284432" cy="6859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3000" b="1" dirty="0">
                <a:solidFill>
                  <a:schemeClr val="accent3"/>
                </a:solidFill>
                <a:latin typeface="Gotham Black" panose="02000603040000020004"/>
              </a:rPr>
              <a:t>Share </a:t>
            </a:r>
            <a:r>
              <a:rPr lang="en-GB" sz="3000" b="1" dirty="0">
                <a:solidFill>
                  <a:schemeClr val="accent3"/>
                </a:solidFill>
                <a:latin typeface="Gotham Black" panose="02000603040000020004"/>
              </a:rPr>
              <a:t>Whitepapers / Insight Decks </a:t>
            </a:r>
            <a:r>
              <a:rPr lang="en-GB" sz="2000" dirty="0">
                <a:solidFill>
                  <a:schemeClr val="accent3"/>
                </a:solidFill>
                <a:latin typeface="Gotham Black" panose="02000603040000020004"/>
              </a:rPr>
              <a:t>(Post-Event)</a:t>
            </a:r>
            <a:endParaRPr lang="en-US" sz="3000" dirty="0">
              <a:solidFill>
                <a:schemeClr val="accent3"/>
              </a:solidFill>
              <a:latin typeface="Gotham Black" panose="02000603040000020004"/>
            </a:endParaRPr>
          </a:p>
        </p:txBody>
      </p:sp>
      <p:sp>
        <p:nvSpPr>
          <p:cNvPr id="60" name="Oval 59">
            <a:extLst>
              <a:ext uri="{FF2B5EF4-FFF2-40B4-BE49-F238E27FC236}">
                <a16:creationId xmlns:a16="http://schemas.microsoft.com/office/drawing/2014/main" id="{DDEB4B66-E984-9816-3418-19F4D1A736F3}"/>
              </a:ext>
            </a:extLst>
          </p:cNvPr>
          <p:cNvSpPr/>
          <p:nvPr/>
        </p:nvSpPr>
        <p:spPr bwMode="gray">
          <a:xfrm>
            <a:off x="485815" y="1904485"/>
            <a:ext cx="1311668" cy="1311668"/>
          </a:xfrm>
          <a:prstGeom prst="ellipse">
            <a:avLst/>
          </a:prstGeom>
          <a:solidFill>
            <a:schemeClr val="tx1"/>
          </a:solidFill>
          <a:ln w="6350">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1" name="Oval 60">
            <a:extLst>
              <a:ext uri="{FF2B5EF4-FFF2-40B4-BE49-F238E27FC236}">
                <a16:creationId xmlns:a16="http://schemas.microsoft.com/office/drawing/2014/main" id="{C45525F7-8AB6-4632-97FD-B66F17313512}"/>
              </a:ext>
            </a:extLst>
          </p:cNvPr>
          <p:cNvSpPr/>
          <p:nvPr/>
        </p:nvSpPr>
        <p:spPr bwMode="gray">
          <a:xfrm>
            <a:off x="485815" y="3440305"/>
            <a:ext cx="1311668" cy="1311668"/>
          </a:xfrm>
          <a:prstGeom prst="ellipse">
            <a:avLst/>
          </a:prstGeom>
          <a:solidFill>
            <a:schemeClr val="tx1"/>
          </a:solidFill>
          <a:ln w="6350">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2" name="Oval 61">
            <a:extLst>
              <a:ext uri="{FF2B5EF4-FFF2-40B4-BE49-F238E27FC236}">
                <a16:creationId xmlns:a16="http://schemas.microsoft.com/office/drawing/2014/main" id="{E6D202CC-BF3A-F8BC-5937-8FD6D7EB2C32}"/>
              </a:ext>
            </a:extLst>
          </p:cNvPr>
          <p:cNvSpPr/>
          <p:nvPr/>
        </p:nvSpPr>
        <p:spPr bwMode="gray">
          <a:xfrm>
            <a:off x="485815" y="5056867"/>
            <a:ext cx="1311668" cy="1311668"/>
          </a:xfrm>
          <a:prstGeom prst="ellipse">
            <a:avLst/>
          </a:prstGeom>
          <a:solidFill>
            <a:schemeClr val="tx1"/>
          </a:solidFill>
          <a:ln w="6350">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nvGrpSpPr>
          <p:cNvPr id="63" name="Group 62">
            <a:extLst>
              <a:ext uri="{FF2B5EF4-FFF2-40B4-BE49-F238E27FC236}">
                <a16:creationId xmlns:a16="http://schemas.microsoft.com/office/drawing/2014/main" id="{045B6D3C-8B48-934C-6AB3-C08C46874D05}"/>
              </a:ext>
            </a:extLst>
          </p:cNvPr>
          <p:cNvGrpSpPr/>
          <p:nvPr/>
        </p:nvGrpSpPr>
        <p:grpSpPr>
          <a:xfrm>
            <a:off x="792289" y="5404593"/>
            <a:ext cx="671183" cy="685900"/>
            <a:chOff x="5330826" y="1657350"/>
            <a:chExt cx="361950" cy="369887"/>
          </a:xfrm>
          <a:solidFill>
            <a:schemeClr val="accent3"/>
          </a:solidFill>
        </p:grpSpPr>
        <p:sp>
          <p:nvSpPr>
            <p:cNvPr id="64" name="Freeform 37">
              <a:extLst>
                <a:ext uri="{FF2B5EF4-FFF2-40B4-BE49-F238E27FC236}">
                  <a16:creationId xmlns:a16="http://schemas.microsoft.com/office/drawing/2014/main" id="{B7CAE1EE-CC86-E1AD-6AC7-D908E76ECFE4}"/>
                </a:ext>
              </a:extLst>
            </p:cNvPr>
            <p:cNvSpPr>
              <a:spLocks noEditPoints="1"/>
            </p:cNvSpPr>
            <p:nvPr/>
          </p:nvSpPr>
          <p:spPr bwMode="auto">
            <a:xfrm>
              <a:off x="5330826" y="1657350"/>
              <a:ext cx="361950" cy="369887"/>
            </a:xfrm>
            <a:custGeom>
              <a:avLst/>
              <a:gdLst>
                <a:gd name="T0" fmla="*/ 102 w 228"/>
                <a:gd name="T1" fmla="*/ 170 h 233"/>
                <a:gd name="T2" fmla="*/ 126 w 228"/>
                <a:gd name="T3" fmla="*/ 170 h 233"/>
                <a:gd name="T4" fmla="*/ 126 w 228"/>
                <a:gd name="T5" fmla="*/ 224 h 233"/>
                <a:gd name="T6" fmla="*/ 102 w 228"/>
                <a:gd name="T7" fmla="*/ 224 h 233"/>
                <a:gd name="T8" fmla="*/ 102 w 228"/>
                <a:gd name="T9" fmla="*/ 170 h 233"/>
                <a:gd name="T10" fmla="*/ 202 w 228"/>
                <a:gd name="T11" fmla="*/ 36 h 233"/>
                <a:gd name="T12" fmla="*/ 202 w 228"/>
                <a:gd name="T13" fmla="*/ 24 h 233"/>
                <a:gd name="T14" fmla="*/ 219 w 228"/>
                <a:gd name="T15" fmla="*/ 24 h 233"/>
                <a:gd name="T16" fmla="*/ 219 w 228"/>
                <a:gd name="T17" fmla="*/ 162 h 233"/>
                <a:gd name="T18" fmla="*/ 10 w 228"/>
                <a:gd name="T19" fmla="*/ 162 h 233"/>
                <a:gd name="T20" fmla="*/ 10 w 228"/>
                <a:gd name="T21" fmla="*/ 24 h 233"/>
                <a:gd name="T22" fmla="*/ 25 w 228"/>
                <a:gd name="T23" fmla="*/ 24 h 233"/>
                <a:gd name="T24" fmla="*/ 25 w 228"/>
                <a:gd name="T25" fmla="*/ 36 h 233"/>
                <a:gd name="T26" fmla="*/ 69 w 228"/>
                <a:gd name="T27" fmla="*/ 36 h 233"/>
                <a:gd name="T28" fmla="*/ 69 w 228"/>
                <a:gd name="T29" fmla="*/ 24 h 233"/>
                <a:gd name="T30" fmla="*/ 91 w 228"/>
                <a:gd name="T31" fmla="*/ 24 h 233"/>
                <a:gd name="T32" fmla="*/ 91 w 228"/>
                <a:gd name="T33" fmla="*/ 36 h 233"/>
                <a:gd name="T34" fmla="*/ 135 w 228"/>
                <a:gd name="T35" fmla="*/ 36 h 233"/>
                <a:gd name="T36" fmla="*/ 135 w 228"/>
                <a:gd name="T37" fmla="*/ 24 h 233"/>
                <a:gd name="T38" fmla="*/ 157 w 228"/>
                <a:gd name="T39" fmla="*/ 24 h 233"/>
                <a:gd name="T40" fmla="*/ 157 w 228"/>
                <a:gd name="T41" fmla="*/ 36 h 233"/>
                <a:gd name="T42" fmla="*/ 202 w 228"/>
                <a:gd name="T43" fmla="*/ 36 h 233"/>
                <a:gd name="T44" fmla="*/ 34 w 228"/>
                <a:gd name="T45" fmla="*/ 9 h 233"/>
                <a:gd name="T46" fmla="*/ 60 w 228"/>
                <a:gd name="T47" fmla="*/ 9 h 233"/>
                <a:gd name="T48" fmla="*/ 60 w 228"/>
                <a:gd name="T49" fmla="*/ 27 h 233"/>
                <a:gd name="T50" fmla="*/ 34 w 228"/>
                <a:gd name="T51" fmla="*/ 27 h 233"/>
                <a:gd name="T52" fmla="*/ 34 w 228"/>
                <a:gd name="T53" fmla="*/ 9 h 233"/>
                <a:gd name="T54" fmla="*/ 99 w 228"/>
                <a:gd name="T55" fmla="*/ 9 h 233"/>
                <a:gd name="T56" fmla="*/ 126 w 228"/>
                <a:gd name="T57" fmla="*/ 9 h 233"/>
                <a:gd name="T58" fmla="*/ 126 w 228"/>
                <a:gd name="T59" fmla="*/ 27 h 233"/>
                <a:gd name="T60" fmla="*/ 99 w 228"/>
                <a:gd name="T61" fmla="*/ 27 h 233"/>
                <a:gd name="T62" fmla="*/ 99 w 228"/>
                <a:gd name="T63" fmla="*/ 9 h 233"/>
                <a:gd name="T64" fmla="*/ 166 w 228"/>
                <a:gd name="T65" fmla="*/ 9 h 233"/>
                <a:gd name="T66" fmla="*/ 193 w 228"/>
                <a:gd name="T67" fmla="*/ 9 h 233"/>
                <a:gd name="T68" fmla="*/ 193 w 228"/>
                <a:gd name="T69" fmla="*/ 27 h 233"/>
                <a:gd name="T70" fmla="*/ 166 w 228"/>
                <a:gd name="T71" fmla="*/ 27 h 233"/>
                <a:gd name="T72" fmla="*/ 166 w 228"/>
                <a:gd name="T73" fmla="*/ 9 h 233"/>
                <a:gd name="T74" fmla="*/ 157 w 228"/>
                <a:gd name="T75" fmla="*/ 0 h 233"/>
                <a:gd name="T76" fmla="*/ 157 w 228"/>
                <a:gd name="T77" fmla="*/ 15 h 233"/>
                <a:gd name="T78" fmla="*/ 135 w 228"/>
                <a:gd name="T79" fmla="*/ 15 h 233"/>
                <a:gd name="T80" fmla="*/ 135 w 228"/>
                <a:gd name="T81" fmla="*/ 0 h 233"/>
                <a:gd name="T82" fmla="*/ 91 w 228"/>
                <a:gd name="T83" fmla="*/ 0 h 233"/>
                <a:gd name="T84" fmla="*/ 91 w 228"/>
                <a:gd name="T85" fmla="*/ 15 h 233"/>
                <a:gd name="T86" fmla="*/ 69 w 228"/>
                <a:gd name="T87" fmla="*/ 15 h 233"/>
                <a:gd name="T88" fmla="*/ 69 w 228"/>
                <a:gd name="T89" fmla="*/ 0 h 233"/>
                <a:gd name="T90" fmla="*/ 25 w 228"/>
                <a:gd name="T91" fmla="*/ 0 h 233"/>
                <a:gd name="T92" fmla="*/ 25 w 228"/>
                <a:gd name="T93" fmla="*/ 15 h 233"/>
                <a:gd name="T94" fmla="*/ 0 w 228"/>
                <a:gd name="T95" fmla="*/ 15 h 233"/>
                <a:gd name="T96" fmla="*/ 0 w 228"/>
                <a:gd name="T97" fmla="*/ 170 h 233"/>
                <a:gd name="T98" fmla="*/ 94 w 228"/>
                <a:gd name="T99" fmla="*/ 170 h 233"/>
                <a:gd name="T100" fmla="*/ 94 w 228"/>
                <a:gd name="T101" fmla="*/ 233 h 233"/>
                <a:gd name="T102" fmla="*/ 135 w 228"/>
                <a:gd name="T103" fmla="*/ 233 h 233"/>
                <a:gd name="T104" fmla="*/ 135 w 228"/>
                <a:gd name="T105" fmla="*/ 170 h 233"/>
                <a:gd name="T106" fmla="*/ 228 w 228"/>
                <a:gd name="T107" fmla="*/ 170 h 233"/>
                <a:gd name="T108" fmla="*/ 228 w 228"/>
                <a:gd name="T109" fmla="*/ 15 h 233"/>
                <a:gd name="T110" fmla="*/ 202 w 228"/>
                <a:gd name="T111" fmla="*/ 15 h 233"/>
                <a:gd name="T112" fmla="*/ 202 w 228"/>
                <a:gd name="T113" fmla="*/ 0 h 233"/>
                <a:gd name="T114" fmla="*/ 157 w 228"/>
                <a:gd name="T11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8" h="233">
                  <a:moveTo>
                    <a:pt x="102" y="170"/>
                  </a:moveTo>
                  <a:lnTo>
                    <a:pt x="126" y="170"/>
                  </a:lnTo>
                  <a:lnTo>
                    <a:pt x="126" y="224"/>
                  </a:lnTo>
                  <a:lnTo>
                    <a:pt x="102" y="224"/>
                  </a:lnTo>
                  <a:lnTo>
                    <a:pt x="102" y="170"/>
                  </a:lnTo>
                  <a:close/>
                  <a:moveTo>
                    <a:pt x="202" y="36"/>
                  </a:moveTo>
                  <a:lnTo>
                    <a:pt x="202" y="24"/>
                  </a:lnTo>
                  <a:lnTo>
                    <a:pt x="219" y="24"/>
                  </a:lnTo>
                  <a:lnTo>
                    <a:pt x="219" y="162"/>
                  </a:lnTo>
                  <a:lnTo>
                    <a:pt x="10" y="162"/>
                  </a:lnTo>
                  <a:lnTo>
                    <a:pt x="10" y="24"/>
                  </a:lnTo>
                  <a:lnTo>
                    <a:pt x="25" y="24"/>
                  </a:lnTo>
                  <a:lnTo>
                    <a:pt x="25" y="36"/>
                  </a:lnTo>
                  <a:lnTo>
                    <a:pt x="69" y="36"/>
                  </a:lnTo>
                  <a:lnTo>
                    <a:pt x="69" y="24"/>
                  </a:lnTo>
                  <a:lnTo>
                    <a:pt x="91" y="24"/>
                  </a:lnTo>
                  <a:lnTo>
                    <a:pt x="91" y="36"/>
                  </a:lnTo>
                  <a:lnTo>
                    <a:pt x="135" y="36"/>
                  </a:lnTo>
                  <a:lnTo>
                    <a:pt x="135" y="24"/>
                  </a:lnTo>
                  <a:lnTo>
                    <a:pt x="157" y="24"/>
                  </a:lnTo>
                  <a:lnTo>
                    <a:pt x="157" y="36"/>
                  </a:lnTo>
                  <a:lnTo>
                    <a:pt x="202" y="36"/>
                  </a:lnTo>
                  <a:close/>
                  <a:moveTo>
                    <a:pt x="34" y="9"/>
                  </a:moveTo>
                  <a:lnTo>
                    <a:pt x="60" y="9"/>
                  </a:lnTo>
                  <a:lnTo>
                    <a:pt x="60" y="27"/>
                  </a:lnTo>
                  <a:lnTo>
                    <a:pt x="34" y="27"/>
                  </a:lnTo>
                  <a:lnTo>
                    <a:pt x="34" y="9"/>
                  </a:lnTo>
                  <a:close/>
                  <a:moveTo>
                    <a:pt x="99" y="9"/>
                  </a:moveTo>
                  <a:lnTo>
                    <a:pt x="126" y="9"/>
                  </a:lnTo>
                  <a:lnTo>
                    <a:pt x="126" y="27"/>
                  </a:lnTo>
                  <a:lnTo>
                    <a:pt x="99" y="27"/>
                  </a:lnTo>
                  <a:lnTo>
                    <a:pt x="99" y="9"/>
                  </a:lnTo>
                  <a:close/>
                  <a:moveTo>
                    <a:pt x="166" y="9"/>
                  </a:moveTo>
                  <a:lnTo>
                    <a:pt x="193" y="9"/>
                  </a:lnTo>
                  <a:lnTo>
                    <a:pt x="193" y="27"/>
                  </a:lnTo>
                  <a:lnTo>
                    <a:pt x="166" y="27"/>
                  </a:lnTo>
                  <a:lnTo>
                    <a:pt x="166" y="9"/>
                  </a:lnTo>
                  <a:close/>
                  <a:moveTo>
                    <a:pt x="157" y="0"/>
                  </a:moveTo>
                  <a:lnTo>
                    <a:pt x="157" y="15"/>
                  </a:lnTo>
                  <a:lnTo>
                    <a:pt x="135" y="15"/>
                  </a:lnTo>
                  <a:lnTo>
                    <a:pt x="135" y="0"/>
                  </a:lnTo>
                  <a:lnTo>
                    <a:pt x="91" y="0"/>
                  </a:lnTo>
                  <a:lnTo>
                    <a:pt x="91" y="15"/>
                  </a:lnTo>
                  <a:lnTo>
                    <a:pt x="69" y="15"/>
                  </a:lnTo>
                  <a:lnTo>
                    <a:pt x="69" y="0"/>
                  </a:lnTo>
                  <a:lnTo>
                    <a:pt x="25" y="0"/>
                  </a:lnTo>
                  <a:lnTo>
                    <a:pt x="25" y="15"/>
                  </a:lnTo>
                  <a:lnTo>
                    <a:pt x="0" y="15"/>
                  </a:lnTo>
                  <a:lnTo>
                    <a:pt x="0" y="170"/>
                  </a:lnTo>
                  <a:lnTo>
                    <a:pt x="94" y="170"/>
                  </a:lnTo>
                  <a:lnTo>
                    <a:pt x="94" y="233"/>
                  </a:lnTo>
                  <a:lnTo>
                    <a:pt x="135" y="233"/>
                  </a:lnTo>
                  <a:lnTo>
                    <a:pt x="135" y="170"/>
                  </a:lnTo>
                  <a:lnTo>
                    <a:pt x="228" y="170"/>
                  </a:lnTo>
                  <a:lnTo>
                    <a:pt x="228" y="15"/>
                  </a:lnTo>
                  <a:lnTo>
                    <a:pt x="202" y="15"/>
                  </a:lnTo>
                  <a:lnTo>
                    <a:pt x="202" y="0"/>
                  </a:lnTo>
                  <a:lnTo>
                    <a:pt x="157"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38">
              <a:extLst>
                <a:ext uri="{FF2B5EF4-FFF2-40B4-BE49-F238E27FC236}">
                  <a16:creationId xmlns:a16="http://schemas.microsoft.com/office/drawing/2014/main" id="{511EF7CE-69B1-C97A-231B-D458AFA295F4}"/>
                </a:ext>
              </a:extLst>
            </p:cNvPr>
            <p:cNvSpPr>
              <a:spLocks noEditPoints="1"/>
            </p:cNvSpPr>
            <p:nvPr/>
          </p:nvSpPr>
          <p:spPr bwMode="auto">
            <a:xfrm>
              <a:off x="5480051" y="1738313"/>
              <a:ext cx="180975" cy="136525"/>
            </a:xfrm>
            <a:custGeom>
              <a:avLst/>
              <a:gdLst>
                <a:gd name="T0" fmla="*/ 217 w 351"/>
                <a:gd name="T1" fmla="*/ 240 h 267"/>
                <a:gd name="T2" fmla="*/ 126 w 351"/>
                <a:gd name="T3" fmla="*/ 187 h 267"/>
                <a:gd name="T4" fmla="*/ 184 w 351"/>
                <a:gd name="T5" fmla="*/ 187 h 267"/>
                <a:gd name="T6" fmla="*/ 184 w 351"/>
                <a:gd name="T7" fmla="*/ 160 h 267"/>
                <a:gd name="T8" fmla="*/ 114 w 351"/>
                <a:gd name="T9" fmla="*/ 160 h 267"/>
                <a:gd name="T10" fmla="*/ 111 w 351"/>
                <a:gd name="T11" fmla="*/ 136 h 267"/>
                <a:gd name="T12" fmla="*/ 184 w 351"/>
                <a:gd name="T13" fmla="*/ 136 h 267"/>
                <a:gd name="T14" fmla="*/ 184 w 351"/>
                <a:gd name="T15" fmla="*/ 108 h 267"/>
                <a:gd name="T16" fmla="*/ 114 w 351"/>
                <a:gd name="T17" fmla="*/ 108 h 267"/>
                <a:gd name="T18" fmla="*/ 217 w 351"/>
                <a:gd name="T19" fmla="*/ 28 h 267"/>
                <a:gd name="T20" fmla="*/ 323 w 351"/>
                <a:gd name="T21" fmla="*/ 134 h 267"/>
                <a:gd name="T22" fmla="*/ 217 w 351"/>
                <a:gd name="T23" fmla="*/ 240 h 267"/>
                <a:gd name="T24" fmla="*/ 217 w 351"/>
                <a:gd name="T25" fmla="*/ 0 h 267"/>
                <a:gd name="T26" fmla="*/ 86 w 351"/>
                <a:gd name="T27" fmla="*/ 108 h 267"/>
                <a:gd name="T28" fmla="*/ 0 w 351"/>
                <a:gd name="T29" fmla="*/ 108 h 267"/>
                <a:gd name="T30" fmla="*/ 0 w 351"/>
                <a:gd name="T31" fmla="*/ 136 h 267"/>
                <a:gd name="T32" fmla="*/ 84 w 351"/>
                <a:gd name="T33" fmla="*/ 136 h 267"/>
                <a:gd name="T34" fmla="*/ 86 w 351"/>
                <a:gd name="T35" fmla="*/ 160 h 267"/>
                <a:gd name="T36" fmla="*/ 0 w 351"/>
                <a:gd name="T37" fmla="*/ 160 h 267"/>
                <a:gd name="T38" fmla="*/ 0 w 351"/>
                <a:gd name="T39" fmla="*/ 187 h 267"/>
                <a:gd name="T40" fmla="*/ 95 w 351"/>
                <a:gd name="T41" fmla="*/ 187 h 267"/>
                <a:gd name="T42" fmla="*/ 217 w 351"/>
                <a:gd name="T43" fmla="*/ 267 h 267"/>
                <a:gd name="T44" fmla="*/ 351 w 351"/>
                <a:gd name="T45" fmla="*/ 134 h 267"/>
                <a:gd name="T46" fmla="*/ 217 w 351"/>
                <a:gd name="T47"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1" h="267">
                  <a:moveTo>
                    <a:pt x="217" y="240"/>
                  </a:moveTo>
                  <a:cubicBezTo>
                    <a:pt x="178" y="240"/>
                    <a:pt x="144" y="219"/>
                    <a:pt x="126" y="187"/>
                  </a:cubicBezTo>
                  <a:cubicBezTo>
                    <a:pt x="184" y="187"/>
                    <a:pt x="184" y="187"/>
                    <a:pt x="184" y="187"/>
                  </a:cubicBezTo>
                  <a:cubicBezTo>
                    <a:pt x="184" y="160"/>
                    <a:pt x="184" y="160"/>
                    <a:pt x="184" y="160"/>
                  </a:cubicBezTo>
                  <a:cubicBezTo>
                    <a:pt x="114" y="160"/>
                    <a:pt x="114" y="160"/>
                    <a:pt x="114" y="160"/>
                  </a:cubicBezTo>
                  <a:cubicBezTo>
                    <a:pt x="112" y="152"/>
                    <a:pt x="111" y="144"/>
                    <a:pt x="111" y="136"/>
                  </a:cubicBezTo>
                  <a:cubicBezTo>
                    <a:pt x="184" y="136"/>
                    <a:pt x="184" y="136"/>
                    <a:pt x="184" y="136"/>
                  </a:cubicBezTo>
                  <a:cubicBezTo>
                    <a:pt x="184" y="108"/>
                    <a:pt x="184" y="108"/>
                    <a:pt x="184" y="108"/>
                  </a:cubicBezTo>
                  <a:cubicBezTo>
                    <a:pt x="114" y="108"/>
                    <a:pt x="114" y="108"/>
                    <a:pt x="114" y="108"/>
                  </a:cubicBezTo>
                  <a:cubicBezTo>
                    <a:pt x="126" y="62"/>
                    <a:pt x="168" y="28"/>
                    <a:pt x="217" y="28"/>
                  </a:cubicBezTo>
                  <a:cubicBezTo>
                    <a:pt x="275" y="28"/>
                    <a:pt x="323" y="75"/>
                    <a:pt x="323" y="134"/>
                  </a:cubicBezTo>
                  <a:cubicBezTo>
                    <a:pt x="323" y="192"/>
                    <a:pt x="275" y="240"/>
                    <a:pt x="217" y="240"/>
                  </a:cubicBezTo>
                  <a:moveTo>
                    <a:pt x="217" y="0"/>
                  </a:moveTo>
                  <a:cubicBezTo>
                    <a:pt x="152" y="0"/>
                    <a:pt x="98" y="47"/>
                    <a:pt x="86" y="108"/>
                  </a:cubicBezTo>
                  <a:cubicBezTo>
                    <a:pt x="0" y="108"/>
                    <a:pt x="0" y="108"/>
                    <a:pt x="0" y="108"/>
                  </a:cubicBezTo>
                  <a:cubicBezTo>
                    <a:pt x="0" y="136"/>
                    <a:pt x="0" y="136"/>
                    <a:pt x="0" y="136"/>
                  </a:cubicBezTo>
                  <a:cubicBezTo>
                    <a:pt x="84" y="136"/>
                    <a:pt x="84" y="136"/>
                    <a:pt x="84" y="136"/>
                  </a:cubicBezTo>
                  <a:cubicBezTo>
                    <a:pt x="84" y="144"/>
                    <a:pt x="85" y="152"/>
                    <a:pt x="86" y="160"/>
                  </a:cubicBezTo>
                  <a:cubicBezTo>
                    <a:pt x="0" y="160"/>
                    <a:pt x="0" y="160"/>
                    <a:pt x="0" y="160"/>
                  </a:cubicBezTo>
                  <a:cubicBezTo>
                    <a:pt x="0" y="187"/>
                    <a:pt x="0" y="187"/>
                    <a:pt x="0" y="187"/>
                  </a:cubicBezTo>
                  <a:cubicBezTo>
                    <a:pt x="95" y="187"/>
                    <a:pt x="95" y="187"/>
                    <a:pt x="95" y="187"/>
                  </a:cubicBezTo>
                  <a:cubicBezTo>
                    <a:pt x="115" y="234"/>
                    <a:pt x="162" y="267"/>
                    <a:pt x="217" y="267"/>
                  </a:cubicBezTo>
                  <a:cubicBezTo>
                    <a:pt x="291" y="267"/>
                    <a:pt x="351" y="207"/>
                    <a:pt x="351" y="134"/>
                  </a:cubicBezTo>
                  <a:cubicBezTo>
                    <a:pt x="351" y="60"/>
                    <a:pt x="291" y="0"/>
                    <a:pt x="217"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6" name="Rectangle 39">
              <a:extLst>
                <a:ext uri="{FF2B5EF4-FFF2-40B4-BE49-F238E27FC236}">
                  <a16:creationId xmlns:a16="http://schemas.microsoft.com/office/drawing/2014/main" id="{AA364952-C8E5-2E40-5202-1B9C0BBCB63F}"/>
                </a:ext>
              </a:extLst>
            </p:cNvPr>
            <p:cNvSpPr>
              <a:spLocks noChangeArrowheads="1"/>
            </p:cNvSpPr>
            <p:nvPr/>
          </p:nvSpPr>
          <p:spPr bwMode="auto">
            <a:xfrm>
              <a:off x="5367338" y="1743075"/>
              <a:ext cx="95250" cy="14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7" name="Rectangle 40">
              <a:extLst>
                <a:ext uri="{FF2B5EF4-FFF2-40B4-BE49-F238E27FC236}">
                  <a16:creationId xmlns:a16="http://schemas.microsoft.com/office/drawing/2014/main" id="{25D83495-A6D9-2A7F-B9DE-07EF56C77080}"/>
                </a:ext>
              </a:extLst>
            </p:cNvPr>
            <p:cNvSpPr>
              <a:spLocks noChangeArrowheads="1"/>
            </p:cNvSpPr>
            <p:nvPr/>
          </p:nvSpPr>
          <p:spPr bwMode="auto">
            <a:xfrm>
              <a:off x="5397501" y="1851025"/>
              <a:ext cx="95250" cy="14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68" name="Freeform 87">
            <a:extLst>
              <a:ext uri="{FF2B5EF4-FFF2-40B4-BE49-F238E27FC236}">
                <a16:creationId xmlns:a16="http://schemas.microsoft.com/office/drawing/2014/main" id="{3806E0EF-F316-E28A-1713-A3B260E48150}"/>
              </a:ext>
            </a:extLst>
          </p:cNvPr>
          <p:cNvSpPr>
            <a:spLocks noEditPoints="1"/>
          </p:cNvSpPr>
          <p:nvPr/>
        </p:nvSpPr>
        <p:spPr bwMode="auto">
          <a:xfrm>
            <a:off x="931416" y="3731956"/>
            <a:ext cx="433732" cy="685900"/>
          </a:xfrm>
          <a:custGeom>
            <a:avLst/>
            <a:gdLst>
              <a:gd name="T0" fmla="*/ 459 w 487"/>
              <a:gd name="T1" fmla="*/ 658 h 775"/>
              <a:gd name="T2" fmla="*/ 467 w 487"/>
              <a:gd name="T3" fmla="*/ 598 h 775"/>
              <a:gd name="T4" fmla="*/ 468 w 487"/>
              <a:gd name="T5" fmla="*/ 595 h 775"/>
              <a:gd name="T6" fmla="*/ 478 w 487"/>
              <a:gd name="T7" fmla="*/ 405 h 775"/>
              <a:gd name="T8" fmla="*/ 424 w 487"/>
              <a:gd name="T9" fmla="*/ 351 h 775"/>
              <a:gd name="T10" fmla="*/ 389 w 487"/>
              <a:gd name="T11" fmla="*/ 335 h 775"/>
              <a:gd name="T12" fmla="*/ 350 w 487"/>
              <a:gd name="T13" fmla="*/ 320 h 775"/>
              <a:gd name="T14" fmla="*/ 278 w 487"/>
              <a:gd name="T15" fmla="*/ 284 h 775"/>
              <a:gd name="T16" fmla="*/ 258 w 487"/>
              <a:gd name="T17" fmla="*/ 206 h 775"/>
              <a:gd name="T18" fmla="*/ 300 w 487"/>
              <a:gd name="T19" fmla="*/ 135 h 775"/>
              <a:gd name="T20" fmla="*/ 286 w 487"/>
              <a:gd name="T21" fmla="*/ 94 h 775"/>
              <a:gd name="T22" fmla="*/ 177 w 487"/>
              <a:gd name="T23" fmla="*/ 15 h 775"/>
              <a:gd name="T24" fmla="*/ 155 w 487"/>
              <a:gd name="T25" fmla="*/ 0 h 775"/>
              <a:gd name="T26" fmla="*/ 108 w 487"/>
              <a:gd name="T27" fmla="*/ 94 h 775"/>
              <a:gd name="T28" fmla="*/ 3 w 487"/>
              <a:gd name="T29" fmla="*/ 110 h 775"/>
              <a:gd name="T30" fmla="*/ 79 w 487"/>
              <a:gd name="T31" fmla="*/ 184 h 775"/>
              <a:gd name="T32" fmla="*/ 61 w 487"/>
              <a:gd name="T33" fmla="*/ 289 h 775"/>
              <a:gd name="T34" fmla="*/ 87 w 487"/>
              <a:gd name="T35" fmla="*/ 289 h 775"/>
              <a:gd name="T36" fmla="*/ 150 w 487"/>
              <a:gd name="T37" fmla="*/ 326 h 775"/>
              <a:gd name="T38" fmla="*/ 77 w 487"/>
              <a:gd name="T39" fmla="*/ 364 h 775"/>
              <a:gd name="T40" fmla="*/ 128 w 487"/>
              <a:gd name="T41" fmla="*/ 567 h 775"/>
              <a:gd name="T42" fmla="*/ 143 w 487"/>
              <a:gd name="T43" fmla="*/ 596 h 775"/>
              <a:gd name="T44" fmla="*/ 152 w 487"/>
              <a:gd name="T45" fmla="*/ 636 h 775"/>
              <a:gd name="T46" fmla="*/ 140 w 487"/>
              <a:gd name="T47" fmla="*/ 658 h 775"/>
              <a:gd name="T48" fmla="*/ 122 w 487"/>
              <a:gd name="T49" fmla="*/ 758 h 775"/>
              <a:gd name="T50" fmla="*/ 470 w 487"/>
              <a:gd name="T51" fmla="*/ 775 h 775"/>
              <a:gd name="T52" fmla="*/ 487 w 487"/>
              <a:gd name="T53" fmla="*/ 676 h 775"/>
              <a:gd name="T54" fmla="*/ 142 w 487"/>
              <a:gd name="T55" fmla="*/ 207 h 775"/>
              <a:gd name="T56" fmla="*/ 115 w 487"/>
              <a:gd name="T57" fmla="*/ 187 h 775"/>
              <a:gd name="T58" fmla="*/ 62 w 487"/>
              <a:gd name="T59" fmla="*/ 129 h 775"/>
              <a:gd name="T60" fmla="*/ 138 w 487"/>
              <a:gd name="T61" fmla="*/ 113 h 775"/>
              <a:gd name="T62" fmla="*/ 172 w 487"/>
              <a:gd name="T63" fmla="*/ 113 h 775"/>
              <a:gd name="T64" fmla="*/ 249 w 487"/>
              <a:gd name="T65" fmla="*/ 129 h 775"/>
              <a:gd name="T66" fmla="*/ 205 w 487"/>
              <a:gd name="T67" fmla="*/ 158 h 775"/>
              <a:gd name="T68" fmla="*/ 142 w 487"/>
              <a:gd name="T69" fmla="*/ 207 h 775"/>
              <a:gd name="T70" fmla="*/ 112 w 487"/>
              <a:gd name="T71" fmla="*/ 364 h 775"/>
              <a:gd name="T72" fmla="*/ 142 w 487"/>
              <a:gd name="T73" fmla="*/ 362 h 775"/>
              <a:gd name="T74" fmla="*/ 151 w 487"/>
              <a:gd name="T75" fmla="*/ 428 h 775"/>
              <a:gd name="T76" fmla="*/ 168 w 487"/>
              <a:gd name="T77" fmla="*/ 445 h 775"/>
              <a:gd name="T78" fmla="*/ 185 w 487"/>
              <a:gd name="T79" fmla="*/ 212 h 775"/>
              <a:gd name="T80" fmla="*/ 225 w 487"/>
              <a:gd name="T81" fmla="*/ 212 h 775"/>
              <a:gd name="T82" fmla="*/ 241 w 487"/>
              <a:gd name="T83" fmla="*/ 385 h 775"/>
              <a:gd name="T84" fmla="*/ 259 w 487"/>
              <a:gd name="T85" fmla="*/ 333 h 775"/>
              <a:gd name="T86" fmla="*/ 298 w 487"/>
              <a:gd name="T87" fmla="*/ 338 h 775"/>
              <a:gd name="T88" fmla="*/ 314 w 487"/>
              <a:gd name="T89" fmla="*/ 400 h 775"/>
              <a:gd name="T90" fmla="*/ 333 w 487"/>
              <a:gd name="T91" fmla="*/ 368 h 775"/>
              <a:gd name="T92" fmla="*/ 364 w 487"/>
              <a:gd name="T93" fmla="*/ 360 h 775"/>
              <a:gd name="T94" fmla="*/ 371 w 487"/>
              <a:gd name="T95" fmla="*/ 405 h 775"/>
              <a:gd name="T96" fmla="*/ 388 w 487"/>
              <a:gd name="T97" fmla="*/ 422 h 775"/>
              <a:gd name="T98" fmla="*/ 405 w 487"/>
              <a:gd name="T99" fmla="*/ 405 h 775"/>
              <a:gd name="T100" fmla="*/ 424 w 487"/>
              <a:gd name="T101" fmla="*/ 385 h 775"/>
              <a:gd name="T102" fmla="*/ 444 w 487"/>
              <a:gd name="T103" fmla="*/ 405 h 775"/>
              <a:gd name="T104" fmla="*/ 436 w 487"/>
              <a:gd name="T105" fmla="*/ 581 h 775"/>
              <a:gd name="T106" fmla="*/ 435 w 487"/>
              <a:gd name="T107" fmla="*/ 584 h 775"/>
              <a:gd name="T108" fmla="*/ 424 w 487"/>
              <a:gd name="T109" fmla="*/ 658 h 775"/>
              <a:gd name="T110" fmla="*/ 186 w 487"/>
              <a:gd name="T111" fmla="*/ 636 h 775"/>
              <a:gd name="T112" fmla="*/ 174 w 487"/>
              <a:gd name="T113" fmla="*/ 581 h 775"/>
              <a:gd name="T114" fmla="*/ 112 w 487"/>
              <a:gd name="T115" fmla="*/ 429 h 775"/>
              <a:gd name="T116" fmla="*/ 157 w 487"/>
              <a:gd name="T117" fmla="*/ 740 h 775"/>
              <a:gd name="T118" fmla="*/ 170 w 487"/>
              <a:gd name="T119" fmla="*/ 693 h 775"/>
              <a:gd name="T120" fmla="*/ 452 w 487"/>
              <a:gd name="T121" fmla="*/ 693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 h="775">
                <a:moveTo>
                  <a:pt x="470" y="658"/>
                </a:moveTo>
                <a:cubicBezTo>
                  <a:pt x="459" y="658"/>
                  <a:pt x="459" y="658"/>
                  <a:pt x="459" y="658"/>
                </a:cubicBezTo>
                <a:cubicBezTo>
                  <a:pt x="459" y="636"/>
                  <a:pt x="459" y="636"/>
                  <a:pt x="459" y="636"/>
                </a:cubicBezTo>
                <a:cubicBezTo>
                  <a:pt x="459" y="623"/>
                  <a:pt x="462" y="610"/>
                  <a:pt x="467" y="598"/>
                </a:cubicBezTo>
                <a:cubicBezTo>
                  <a:pt x="467" y="598"/>
                  <a:pt x="467" y="597"/>
                  <a:pt x="467" y="597"/>
                </a:cubicBezTo>
                <a:cubicBezTo>
                  <a:pt x="468" y="595"/>
                  <a:pt x="468" y="595"/>
                  <a:pt x="468" y="595"/>
                </a:cubicBezTo>
                <a:cubicBezTo>
                  <a:pt x="476" y="577"/>
                  <a:pt x="478" y="548"/>
                  <a:pt x="478" y="533"/>
                </a:cubicBezTo>
                <a:cubicBezTo>
                  <a:pt x="478" y="405"/>
                  <a:pt x="478" y="405"/>
                  <a:pt x="478" y="405"/>
                </a:cubicBezTo>
                <a:cubicBezTo>
                  <a:pt x="478" y="391"/>
                  <a:pt x="472" y="376"/>
                  <a:pt x="462" y="366"/>
                </a:cubicBezTo>
                <a:cubicBezTo>
                  <a:pt x="452" y="356"/>
                  <a:pt x="438" y="350"/>
                  <a:pt x="424" y="351"/>
                </a:cubicBezTo>
                <a:cubicBezTo>
                  <a:pt x="416" y="351"/>
                  <a:pt x="409" y="353"/>
                  <a:pt x="402" y="356"/>
                </a:cubicBezTo>
                <a:cubicBezTo>
                  <a:pt x="399" y="348"/>
                  <a:pt x="395" y="341"/>
                  <a:pt x="389" y="335"/>
                </a:cubicBezTo>
                <a:cubicBezTo>
                  <a:pt x="379" y="325"/>
                  <a:pt x="365" y="320"/>
                  <a:pt x="351" y="320"/>
                </a:cubicBezTo>
                <a:cubicBezTo>
                  <a:pt x="351" y="320"/>
                  <a:pt x="351" y="320"/>
                  <a:pt x="350" y="320"/>
                </a:cubicBezTo>
                <a:cubicBezTo>
                  <a:pt x="343" y="320"/>
                  <a:pt x="336" y="321"/>
                  <a:pt x="330" y="324"/>
                </a:cubicBezTo>
                <a:cubicBezTo>
                  <a:pt x="324" y="301"/>
                  <a:pt x="303" y="284"/>
                  <a:pt x="278" y="284"/>
                </a:cubicBezTo>
                <a:cubicBezTo>
                  <a:pt x="272" y="284"/>
                  <a:pt x="265" y="285"/>
                  <a:pt x="259" y="287"/>
                </a:cubicBezTo>
                <a:cubicBezTo>
                  <a:pt x="259" y="287"/>
                  <a:pt x="259" y="208"/>
                  <a:pt x="258" y="206"/>
                </a:cubicBezTo>
                <a:cubicBezTo>
                  <a:pt x="257" y="195"/>
                  <a:pt x="252" y="184"/>
                  <a:pt x="244" y="175"/>
                </a:cubicBezTo>
                <a:cubicBezTo>
                  <a:pt x="300" y="135"/>
                  <a:pt x="300" y="135"/>
                  <a:pt x="300" y="135"/>
                </a:cubicBezTo>
                <a:cubicBezTo>
                  <a:pt x="308" y="129"/>
                  <a:pt x="311" y="119"/>
                  <a:pt x="308" y="110"/>
                </a:cubicBezTo>
                <a:cubicBezTo>
                  <a:pt x="305" y="100"/>
                  <a:pt x="296" y="94"/>
                  <a:pt x="286" y="94"/>
                </a:cubicBezTo>
                <a:cubicBezTo>
                  <a:pt x="203" y="94"/>
                  <a:pt x="203" y="94"/>
                  <a:pt x="203" y="94"/>
                </a:cubicBezTo>
                <a:cubicBezTo>
                  <a:pt x="177" y="15"/>
                  <a:pt x="177" y="15"/>
                  <a:pt x="177" y="15"/>
                </a:cubicBezTo>
                <a:cubicBezTo>
                  <a:pt x="174" y="6"/>
                  <a:pt x="165" y="0"/>
                  <a:pt x="155" y="0"/>
                </a:cubicBezTo>
                <a:cubicBezTo>
                  <a:pt x="155" y="0"/>
                  <a:pt x="155" y="0"/>
                  <a:pt x="155" y="0"/>
                </a:cubicBezTo>
                <a:cubicBezTo>
                  <a:pt x="146" y="0"/>
                  <a:pt x="137" y="6"/>
                  <a:pt x="134" y="15"/>
                </a:cubicBezTo>
                <a:cubicBezTo>
                  <a:pt x="108" y="94"/>
                  <a:pt x="108" y="94"/>
                  <a:pt x="108" y="94"/>
                </a:cubicBezTo>
                <a:cubicBezTo>
                  <a:pt x="24" y="94"/>
                  <a:pt x="24" y="94"/>
                  <a:pt x="24" y="94"/>
                </a:cubicBezTo>
                <a:cubicBezTo>
                  <a:pt x="15" y="94"/>
                  <a:pt x="6" y="100"/>
                  <a:pt x="3" y="110"/>
                </a:cubicBezTo>
                <a:cubicBezTo>
                  <a:pt x="0" y="119"/>
                  <a:pt x="3" y="129"/>
                  <a:pt x="11" y="135"/>
                </a:cubicBezTo>
                <a:cubicBezTo>
                  <a:pt x="79" y="184"/>
                  <a:pt x="79" y="184"/>
                  <a:pt x="79" y="184"/>
                </a:cubicBezTo>
                <a:cubicBezTo>
                  <a:pt x="53" y="264"/>
                  <a:pt x="53" y="264"/>
                  <a:pt x="53" y="264"/>
                </a:cubicBezTo>
                <a:cubicBezTo>
                  <a:pt x="50" y="273"/>
                  <a:pt x="53" y="284"/>
                  <a:pt x="61" y="289"/>
                </a:cubicBezTo>
                <a:cubicBezTo>
                  <a:pt x="65" y="292"/>
                  <a:pt x="70" y="294"/>
                  <a:pt x="74" y="294"/>
                </a:cubicBezTo>
                <a:cubicBezTo>
                  <a:pt x="79" y="294"/>
                  <a:pt x="84" y="292"/>
                  <a:pt x="87" y="289"/>
                </a:cubicBezTo>
                <a:cubicBezTo>
                  <a:pt x="150" y="244"/>
                  <a:pt x="150" y="244"/>
                  <a:pt x="150" y="244"/>
                </a:cubicBezTo>
                <a:cubicBezTo>
                  <a:pt x="150" y="326"/>
                  <a:pt x="150" y="326"/>
                  <a:pt x="150" y="326"/>
                </a:cubicBezTo>
                <a:cubicBezTo>
                  <a:pt x="141" y="322"/>
                  <a:pt x="131" y="319"/>
                  <a:pt x="120" y="319"/>
                </a:cubicBezTo>
                <a:cubicBezTo>
                  <a:pt x="96" y="320"/>
                  <a:pt x="77" y="340"/>
                  <a:pt x="77" y="364"/>
                </a:cubicBezTo>
                <a:cubicBezTo>
                  <a:pt x="77" y="429"/>
                  <a:pt x="77" y="429"/>
                  <a:pt x="77" y="429"/>
                </a:cubicBezTo>
                <a:cubicBezTo>
                  <a:pt x="77" y="469"/>
                  <a:pt x="106" y="526"/>
                  <a:pt x="128" y="567"/>
                </a:cubicBezTo>
                <a:cubicBezTo>
                  <a:pt x="134" y="578"/>
                  <a:pt x="139" y="588"/>
                  <a:pt x="143" y="596"/>
                </a:cubicBezTo>
                <a:cubicBezTo>
                  <a:pt x="143" y="596"/>
                  <a:pt x="143" y="596"/>
                  <a:pt x="143" y="596"/>
                </a:cubicBezTo>
                <a:cubicBezTo>
                  <a:pt x="143" y="596"/>
                  <a:pt x="143" y="596"/>
                  <a:pt x="143" y="596"/>
                </a:cubicBezTo>
                <a:cubicBezTo>
                  <a:pt x="149" y="609"/>
                  <a:pt x="152" y="623"/>
                  <a:pt x="152" y="636"/>
                </a:cubicBezTo>
                <a:cubicBezTo>
                  <a:pt x="152" y="658"/>
                  <a:pt x="152" y="658"/>
                  <a:pt x="152" y="658"/>
                </a:cubicBezTo>
                <a:cubicBezTo>
                  <a:pt x="140" y="658"/>
                  <a:pt x="140" y="658"/>
                  <a:pt x="140" y="658"/>
                </a:cubicBezTo>
                <a:cubicBezTo>
                  <a:pt x="131" y="658"/>
                  <a:pt x="122" y="667"/>
                  <a:pt x="122" y="676"/>
                </a:cubicBezTo>
                <a:cubicBezTo>
                  <a:pt x="122" y="758"/>
                  <a:pt x="122" y="758"/>
                  <a:pt x="122" y="758"/>
                </a:cubicBezTo>
                <a:cubicBezTo>
                  <a:pt x="122" y="767"/>
                  <a:pt x="131" y="775"/>
                  <a:pt x="140" y="775"/>
                </a:cubicBezTo>
                <a:cubicBezTo>
                  <a:pt x="470" y="775"/>
                  <a:pt x="470" y="775"/>
                  <a:pt x="470" y="775"/>
                </a:cubicBezTo>
                <a:cubicBezTo>
                  <a:pt x="479" y="775"/>
                  <a:pt x="487" y="767"/>
                  <a:pt x="487" y="758"/>
                </a:cubicBezTo>
                <a:cubicBezTo>
                  <a:pt x="487" y="676"/>
                  <a:pt x="487" y="676"/>
                  <a:pt x="487" y="676"/>
                </a:cubicBezTo>
                <a:cubicBezTo>
                  <a:pt x="487" y="667"/>
                  <a:pt x="479" y="658"/>
                  <a:pt x="470" y="658"/>
                </a:cubicBezTo>
                <a:close/>
                <a:moveTo>
                  <a:pt x="142" y="207"/>
                </a:moveTo>
                <a:cubicBezTo>
                  <a:pt x="98" y="239"/>
                  <a:pt x="98" y="239"/>
                  <a:pt x="98" y="239"/>
                </a:cubicBezTo>
                <a:cubicBezTo>
                  <a:pt x="115" y="187"/>
                  <a:pt x="115" y="187"/>
                  <a:pt x="115" y="187"/>
                </a:cubicBezTo>
                <a:cubicBezTo>
                  <a:pt x="118" y="177"/>
                  <a:pt x="114" y="167"/>
                  <a:pt x="106" y="161"/>
                </a:cubicBezTo>
                <a:cubicBezTo>
                  <a:pt x="62" y="129"/>
                  <a:pt x="62" y="129"/>
                  <a:pt x="62" y="129"/>
                </a:cubicBezTo>
                <a:cubicBezTo>
                  <a:pt x="117" y="129"/>
                  <a:pt x="117" y="129"/>
                  <a:pt x="117" y="129"/>
                </a:cubicBezTo>
                <a:cubicBezTo>
                  <a:pt x="127" y="129"/>
                  <a:pt x="135" y="123"/>
                  <a:pt x="138" y="113"/>
                </a:cubicBezTo>
                <a:cubicBezTo>
                  <a:pt x="155" y="61"/>
                  <a:pt x="155" y="61"/>
                  <a:pt x="155" y="61"/>
                </a:cubicBezTo>
                <a:cubicBezTo>
                  <a:pt x="172" y="113"/>
                  <a:pt x="172" y="113"/>
                  <a:pt x="172" y="113"/>
                </a:cubicBezTo>
                <a:cubicBezTo>
                  <a:pt x="175" y="122"/>
                  <a:pt x="184" y="129"/>
                  <a:pt x="194" y="129"/>
                </a:cubicBezTo>
                <a:cubicBezTo>
                  <a:pt x="249" y="129"/>
                  <a:pt x="249" y="129"/>
                  <a:pt x="249" y="129"/>
                </a:cubicBezTo>
                <a:cubicBezTo>
                  <a:pt x="209" y="158"/>
                  <a:pt x="209" y="158"/>
                  <a:pt x="209" y="158"/>
                </a:cubicBezTo>
                <a:cubicBezTo>
                  <a:pt x="207" y="158"/>
                  <a:pt x="206" y="158"/>
                  <a:pt x="205" y="158"/>
                </a:cubicBezTo>
                <a:cubicBezTo>
                  <a:pt x="178" y="158"/>
                  <a:pt x="156" y="177"/>
                  <a:pt x="151" y="203"/>
                </a:cubicBezTo>
                <a:cubicBezTo>
                  <a:pt x="148" y="204"/>
                  <a:pt x="145" y="205"/>
                  <a:pt x="142" y="207"/>
                </a:cubicBezTo>
                <a:close/>
                <a:moveTo>
                  <a:pt x="112" y="429"/>
                </a:moveTo>
                <a:cubicBezTo>
                  <a:pt x="112" y="364"/>
                  <a:pt x="112" y="364"/>
                  <a:pt x="112" y="364"/>
                </a:cubicBezTo>
                <a:cubicBezTo>
                  <a:pt x="112" y="359"/>
                  <a:pt x="116" y="354"/>
                  <a:pt x="121" y="354"/>
                </a:cubicBezTo>
                <a:cubicBezTo>
                  <a:pt x="129" y="354"/>
                  <a:pt x="136" y="357"/>
                  <a:pt x="142" y="362"/>
                </a:cubicBezTo>
                <a:cubicBezTo>
                  <a:pt x="147" y="368"/>
                  <a:pt x="150" y="375"/>
                  <a:pt x="150" y="383"/>
                </a:cubicBezTo>
                <a:cubicBezTo>
                  <a:pt x="151" y="428"/>
                  <a:pt x="151" y="428"/>
                  <a:pt x="151" y="428"/>
                </a:cubicBezTo>
                <a:cubicBezTo>
                  <a:pt x="151" y="437"/>
                  <a:pt x="158" y="445"/>
                  <a:pt x="168" y="445"/>
                </a:cubicBezTo>
                <a:cubicBezTo>
                  <a:pt x="168" y="445"/>
                  <a:pt x="168" y="445"/>
                  <a:pt x="168" y="445"/>
                </a:cubicBezTo>
                <a:cubicBezTo>
                  <a:pt x="177" y="445"/>
                  <a:pt x="185" y="437"/>
                  <a:pt x="185" y="428"/>
                </a:cubicBezTo>
                <a:cubicBezTo>
                  <a:pt x="185" y="212"/>
                  <a:pt x="185" y="212"/>
                  <a:pt x="185" y="212"/>
                </a:cubicBezTo>
                <a:cubicBezTo>
                  <a:pt x="185" y="202"/>
                  <a:pt x="194" y="193"/>
                  <a:pt x="205" y="193"/>
                </a:cubicBezTo>
                <a:cubicBezTo>
                  <a:pt x="216" y="193"/>
                  <a:pt x="225" y="201"/>
                  <a:pt x="225" y="212"/>
                </a:cubicBezTo>
                <a:cubicBezTo>
                  <a:pt x="225" y="367"/>
                  <a:pt x="225" y="367"/>
                  <a:pt x="225" y="367"/>
                </a:cubicBezTo>
                <a:cubicBezTo>
                  <a:pt x="225" y="376"/>
                  <a:pt x="232" y="385"/>
                  <a:pt x="241" y="385"/>
                </a:cubicBezTo>
                <a:cubicBezTo>
                  <a:pt x="251" y="386"/>
                  <a:pt x="259" y="378"/>
                  <a:pt x="259" y="368"/>
                </a:cubicBezTo>
                <a:cubicBezTo>
                  <a:pt x="259" y="333"/>
                  <a:pt x="259" y="333"/>
                  <a:pt x="259" y="333"/>
                </a:cubicBezTo>
                <a:cubicBezTo>
                  <a:pt x="262" y="323"/>
                  <a:pt x="273" y="316"/>
                  <a:pt x="284" y="319"/>
                </a:cubicBezTo>
                <a:cubicBezTo>
                  <a:pt x="292" y="322"/>
                  <a:pt x="298" y="330"/>
                  <a:pt x="298" y="338"/>
                </a:cubicBezTo>
                <a:cubicBezTo>
                  <a:pt x="298" y="382"/>
                  <a:pt x="298" y="382"/>
                  <a:pt x="298" y="382"/>
                </a:cubicBezTo>
                <a:cubicBezTo>
                  <a:pt x="298" y="391"/>
                  <a:pt x="305" y="399"/>
                  <a:pt x="314" y="400"/>
                </a:cubicBezTo>
                <a:cubicBezTo>
                  <a:pt x="324" y="400"/>
                  <a:pt x="332" y="392"/>
                  <a:pt x="332" y="382"/>
                </a:cubicBezTo>
                <a:cubicBezTo>
                  <a:pt x="332" y="382"/>
                  <a:pt x="332" y="369"/>
                  <a:pt x="333" y="368"/>
                </a:cubicBezTo>
                <a:cubicBezTo>
                  <a:pt x="335" y="360"/>
                  <a:pt x="343" y="355"/>
                  <a:pt x="351" y="354"/>
                </a:cubicBezTo>
                <a:cubicBezTo>
                  <a:pt x="356" y="354"/>
                  <a:pt x="361" y="356"/>
                  <a:pt x="364" y="360"/>
                </a:cubicBezTo>
                <a:cubicBezTo>
                  <a:pt x="368" y="364"/>
                  <a:pt x="371" y="369"/>
                  <a:pt x="371" y="374"/>
                </a:cubicBezTo>
                <a:cubicBezTo>
                  <a:pt x="371" y="405"/>
                  <a:pt x="371" y="405"/>
                  <a:pt x="371" y="405"/>
                </a:cubicBezTo>
                <a:cubicBezTo>
                  <a:pt x="371" y="414"/>
                  <a:pt x="378" y="422"/>
                  <a:pt x="388" y="422"/>
                </a:cubicBezTo>
                <a:cubicBezTo>
                  <a:pt x="388" y="422"/>
                  <a:pt x="388" y="422"/>
                  <a:pt x="388" y="422"/>
                </a:cubicBezTo>
                <a:cubicBezTo>
                  <a:pt x="388" y="422"/>
                  <a:pt x="388" y="422"/>
                  <a:pt x="388" y="422"/>
                </a:cubicBezTo>
                <a:cubicBezTo>
                  <a:pt x="398" y="422"/>
                  <a:pt x="405" y="414"/>
                  <a:pt x="405" y="405"/>
                </a:cubicBezTo>
                <a:cubicBezTo>
                  <a:pt x="405" y="403"/>
                  <a:pt x="406" y="399"/>
                  <a:pt x="407" y="397"/>
                </a:cubicBezTo>
                <a:cubicBezTo>
                  <a:pt x="410" y="390"/>
                  <a:pt x="416" y="385"/>
                  <a:pt x="424" y="385"/>
                </a:cubicBezTo>
                <a:cubicBezTo>
                  <a:pt x="429" y="385"/>
                  <a:pt x="434" y="387"/>
                  <a:pt x="437" y="391"/>
                </a:cubicBezTo>
                <a:cubicBezTo>
                  <a:pt x="441" y="395"/>
                  <a:pt x="444" y="400"/>
                  <a:pt x="444" y="405"/>
                </a:cubicBezTo>
                <a:cubicBezTo>
                  <a:pt x="444" y="533"/>
                  <a:pt x="444" y="533"/>
                  <a:pt x="444" y="533"/>
                </a:cubicBezTo>
                <a:cubicBezTo>
                  <a:pt x="444" y="548"/>
                  <a:pt x="441" y="570"/>
                  <a:pt x="436" y="581"/>
                </a:cubicBezTo>
                <a:cubicBezTo>
                  <a:pt x="436" y="581"/>
                  <a:pt x="436" y="581"/>
                  <a:pt x="436" y="581"/>
                </a:cubicBezTo>
                <a:cubicBezTo>
                  <a:pt x="435" y="584"/>
                  <a:pt x="435" y="584"/>
                  <a:pt x="435" y="584"/>
                </a:cubicBezTo>
                <a:cubicBezTo>
                  <a:pt x="428" y="601"/>
                  <a:pt x="424" y="618"/>
                  <a:pt x="424" y="636"/>
                </a:cubicBezTo>
                <a:cubicBezTo>
                  <a:pt x="424" y="658"/>
                  <a:pt x="424" y="658"/>
                  <a:pt x="424" y="658"/>
                </a:cubicBezTo>
                <a:cubicBezTo>
                  <a:pt x="186" y="658"/>
                  <a:pt x="186" y="658"/>
                  <a:pt x="186" y="658"/>
                </a:cubicBezTo>
                <a:cubicBezTo>
                  <a:pt x="186" y="636"/>
                  <a:pt x="186" y="636"/>
                  <a:pt x="186" y="636"/>
                </a:cubicBezTo>
                <a:cubicBezTo>
                  <a:pt x="186" y="618"/>
                  <a:pt x="183" y="600"/>
                  <a:pt x="174" y="582"/>
                </a:cubicBezTo>
                <a:cubicBezTo>
                  <a:pt x="174" y="581"/>
                  <a:pt x="174" y="581"/>
                  <a:pt x="174" y="581"/>
                </a:cubicBezTo>
                <a:cubicBezTo>
                  <a:pt x="171" y="573"/>
                  <a:pt x="165" y="563"/>
                  <a:pt x="159" y="550"/>
                </a:cubicBezTo>
                <a:cubicBezTo>
                  <a:pt x="140" y="515"/>
                  <a:pt x="112" y="461"/>
                  <a:pt x="112" y="429"/>
                </a:cubicBezTo>
                <a:close/>
                <a:moveTo>
                  <a:pt x="452" y="740"/>
                </a:moveTo>
                <a:cubicBezTo>
                  <a:pt x="157" y="740"/>
                  <a:pt x="157" y="740"/>
                  <a:pt x="157" y="740"/>
                </a:cubicBezTo>
                <a:cubicBezTo>
                  <a:pt x="157" y="693"/>
                  <a:pt x="157" y="693"/>
                  <a:pt x="157" y="693"/>
                </a:cubicBezTo>
                <a:cubicBezTo>
                  <a:pt x="170" y="693"/>
                  <a:pt x="170" y="693"/>
                  <a:pt x="170" y="693"/>
                </a:cubicBezTo>
                <a:cubicBezTo>
                  <a:pt x="442" y="693"/>
                  <a:pt x="442" y="693"/>
                  <a:pt x="442" y="693"/>
                </a:cubicBezTo>
                <a:cubicBezTo>
                  <a:pt x="452" y="693"/>
                  <a:pt x="452" y="693"/>
                  <a:pt x="452" y="693"/>
                </a:cubicBezTo>
                <a:lnTo>
                  <a:pt x="452" y="74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69" name="Elbow Connector 5">
            <a:extLst>
              <a:ext uri="{FF2B5EF4-FFF2-40B4-BE49-F238E27FC236}">
                <a16:creationId xmlns:a16="http://schemas.microsoft.com/office/drawing/2014/main" id="{77D9219A-30E9-4B08-E9AB-DF2C6E2CD21C}"/>
              </a:ext>
            </a:extLst>
          </p:cNvPr>
          <p:cNvCxnSpPr>
            <a:cxnSpLocks/>
            <a:stCxn id="60" idx="6"/>
          </p:cNvCxnSpPr>
          <p:nvPr/>
        </p:nvCxnSpPr>
        <p:spPr bwMode="gray">
          <a:xfrm>
            <a:off x="1797483" y="2560319"/>
            <a:ext cx="9915092" cy="484744"/>
          </a:xfrm>
          <a:prstGeom prst="bentConnector3">
            <a:avLst>
              <a:gd name="adj1" fmla="val 12930"/>
            </a:avLst>
          </a:prstGeom>
          <a:ln w="9525" cap="rnd">
            <a:solidFill>
              <a:srgbClr val="7030A0"/>
            </a:solidFill>
            <a:prstDash val="dash"/>
            <a:roun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0" name="Elbow Connector 37">
            <a:extLst>
              <a:ext uri="{FF2B5EF4-FFF2-40B4-BE49-F238E27FC236}">
                <a16:creationId xmlns:a16="http://schemas.microsoft.com/office/drawing/2014/main" id="{1D60D7B7-796C-9CB4-7E93-9363235E4BD1}"/>
              </a:ext>
            </a:extLst>
          </p:cNvPr>
          <p:cNvCxnSpPr>
            <a:cxnSpLocks/>
          </p:cNvCxnSpPr>
          <p:nvPr/>
        </p:nvCxnSpPr>
        <p:spPr bwMode="gray">
          <a:xfrm>
            <a:off x="1797483" y="4129143"/>
            <a:ext cx="9915092" cy="484744"/>
          </a:xfrm>
          <a:prstGeom prst="bentConnector3">
            <a:avLst>
              <a:gd name="adj1" fmla="val 12930"/>
            </a:avLst>
          </a:prstGeom>
          <a:ln w="9525" cap="rnd">
            <a:solidFill>
              <a:schemeClr val="accent2"/>
            </a:solidFill>
            <a:prstDash val="dash"/>
            <a:roun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1" name="Elbow Connector 39">
            <a:extLst>
              <a:ext uri="{FF2B5EF4-FFF2-40B4-BE49-F238E27FC236}">
                <a16:creationId xmlns:a16="http://schemas.microsoft.com/office/drawing/2014/main" id="{25CE52B5-B0F9-CA12-E4F4-75E20D24EB22}"/>
              </a:ext>
            </a:extLst>
          </p:cNvPr>
          <p:cNvCxnSpPr>
            <a:cxnSpLocks/>
          </p:cNvCxnSpPr>
          <p:nvPr/>
        </p:nvCxnSpPr>
        <p:spPr bwMode="gray">
          <a:xfrm>
            <a:off x="1797483" y="5720347"/>
            <a:ext cx="9915092" cy="484744"/>
          </a:xfrm>
          <a:prstGeom prst="bentConnector3">
            <a:avLst>
              <a:gd name="adj1" fmla="val 12930"/>
            </a:avLst>
          </a:prstGeom>
          <a:ln w="9525" cap="rnd">
            <a:solidFill>
              <a:schemeClr val="accent3"/>
            </a:solidFill>
            <a:prstDash val="dash"/>
            <a:roun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72" name="Rechteck 40">
            <a:extLst>
              <a:ext uri="{FF2B5EF4-FFF2-40B4-BE49-F238E27FC236}">
                <a16:creationId xmlns:a16="http://schemas.microsoft.com/office/drawing/2014/main" id="{6132024E-3DA4-FF32-274F-073F4B95B118}"/>
              </a:ext>
            </a:extLst>
          </p:cNvPr>
          <p:cNvSpPr/>
          <p:nvPr>
            <p:custDataLst>
              <p:tags r:id="rId4"/>
            </p:custDataLst>
          </p:nvPr>
        </p:nvSpPr>
        <p:spPr bwMode="gray">
          <a:xfrm>
            <a:off x="2175907" y="1826996"/>
            <a:ext cx="864095" cy="1224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216000" rIns="0" bIns="0" rtlCol="0" anchor="ctr" anchorCtr="0"/>
          <a:lstStyle/>
          <a:p>
            <a:r>
              <a:rPr lang="en-US" sz="11700" b="1">
                <a:solidFill>
                  <a:srgbClr val="7030A0"/>
                </a:solidFill>
              </a:rPr>
              <a:t>1</a:t>
            </a:r>
          </a:p>
        </p:txBody>
      </p:sp>
      <p:sp>
        <p:nvSpPr>
          <p:cNvPr id="73" name="Rechteck 43">
            <a:extLst>
              <a:ext uri="{FF2B5EF4-FFF2-40B4-BE49-F238E27FC236}">
                <a16:creationId xmlns:a16="http://schemas.microsoft.com/office/drawing/2014/main" id="{0BE71EA6-7F76-50B2-8C98-06376AAA2412}"/>
              </a:ext>
            </a:extLst>
          </p:cNvPr>
          <p:cNvSpPr/>
          <p:nvPr>
            <p:custDataLst>
              <p:tags r:id="rId5"/>
            </p:custDataLst>
          </p:nvPr>
        </p:nvSpPr>
        <p:spPr bwMode="gray">
          <a:xfrm>
            <a:off x="2175907" y="3392252"/>
            <a:ext cx="864095" cy="1224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216000" rIns="0" bIns="0" rtlCol="0" anchor="ctr" anchorCtr="0"/>
          <a:lstStyle/>
          <a:p>
            <a:r>
              <a:rPr lang="en-US" sz="11700" b="1">
                <a:solidFill>
                  <a:schemeClr val="accent2"/>
                </a:solidFill>
              </a:rPr>
              <a:t>2</a:t>
            </a:r>
          </a:p>
        </p:txBody>
      </p:sp>
      <p:sp>
        <p:nvSpPr>
          <p:cNvPr id="74" name="Rechteck 46">
            <a:extLst>
              <a:ext uri="{FF2B5EF4-FFF2-40B4-BE49-F238E27FC236}">
                <a16:creationId xmlns:a16="http://schemas.microsoft.com/office/drawing/2014/main" id="{8F633852-1D42-3BE7-762F-A5742EC0B6DE}"/>
              </a:ext>
            </a:extLst>
          </p:cNvPr>
          <p:cNvSpPr/>
          <p:nvPr>
            <p:custDataLst>
              <p:tags r:id="rId6"/>
            </p:custDataLst>
          </p:nvPr>
        </p:nvSpPr>
        <p:spPr bwMode="gray">
          <a:xfrm>
            <a:off x="2175907" y="4978629"/>
            <a:ext cx="864095" cy="1224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216000" rIns="0" bIns="0" rtlCol="0" anchor="ctr" anchorCtr="0"/>
          <a:lstStyle/>
          <a:p>
            <a:r>
              <a:rPr lang="en-US" sz="11700" b="1">
                <a:solidFill>
                  <a:schemeClr val="accent3"/>
                </a:solidFill>
              </a:rPr>
              <a:t>3</a:t>
            </a:r>
          </a:p>
        </p:txBody>
      </p:sp>
      <p:grpSp>
        <p:nvGrpSpPr>
          <p:cNvPr id="75" name="Group 74">
            <a:extLst>
              <a:ext uri="{FF2B5EF4-FFF2-40B4-BE49-F238E27FC236}">
                <a16:creationId xmlns:a16="http://schemas.microsoft.com/office/drawing/2014/main" id="{FA7D8956-5883-CFFC-E089-9B373AED1BB2}"/>
              </a:ext>
            </a:extLst>
          </p:cNvPr>
          <p:cNvGrpSpPr/>
          <p:nvPr/>
        </p:nvGrpSpPr>
        <p:grpSpPr>
          <a:xfrm>
            <a:off x="779761" y="2193804"/>
            <a:ext cx="737042" cy="685900"/>
            <a:chOff x="606426" y="3421063"/>
            <a:chExt cx="388938" cy="361950"/>
          </a:xfrm>
          <a:solidFill>
            <a:srgbClr val="7030A0"/>
          </a:solidFill>
        </p:grpSpPr>
        <p:sp>
          <p:nvSpPr>
            <p:cNvPr id="76" name="Freeform 230">
              <a:extLst>
                <a:ext uri="{FF2B5EF4-FFF2-40B4-BE49-F238E27FC236}">
                  <a16:creationId xmlns:a16="http://schemas.microsoft.com/office/drawing/2014/main" id="{D51D6CF5-204E-EC1B-8290-3CE1B2A1625C}"/>
                </a:ext>
              </a:extLst>
            </p:cNvPr>
            <p:cNvSpPr>
              <a:spLocks noEditPoints="1"/>
            </p:cNvSpPr>
            <p:nvPr/>
          </p:nvSpPr>
          <p:spPr bwMode="auto">
            <a:xfrm>
              <a:off x="606426" y="3421063"/>
              <a:ext cx="388938" cy="361950"/>
            </a:xfrm>
            <a:custGeom>
              <a:avLst/>
              <a:gdLst>
                <a:gd name="T0" fmla="*/ 688 w 954"/>
                <a:gd name="T1" fmla="*/ 558 h 890"/>
                <a:gd name="T2" fmla="*/ 557 w 954"/>
                <a:gd name="T3" fmla="*/ 685 h 890"/>
                <a:gd name="T4" fmla="*/ 413 w 954"/>
                <a:gd name="T5" fmla="*/ 333 h 890"/>
                <a:gd name="T6" fmla="*/ 891 w 954"/>
                <a:gd name="T7" fmla="*/ 685 h 890"/>
                <a:gd name="T8" fmla="*/ 616 w 954"/>
                <a:gd name="T9" fmla="*/ 588 h 890"/>
                <a:gd name="T10" fmla="*/ 574 w 954"/>
                <a:gd name="T11" fmla="*/ 797 h 890"/>
                <a:gd name="T12" fmla="*/ 555 w 954"/>
                <a:gd name="T13" fmla="*/ 715 h 890"/>
                <a:gd name="T14" fmla="*/ 924 w 954"/>
                <a:gd name="T15" fmla="*/ 828 h 890"/>
                <a:gd name="T16" fmla="*/ 30 w 954"/>
                <a:gd name="T17" fmla="*/ 859 h 890"/>
                <a:gd name="T18" fmla="*/ 367 w 954"/>
                <a:gd name="T19" fmla="*/ 780 h 890"/>
                <a:gd name="T20" fmla="*/ 334 w 954"/>
                <a:gd name="T21" fmla="*/ 747 h 890"/>
                <a:gd name="T22" fmla="*/ 166 w 954"/>
                <a:gd name="T23" fmla="*/ 509 h 890"/>
                <a:gd name="T24" fmla="*/ 413 w 954"/>
                <a:gd name="T25" fmla="*/ 715 h 890"/>
                <a:gd name="T26" fmla="*/ 397 w 954"/>
                <a:gd name="T27" fmla="*/ 797 h 890"/>
                <a:gd name="T28" fmla="*/ 174 w 954"/>
                <a:gd name="T29" fmla="*/ 716 h 890"/>
                <a:gd name="T30" fmla="*/ 144 w 954"/>
                <a:gd name="T31" fmla="*/ 716 h 890"/>
                <a:gd name="T32" fmla="*/ 127 w 954"/>
                <a:gd name="T33" fmla="*/ 797 h 890"/>
                <a:gd name="T34" fmla="*/ 243 w 954"/>
                <a:gd name="T35" fmla="*/ 455 h 890"/>
                <a:gd name="T36" fmla="*/ 342 w 954"/>
                <a:gd name="T37" fmla="*/ 463 h 890"/>
                <a:gd name="T38" fmla="*/ 196 w 954"/>
                <a:gd name="T39" fmla="*/ 499 h 890"/>
                <a:gd name="T40" fmla="*/ 232 w 954"/>
                <a:gd name="T41" fmla="*/ 262 h 890"/>
                <a:gd name="T42" fmla="*/ 324 w 954"/>
                <a:gd name="T43" fmla="*/ 211 h 890"/>
                <a:gd name="T44" fmla="*/ 417 w 954"/>
                <a:gd name="T45" fmla="*/ 262 h 890"/>
                <a:gd name="T46" fmla="*/ 351 w 954"/>
                <a:gd name="T47" fmla="*/ 366 h 890"/>
                <a:gd name="T48" fmla="*/ 279 w 954"/>
                <a:gd name="T49" fmla="*/ 428 h 890"/>
                <a:gd name="T50" fmla="*/ 469 w 954"/>
                <a:gd name="T51" fmla="*/ 295 h 890"/>
                <a:gd name="T52" fmla="*/ 469 w 954"/>
                <a:gd name="T53" fmla="*/ 295 h 890"/>
                <a:gd name="T54" fmla="*/ 155 w 954"/>
                <a:gd name="T55" fmla="*/ 206 h 890"/>
                <a:gd name="T56" fmla="*/ 172 w 954"/>
                <a:gd name="T57" fmla="*/ 133 h 890"/>
                <a:gd name="T58" fmla="*/ 203 w 954"/>
                <a:gd name="T59" fmla="*/ 81 h 890"/>
                <a:gd name="T60" fmla="*/ 242 w 954"/>
                <a:gd name="T61" fmla="*/ 56 h 890"/>
                <a:gd name="T62" fmla="*/ 293 w 954"/>
                <a:gd name="T63" fmla="*/ 40 h 890"/>
                <a:gd name="T64" fmla="*/ 363 w 954"/>
                <a:gd name="T65" fmla="*/ 43 h 890"/>
                <a:gd name="T66" fmla="*/ 429 w 954"/>
                <a:gd name="T67" fmla="*/ 71 h 890"/>
                <a:gd name="T68" fmla="*/ 467 w 954"/>
                <a:gd name="T69" fmla="*/ 113 h 890"/>
                <a:gd name="T70" fmla="*/ 488 w 954"/>
                <a:gd name="T71" fmla="*/ 171 h 890"/>
                <a:gd name="T72" fmla="*/ 468 w 954"/>
                <a:gd name="T73" fmla="*/ 244 h 890"/>
                <a:gd name="T74" fmla="*/ 438 w 954"/>
                <a:gd name="T75" fmla="*/ 204 h 890"/>
                <a:gd name="T76" fmla="*/ 400 w 954"/>
                <a:gd name="T77" fmla="*/ 181 h 890"/>
                <a:gd name="T78" fmla="*/ 337 w 954"/>
                <a:gd name="T79" fmla="*/ 181 h 890"/>
                <a:gd name="T80" fmla="*/ 273 w 954"/>
                <a:gd name="T81" fmla="*/ 181 h 890"/>
                <a:gd name="T82" fmla="*/ 229 w 954"/>
                <a:gd name="T83" fmla="*/ 192 h 890"/>
                <a:gd name="T84" fmla="*/ 188 w 954"/>
                <a:gd name="T85" fmla="*/ 255 h 890"/>
                <a:gd name="T86" fmla="*/ 167 w 954"/>
                <a:gd name="T87" fmla="*/ 295 h 890"/>
                <a:gd name="T88" fmla="*/ 954 w 954"/>
                <a:gd name="T89" fmla="*/ 653 h 890"/>
                <a:gd name="T90" fmla="*/ 499 w 954"/>
                <a:gd name="T91" fmla="*/ 295 h 890"/>
                <a:gd name="T92" fmla="*/ 517 w 954"/>
                <a:gd name="T93" fmla="*/ 181 h 890"/>
                <a:gd name="T94" fmla="*/ 453 w 954"/>
                <a:gd name="T95" fmla="*/ 52 h 890"/>
                <a:gd name="T96" fmla="*/ 357 w 954"/>
                <a:gd name="T97" fmla="*/ 13 h 890"/>
                <a:gd name="T98" fmla="*/ 237 w 954"/>
                <a:gd name="T99" fmla="*/ 26 h 890"/>
                <a:gd name="T100" fmla="*/ 125 w 954"/>
                <a:gd name="T101" fmla="*/ 155 h 890"/>
                <a:gd name="T102" fmla="*/ 155 w 954"/>
                <a:gd name="T103" fmla="*/ 263 h 890"/>
                <a:gd name="T104" fmla="*/ 184 w 954"/>
                <a:gd name="T105" fmla="*/ 361 h 890"/>
                <a:gd name="T106" fmla="*/ 214 w 954"/>
                <a:gd name="T107" fmla="*/ 455 h 890"/>
                <a:gd name="T108" fmla="*/ 48 w 954"/>
                <a:gd name="T109" fmla="*/ 748 h 890"/>
                <a:gd name="T110" fmla="*/ 0 w 954"/>
                <a:gd name="T111" fmla="*/ 859 h 890"/>
                <a:gd name="T112" fmla="*/ 954 w 954"/>
                <a:gd name="T113" fmla="*/ 828 h 890"/>
                <a:gd name="T114" fmla="*/ 891 w 954"/>
                <a:gd name="T115" fmla="*/ 71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54" h="890">
                  <a:moveTo>
                    <a:pt x="748" y="685"/>
                  </a:moveTo>
                  <a:cubicBezTo>
                    <a:pt x="747" y="685"/>
                    <a:pt x="747" y="685"/>
                    <a:pt x="746" y="685"/>
                  </a:cubicBezTo>
                  <a:cubicBezTo>
                    <a:pt x="735" y="598"/>
                    <a:pt x="735" y="598"/>
                    <a:pt x="735" y="598"/>
                  </a:cubicBezTo>
                  <a:cubicBezTo>
                    <a:pt x="731" y="575"/>
                    <a:pt x="711" y="558"/>
                    <a:pt x="688" y="558"/>
                  </a:cubicBezTo>
                  <a:cubicBezTo>
                    <a:pt x="616" y="558"/>
                    <a:pt x="616" y="558"/>
                    <a:pt x="616" y="558"/>
                  </a:cubicBezTo>
                  <a:cubicBezTo>
                    <a:pt x="593" y="558"/>
                    <a:pt x="573" y="575"/>
                    <a:pt x="570" y="598"/>
                  </a:cubicBezTo>
                  <a:cubicBezTo>
                    <a:pt x="559" y="685"/>
                    <a:pt x="559" y="685"/>
                    <a:pt x="559" y="685"/>
                  </a:cubicBezTo>
                  <a:cubicBezTo>
                    <a:pt x="558" y="685"/>
                    <a:pt x="557" y="685"/>
                    <a:pt x="557" y="685"/>
                  </a:cubicBezTo>
                  <a:cubicBezTo>
                    <a:pt x="413" y="685"/>
                    <a:pt x="413" y="685"/>
                    <a:pt x="413" y="685"/>
                  </a:cubicBezTo>
                  <a:cubicBezTo>
                    <a:pt x="395" y="685"/>
                    <a:pt x="381" y="671"/>
                    <a:pt x="381" y="653"/>
                  </a:cubicBezTo>
                  <a:cubicBezTo>
                    <a:pt x="381" y="366"/>
                    <a:pt x="381" y="366"/>
                    <a:pt x="381" y="366"/>
                  </a:cubicBezTo>
                  <a:cubicBezTo>
                    <a:pt x="381" y="347"/>
                    <a:pt x="395" y="333"/>
                    <a:pt x="413" y="333"/>
                  </a:cubicBezTo>
                  <a:cubicBezTo>
                    <a:pt x="891" y="333"/>
                    <a:pt x="891" y="333"/>
                    <a:pt x="891" y="333"/>
                  </a:cubicBezTo>
                  <a:cubicBezTo>
                    <a:pt x="909" y="333"/>
                    <a:pt x="924" y="347"/>
                    <a:pt x="924" y="366"/>
                  </a:cubicBezTo>
                  <a:cubicBezTo>
                    <a:pt x="924" y="653"/>
                    <a:pt x="924" y="653"/>
                    <a:pt x="924" y="653"/>
                  </a:cubicBezTo>
                  <a:cubicBezTo>
                    <a:pt x="924" y="671"/>
                    <a:pt x="909" y="685"/>
                    <a:pt x="891" y="685"/>
                  </a:cubicBezTo>
                  <a:lnTo>
                    <a:pt x="748" y="685"/>
                  </a:lnTo>
                  <a:close/>
                  <a:moveTo>
                    <a:pt x="574" y="797"/>
                  </a:moveTo>
                  <a:cubicBezTo>
                    <a:pt x="600" y="602"/>
                    <a:pt x="600" y="602"/>
                    <a:pt x="600" y="602"/>
                  </a:cubicBezTo>
                  <a:cubicBezTo>
                    <a:pt x="601" y="594"/>
                    <a:pt x="608" y="588"/>
                    <a:pt x="616" y="588"/>
                  </a:cubicBezTo>
                  <a:cubicBezTo>
                    <a:pt x="688" y="588"/>
                    <a:pt x="688" y="588"/>
                    <a:pt x="688" y="588"/>
                  </a:cubicBezTo>
                  <a:cubicBezTo>
                    <a:pt x="697" y="588"/>
                    <a:pt x="704" y="594"/>
                    <a:pt x="705" y="602"/>
                  </a:cubicBezTo>
                  <a:cubicBezTo>
                    <a:pt x="731" y="797"/>
                    <a:pt x="731" y="797"/>
                    <a:pt x="731" y="797"/>
                  </a:cubicBezTo>
                  <a:lnTo>
                    <a:pt x="574" y="797"/>
                  </a:lnTo>
                  <a:close/>
                  <a:moveTo>
                    <a:pt x="508" y="797"/>
                  </a:moveTo>
                  <a:cubicBezTo>
                    <a:pt x="508" y="796"/>
                    <a:pt x="508" y="796"/>
                    <a:pt x="508" y="796"/>
                  </a:cubicBezTo>
                  <a:cubicBezTo>
                    <a:pt x="508" y="715"/>
                    <a:pt x="508" y="715"/>
                    <a:pt x="508" y="715"/>
                  </a:cubicBezTo>
                  <a:cubicBezTo>
                    <a:pt x="555" y="715"/>
                    <a:pt x="555" y="715"/>
                    <a:pt x="555" y="715"/>
                  </a:cubicBezTo>
                  <a:cubicBezTo>
                    <a:pt x="544" y="797"/>
                    <a:pt x="544" y="797"/>
                    <a:pt x="544" y="797"/>
                  </a:cubicBezTo>
                  <a:cubicBezTo>
                    <a:pt x="508" y="797"/>
                    <a:pt x="508" y="797"/>
                    <a:pt x="508" y="797"/>
                  </a:cubicBezTo>
                  <a:close/>
                  <a:moveTo>
                    <a:pt x="923" y="827"/>
                  </a:moveTo>
                  <a:cubicBezTo>
                    <a:pt x="924" y="827"/>
                    <a:pt x="924" y="827"/>
                    <a:pt x="924" y="828"/>
                  </a:cubicBezTo>
                  <a:cubicBezTo>
                    <a:pt x="924" y="859"/>
                    <a:pt x="924" y="859"/>
                    <a:pt x="924" y="859"/>
                  </a:cubicBezTo>
                  <a:cubicBezTo>
                    <a:pt x="924" y="860"/>
                    <a:pt x="924" y="860"/>
                    <a:pt x="923" y="860"/>
                  </a:cubicBezTo>
                  <a:cubicBezTo>
                    <a:pt x="31" y="860"/>
                    <a:pt x="31" y="860"/>
                    <a:pt x="31" y="860"/>
                  </a:cubicBezTo>
                  <a:cubicBezTo>
                    <a:pt x="31" y="860"/>
                    <a:pt x="30" y="860"/>
                    <a:pt x="30" y="859"/>
                  </a:cubicBezTo>
                  <a:cubicBezTo>
                    <a:pt x="30" y="828"/>
                    <a:pt x="30" y="828"/>
                    <a:pt x="30" y="828"/>
                  </a:cubicBezTo>
                  <a:cubicBezTo>
                    <a:pt x="30" y="827"/>
                    <a:pt x="31" y="827"/>
                    <a:pt x="31" y="827"/>
                  </a:cubicBezTo>
                  <a:lnTo>
                    <a:pt x="923" y="827"/>
                  </a:lnTo>
                  <a:close/>
                  <a:moveTo>
                    <a:pt x="367" y="780"/>
                  </a:moveTo>
                  <a:cubicBezTo>
                    <a:pt x="367" y="797"/>
                    <a:pt x="367" y="797"/>
                    <a:pt x="367" y="797"/>
                  </a:cubicBezTo>
                  <a:cubicBezTo>
                    <a:pt x="301" y="797"/>
                    <a:pt x="301" y="797"/>
                    <a:pt x="301" y="797"/>
                  </a:cubicBezTo>
                  <a:cubicBezTo>
                    <a:pt x="301" y="747"/>
                    <a:pt x="301" y="747"/>
                    <a:pt x="301" y="747"/>
                  </a:cubicBezTo>
                  <a:cubicBezTo>
                    <a:pt x="334" y="747"/>
                    <a:pt x="334" y="747"/>
                    <a:pt x="334" y="747"/>
                  </a:cubicBezTo>
                  <a:cubicBezTo>
                    <a:pt x="352" y="747"/>
                    <a:pt x="367" y="761"/>
                    <a:pt x="367" y="780"/>
                  </a:cubicBezTo>
                  <a:close/>
                  <a:moveTo>
                    <a:pt x="78" y="563"/>
                  </a:moveTo>
                  <a:cubicBezTo>
                    <a:pt x="78" y="547"/>
                    <a:pt x="88" y="533"/>
                    <a:pt x="103" y="528"/>
                  </a:cubicBezTo>
                  <a:cubicBezTo>
                    <a:pt x="166" y="509"/>
                    <a:pt x="166" y="509"/>
                    <a:pt x="166" y="509"/>
                  </a:cubicBezTo>
                  <a:cubicBezTo>
                    <a:pt x="203" y="560"/>
                    <a:pt x="261" y="591"/>
                    <a:pt x="324" y="591"/>
                  </a:cubicBezTo>
                  <a:cubicBezTo>
                    <a:pt x="333" y="591"/>
                    <a:pt x="342" y="590"/>
                    <a:pt x="351" y="589"/>
                  </a:cubicBezTo>
                  <a:cubicBezTo>
                    <a:pt x="351" y="653"/>
                    <a:pt x="351" y="653"/>
                    <a:pt x="351" y="653"/>
                  </a:cubicBezTo>
                  <a:cubicBezTo>
                    <a:pt x="351" y="687"/>
                    <a:pt x="379" y="715"/>
                    <a:pt x="413" y="715"/>
                  </a:cubicBezTo>
                  <a:cubicBezTo>
                    <a:pt x="478" y="715"/>
                    <a:pt x="478" y="715"/>
                    <a:pt x="478" y="715"/>
                  </a:cubicBezTo>
                  <a:cubicBezTo>
                    <a:pt x="478" y="796"/>
                    <a:pt x="478" y="796"/>
                    <a:pt x="478" y="796"/>
                  </a:cubicBezTo>
                  <a:cubicBezTo>
                    <a:pt x="478" y="796"/>
                    <a:pt x="478" y="796"/>
                    <a:pt x="478" y="797"/>
                  </a:cubicBezTo>
                  <a:cubicBezTo>
                    <a:pt x="397" y="797"/>
                    <a:pt x="397" y="797"/>
                    <a:pt x="397" y="797"/>
                  </a:cubicBezTo>
                  <a:cubicBezTo>
                    <a:pt x="397" y="780"/>
                    <a:pt x="397" y="780"/>
                    <a:pt x="397" y="780"/>
                  </a:cubicBezTo>
                  <a:cubicBezTo>
                    <a:pt x="397" y="745"/>
                    <a:pt x="368" y="717"/>
                    <a:pt x="334" y="717"/>
                  </a:cubicBezTo>
                  <a:cubicBezTo>
                    <a:pt x="175" y="717"/>
                    <a:pt x="175" y="717"/>
                    <a:pt x="175" y="717"/>
                  </a:cubicBezTo>
                  <a:cubicBezTo>
                    <a:pt x="174" y="717"/>
                    <a:pt x="174" y="717"/>
                    <a:pt x="174" y="716"/>
                  </a:cubicBezTo>
                  <a:cubicBezTo>
                    <a:pt x="174" y="620"/>
                    <a:pt x="174" y="620"/>
                    <a:pt x="174" y="620"/>
                  </a:cubicBezTo>
                  <a:cubicBezTo>
                    <a:pt x="174" y="612"/>
                    <a:pt x="167" y="605"/>
                    <a:pt x="159" y="605"/>
                  </a:cubicBezTo>
                  <a:cubicBezTo>
                    <a:pt x="150" y="605"/>
                    <a:pt x="144" y="612"/>
                    <a:pt x="144" y="620"/>
                  </a:cubicBezTo>
                  <a:cubicBezTo>
                    <a:pt x="144" y="716"/>
                    <a:pt x="144" y="716"/>
                    <a:pt x="144" y="716"/>
                  </a:cubicBezTo>
                  <a:cubicBezTo>
                    <a:pt x="144" y="733"/>
                    <a:pt x="158" y="747"/>
                    <a:pt x="175" y="747"/>
                  </a:cubicBezTo>
                  <a:cubicBezTo>
                    <a:pt x="271" y="747"/>
                    <a:pt x="271" y="747"/>
                    <a:pt x="271" y="747"/>
                  </a:cubicBezTo>
                  <a:cubicBezTo>
                    <a:pt x="271" y="797"/>
                    <a:pt x="271" y="797"/>
                    <a:pt x="271" y="797"/>
                  </a:cubicBezTo>
                  <a:cubicBezTo>
                    <a:pt x="127" y="797"/>
                    <a:pt x="127" y="797"/>
                    <a:pt x="127" y="797"/>
                  </a:cubicBezTo>
                  <a:cubicBezTo>
                    <a:pt x="100" y="797"/>
                    <a:pt x="78" y="775"/>
                    <a:pt x="78" y="748"/>
                  </a:cubicBezTo>
                  <a:lnTo>
                    <a:pt x="78" y="563"/>
                  </a:lnTo>
                  <a:close/>
                  <a:moveTo>
                    <a:pt x="215" y="494"/>
                  </a:moveTo>
                  <a:cubicBezTo>
                    <a:pt x="232" y="489"/>
                    <a:pt x="243" y="473"/>
                    <a:pt x="243" y="455"/>
                  </a:cubicBezTo>
                  <a:cubicBezTo>
                    <a:pt x="243" y="438"/>
                    <a:pt x="243" y="438"/>
                    <a:pt x="243" y="438"/>
                  </a:cubicBezTo>
                  <a:cubicBezTo>
                    <a:pt x="260" y="451"/>
                    <a:pt x="260" y="451"/>
                    <a:pt x="260" y="451"/>
                  </a:cubicBezTo>
                  <a:cubicBezTo>
                    <a:pt x="269" y="459"/>
                    <a:pt x="281" y="463"/>
                    <a:pt x="294" y="463"/>
                  </a:cubicBezTo>
                  <a:cubicBezTo>
                    <a:pt x="342" y="463"/>
                    <a:pt x="342" y="463"/>
                    <a:pt x="342" y="463"/>
                  </a:cubicBezTo>
                  <a:cubicBezTo>
                    <a:pt x="345" y="463"/>
                    <a:pt x="348" y="463"/>
                    <a:pt x="351" y="463"/>
                  </a:cubicBezTo>
                  <a:cubicBezTo>
                    <a:pt x="351" y="559"/>
                    <a:pt x="351" y="559"/>
                    <a:pt x="351" y="559"/>
                  </a:cubicBezTo>
                  <a:cubicBezTo>
                    <a:pt x="342" y="560"/>
                    <a:pt x="333" y="561"/>
                    <a:pt x="324" y="561"/>
                  </a:cubicBezTo>
                  <a:cubicBezTo>
                    <a:pt x="274" y="561"/>
                    <a:pt x="228" y="538"/>
                    <a:pt x="196" y="499"/>
                  </a:cubicBezTo>
                  <a:lnTo>
                    <a:pt x="215" y="494"/>
                  </a:lnTo>
                  <a:close/>
                  <a:moveTo>
                    <a:pt x="203" y="285"/>
                  </a:moveTo>
                  <a:cubicBezTo>
                    <a:pt x="204" y="285"/>
                    <a:pt x="204" y="285"/>
                    <a:pt x="204" y="285"/>
                  </a:cubicBezTo>
                  <a:cubicBezTo>
                    <a:pt x="218" y="285"/>
                    <a:pt x="230" y="275"/>
                    <a:pt x="232" y="262"/>
                  </a:cubicBezTo>
                  <a:cubicBezTo>
                    <a:pt x="239" y="220"/>
                    <a:pt x="239" y="220"/>
                    <a:pt x="239" y="220"/>
                  </a:cubicBezTo>
                  <a:cubicBezTo>
                    <a:pt x="247" y="219"/>
                    <a:pt x="254" y="216"/>
                    <a:pt x="261" y="211"/>
                  </a:cubicBezTo>
                  <a:cubicBezTo>
                    <a:pt x="270" y="218"/>
                    <a:pt x="281" y="221"/>
                    <a:pt x="292" y="221"/>
                  </a:cubicBezTo>
                  <a:cubicBezTo>
                    <a:pt x="304" y="221"/>
                    <a:pt x="315" y="218"/>
                    <a:pt x="324" y="211"/>
                  </a:cubicBezTo>
                  <a:cubicBezTo>
                    <a:pt x="333" y="218"/>
                    <a:pt x="345" y="221"/>
                    <a:pt x="356" y="221"/>
                  </a:cubicBezTo>
                  <a:cubicBezTo>
                    <a:pt x="368" y="221"/>
                    <a:pt x="379" y="218"/>
                    <a:pt x="388" y="211"/>
                  </a:cubicBezTo>
                  <a:cubicBezTo>
                    <a:pt x="394" y="216"/>
                    <a:pt x="402" y="219"/>
                    <a:pt x="410" y="220"/>
                  </a:cubicBezTo>
                  <a:cubicBezTo>
                    <a:pt x="417" y="262"/>
                    <a:pt x="417" y="262"/>
                    <a:pt x="417" y="262"/>
                  </a:cubicBezTo>
                  <a:cubicBezTo>
                    <a:pt x="419" y="272"/>
                    <a:pt x="425" y="279"/>
                    <a:pt x="434" y="283"/>
                  </a:cubicBezTo>
                  <a:cubicBezTo>
                    <a:pt x="431" y="303"/>
                    <a:pt x="431" y="303"/>
                    <a:pt x="431" y="303"/>
                  </a:cubicBezTo>
                  <a:cubicBezTo>
                    <a:pt x="413" y="303"/>
                    <a:pt x="413" y="303"/>
                    <a:pt x="413" y="303"/>
                  </a:cubicBezTo>
                  <a:cubicBezTo>
                    <a:pt x="379" y="303"/>
                    <a:pt x="351" y="331"/>
                    <a:pt x="351" y="366"/>
                  </a:cubicBezTo>
                  <a:cubicBezTo>
                    <a:pt x="351" y="432"/>
                    <a:pt x="351" y="432"/>
                    <a:pt x="351" y="432"/>
                  </a:cubicBezTo>
                  <a:cubicBezTo>
                    <a:pt x="348" y="433"/>
                    <a:pt x="345" y="434"/>
                    <a:pt x="342" y="434"/>
                  </a:cubicBezTo>
                  <a:cubicBezTo>
                    <a:pt x="294" y="434"/>
                    <a:pt x="294" y="434"/>
                    <a:pt x="294" y="434"/>
                  </a:cubicBezTo>
                  <a:cubicBezTo>
                    <a:pt x="288" y="434"/>
                    <a:pt x="283" y="432"/>
                    <a:pt x="279" y="428"/>
                  </a:cubicBezTo>
                  <a:cubicBezTo>
                    <a:pt x="228" y="386"/>
                    <a:pt x="228" y="386"/>
                    <a:pt x="228" y="386"/>
                  </a:cubicBezTo>
                  <a:cubicBezTo>
                    <a:pt x="221" y="380"/>
                    <a:pt x="216" y="372"/>
                    <a:pt x="215" y="363"/>
                  </a:cubicBezTo>
                  <a:lnTo>
                    <a:pt x="203" y="285"/>
                  </a:lnTo>
                  <a:close/>
                  <a:moveTo>
                    <a:pt x="469" y="295"/>
                  </a:moveTo>
                  <a:cubicBezTo>
                    <a:pt x="469" y="303"/>
                    <a:pt x="469" y="303"/>
                    <a:pt x="469" y="303"/>
                  </a:cubicBezTo>
                  <a:cubicBezTo>
                    <a:pt x="461" y="303"/>
                    <a:pt x="461" y="303"/>
                    <a:pt x="461" y="303"/>
                  </a:cubicBezTo>
                  <a:cubicBezTo>
                    <a:pt x="463" y="286"/>
                    <a:pt x="463" y="286"/>
                    <a:pt x="463" y="286"/>
                  </a:cubicBezTo>
                  <a:cubicBezTo>
                    <a:pt x="466" y="288"/>
                    <a:pt x="469" y="292"/>
                    <a:pt x="469" y="295"/>
                  </a:cubicBezTo>
                  <a:close/>
                  <a:moveTo>
                    <a:pt x="180" y="245"/>
                  </a:moveTo>
                  <a:cubicBezTo>
                    <a:pt x="180" y="245"/>
                    <a:pt x="180" y="244"/>
                    <a:pt x="180" y="244"/>
                  </a:cubicBezTo>
                  <a:cubicBezTo>
                    <a:pt x="181" y="237"/>
                    <a:pt x="177" y="231"/>
                    <a:pt x="170" y="228"/>
                  </a:cubicBezTo>
                  <a:cubicBezTo>
                    <a:pt x="161" y="225"/>
                    <a:pt x="155" y="216"/>
                    <a:pt x="155" y="206"/>
                  </a:cubicBezTo>
                  <a:cubicBezTo>
                    <a:pt x="155" y="199"/>
                    <a:pt x="158" y="194"/>
                    <a:pt x="161" y="191"/>
                  </a:cubicBezTo>
                  <a:cubicBezTo>
                    <a:pt x="166" y="185"/>
                    <a:pt x="166" y="177"/>
                    <a:pt x="161" y="171"/>
                  </a:cubicBezTo>
                  <a:cubicBezTo>
                    <a:pt x="158" y="168"/>
                    <a:pt x="155" y="163"/>
                    <a:pt x="155" y="155"/>
                  </a:cubicBezTo>
                  <a:cubicBezTo>
                    <a:pt x="155" y="145"/>
                    <a:pt x="162" y="136"/>
                    <a:pt x="172" y="133"/>
                  </a:cubicBezTo>
                  <a:cubicBezTo>
                    <a:pt x="176" y="132"/>
                    <a:pt x="179" y="129"/>
                    <a:pt x="181" y="125"/>
                  </a:cubicBezTo>
                  <a:cubicBezTo>
                    <a:pt x="183" y="122"/>
                    <a:pt x="183" y="117"/>
                    <a:pt x="182" y="113"/>
                  </a:cubicBezTo>
                  <a:cubicBezTo>
                    <a:pt x="181" y="110"/>
                    <a:pt x="180" y="107"/>
                    <a:pt x="180" y="104"/>
                  </a:cubicBezTo>
                  <a:cubicBezTo>
                    <a:pt x="180" y="92"/>
                    <a:pt x="190" y="82"/>
                    <a:pt x="203" y="81"/>
                  </a:cubicBezTo>
                  <a:cubicBezTo>
                    <a:pt x="203" y="81"/>
                    <a:pt x="204" y="81"/>
                    <a:pt x="205" y="81"/>
                  </a:cubicBezTo>
                  <a:cubicBezTo>
                    <a:pt x="211" y="82"/>
                    <a:pt x="217" y="78"/>
                    <a:pt x="220" y="71"/>
                  </a:cubicBezTo>
                  <a:cubicBezTo>
                    <a:pt x="223" y="62"/>
                    <a:pt x="231" y="56"/>
                    <a:pt x="241" y="56"/>
                  </a:cubicBezTo>
                  <a:cubicBezTo>
                    <a:pt x="241" y="56"/>
                    <a:pt x="242" y="56"/>
                    <a:pt x="242" y="56"/>
                  </a:cubicBezTo>
                  <a:cubicBezTo>
                    <a:pt x="246" y="56"/>
                    <a:pt x="250" y="54"/>
                    <a:pt x="253" y="51"/>
                  </a:cubicBezTo>
                  <a:cubicBezTo>
                    <a:pt x="258" y="46"/>
                    <a:pt x="265" y="43"/>
                    <a:pt x="273" y="43"/>
                  </a:cubicBezTo>
                  <a:cubicBezTo>
                    <a:pt x="276" y="43"/>
                    <a:pt x="277" y="43"/>
                    <a:pt x="280" y="44"/>
                  </a:cubicBezTo>
                  <a:cubicBezTo>
                    <a:pt x="285" y="45"/>
                    <a:pt x="290" y="43"/>
                    <a:pt x="293" y="40"/>
                  </a:cubicBezTo>
                  <a:cubicBezTo>
                    <a:pt x="300" y="34"/>
                    <a:pt x="309" y="30"/>
                    <a:pt x="318" y="30"/>
                  </a:cubicBezTo>
                  <a:cubicBezTo>
                    <a:pt x="327" y="30"/>
                    <a:pt x="336" y="34"/>
                    <a:pt x="343" y="40"/>
                  </a:cubicBezTo>
                  <a:cubicBezTo>
                    <a:pt x="346" y="43"/>
                    <a:pt x="351" y="45"/>
                    <a:pt x="356" y="44"/>
                  </a:cubicBezTo>
                  <a:cubicBezTo>
                    <a:pt x="358" y="43"/>
                    <a:pt x="360" y="43"/>
                    <a:pt x="363" y="43"/>
                  </a:cubicBezTo>
                  <a:cubicBezTo>
                    <a:pt x="371" y="43"/>
                    <a:pt x="379" y="46"/>
                    <a:pt x="385" y="53"/>
                  </a:cubicBezTo>
                  <a:cubicBezTo>
                    <a:pt x="388" y="57"/>
                    <a:pt x="395" y="59"/>
                    <a:pt x="400" y="57"/>
                  </a:cubicBezTo>
                  <a:cubicBezTo>
                    <a:pt x="403" y="56"/>
                    <a:pt x="405" y="56"/>
                    <a:pt x="407" y="56"/>
                  </a:cubicBezTo>
                  <a:cubicBezTo>
                    <a:pt x="417" y="56"/>
                    <a:pt x="426" y="62"/>
                    <a:pt x="429" y="71"/>
                  </a:cubicBezTo>
                  <a:cubicBezTo>
                    <a:pt x="431" y="78"/>
                    <a:pt x="437" y="82"/>
                    <a:pt x="444" y="81"/>
                  </a:cubicBezTo>
                  <a:cubicBezTo>
                    <a:pt x="445" y="81"/>
                    <a:pt x="445" y="81"/>
                    <a:pt x="446" y="81"/>
                  </a:cubicBezTo>
                  <a:cubicBezTo>
                    <a:pt x="459" y="82"/>
                    <a:pt x="469" y="92"/>
                    <a:pt x="469" y="104"/>
                  </a:cubicBezTo>
                  <a:cubicBezTo>
                    <a:pt x="469" y="107"/>
                    <a:pt x="468" y="110"/>
                    <a:pt x="467" y="113"/>
                  </a:cubicBezTo>
                  <a:cubicBezTo>
                    <a:pt x="465" y="117"/>
                    <a:pt x="466" y="122"/>
                    <a:pt x="467" y="125"/>
                  </a:cubicBezTo>
                  <a:cubicBezTo>
                    <a:pt x="469" y="129"/>
                    <a:pt x="473" y="132"/>
                    <a:pt x="477" y="133"/>
                  </a:cubicBezTo>
                  <a:cubicBezTo>
                    <a:pt x="487" y="136"/>
                    <a:pt x="494" y="145"/>
                    <a:pt x="494" y="155"/>
                  </a:cubicBezTo>
                  <a:cubicBezTo>
                    <a:pt x="494" y="163"/>
                    <a:pt x="491" y="168"/>
                    <a:pt x="488" y="171"/>
                  </a:cubicBezTo>
                  <a:cubicBezTo>
                    <a:pt x="483" y="177"/>
                    <a:pt x="483" y="185"/>
                    <a:pt x="488" y="191"/>
                  </a:cubicBezTo>
                  <a:cubicBezTo>
                    <a:pt x="491" y="194"/>
                    <a:pt x="494" y="199"/>
                    <a:pt x="494" y="206"/>
                  </a:cubicBezTo>
                  <a:cubicBezTo>
                    <a:pt x="494" y="216"/>
                    <a:pt x="488" y="225"/>
                    <a:pt x="479" y="228"/>
                  </a:cubicBezTo>
                  <a:cubicBezTo>
                    <a:pt x="472" y="231"/>
                    <a:pt x="468" y="237"/>
                    <a:pt x="468" y="244"/>
                  </a:cubicBezTo>
                  <a:cubicBezTo>
                    <a:pt x="468" y="244"/>
                    <a:pt x="468" y="245"/>
                    <a:pt x="469" y="245"/>
                  </a:cubicBezTo>
                  <a:cubicBezTo>
                    <a:pt x="468" y="250"/>
                    <a:pt x="465" y="253"/>
                    <a:pt x="461" y="255"/>
                  </a:cubicBezTo>
                  <a:cubicBezTo>
                    <a:pt x="460" y="255"/>
                    <a:pt x="446" y="255"/>
                    <a:pt x="446" y="255"/>
                  </a:cubicBezTo>
                  <a:cubicBezTo>
                    <a:pt x="438" y="204"/>
                    <a:pt x="438" y="204"/>
                    <a:pt x="438" y="204"/>
                  </a:cubicBezTo>
                  <a:cubicBezTo>
                    <a:pt x="436" y="196"/>
                    <a:pt x="429" y="191"/>
                    <a:pt x="422" y="191"/>
                  </a:cubicBezTo>
                  <a:cubicBezTo>
                    <a:pt x="421" y="191"/>
                    <a:pt x="420" y="192"/>
                    <a:pt x="419" y="192"/>
                  </a:cubicBezTo>
                  <a:cubicBezTo>
                    <a:pt x="419" y="192"/>
                    <a:pt x="419" y="192"/>
                    <a:pt x="419" y="192"/>
                  </a:cubicBezTo>
                  <a:cubicBezTo>
                    <a:pt x="412" y="192"/>
                    <a:pt x="405" y="187"/>
                    <a:pt x="400" y="181"/>
                  </a:cubicBezTo>
                  <a:cubicBezTo>
                    <a:pt x="398" y="177"/>
                    <a:pt x="393" y="174"/>
                    <a:pt x="388" y="174"/>
                  </a:cubicBezTo>
                  <a:cubicBezTo>
                    <a:pt x="383" y="174"/>
                    <a:pt x="379" y="177"/>
                    <a:pt x="376" y="181"/>
                  </a:cubicBezTo>
                  <a:cubicBezTo>
                    <a:pt x="371" y="187"/>
                    <a:pt x="364" y="192"/>
                    <a:pt x="356" y="192"/>
                  </a:cubicBezTo>
                  <a:cubicBezTo>
                    <a:pt x="348" y="192"/>
                    <a:pt x="341" y="187"/>
                    <a:pt x="337" y="181"/>
                  </a:cubicBezTo>
                  <a:cubicBezTo>
                    <a:pt x="334" y="177"/>
                    <a:pt x="329" y="174"/>
                    <a:pt x="324" y="174"/>
                  </a:cubicBezTo>
                  <a:cubicBezTo>
                    <a:pt x="319" y="174"/>
                    <a:pt x="315" y="177"/>
                    <a:pt x="312" y="181"/>
                  </a:cubicBezTo>
                  <a:cubicBezTo>
                    <a:pt x="308" y="187"/>
                    <a:pt x="300" y="192"/>
                    <a:pt x="292" y="192"/>
                  </a:cubicBezTo>
                  <a:cubicBezTo>
                    <a:pt x="284" y="192"/>
                    <a:pt x="277" y="187"/>
                    <a:pt x="273" y="181"/>
                  </a:cubicBezTo>
                  <a:cubicBezTo>
                    <a:pt x="270" y="177"/>
                    <a:pt x="266" y="174"/>
                    <a:pt x="261" y="174"/>
                  </a:cubicBezTo>
                  <a:cubicBezTo>
                    <a:pt x="256" y="174"/>
                    <a:pt x="251" y="177"/>
                    <a:pt x="248" y="181"/>
                  </a:cubicBezTo>
                  <a:cubicBezTo>
                    <a:pt x="244" y="187"/>
                    <a:pt x="237" y="192"/>
                    <a:pt x="229" y="192"/>
                  </a:cubicBezTo>
                  <a:cubicBezTo>
                    <a:pt x="229" y="192"/>
                    <a:pt x="229" y="192"/>
                    <a:pt x="229" y="192"/>
                  </a:cubicBezTo>
                  <a:cubicBezTo>
                    <a:pt x="229" y="192"/>
                    <a:pt x="228" y="191"/>
                    <a:pt x="227" y="191"/>
                  </a:cubicBezTo>
                  <a:cubicBezTo>
                    <a:pt x="219" y="191"/>
                    <a:pt x="212" y="196"/>
                    <a:pt x="211" y="204"/>
                  </a:cubicBezTo>
                  <a:cubicBezTo>
                    <a:pt x="203" y="255"/>
                    <a:pt x="203" y="255"/>
                    <a:pt x="203" y="255"/>
                  </a:cubicBezTo>
                  <a:cubicBezTo>
                    <a:pt x="203" y="255"/>
                    <a:pt x="189" y="255"/>
                    <a:pt x="188" y="255"/>
                  </a:cubicBezTo>
                  <a:cubicBezTo>
                    <a:pt x="183" y="253"/>
                    <a:pt x="180" y="250"/>
                    <a:pt x="180" y="245"/>
                  </a:cubicBezTo>
                  <a:close/>
                  <a:moveTo>
                    <a:pt x="178" y="332"/>
                  </a:moveTo>
                  <a:cubicBezTo>
                    <a:pt x="172" y="332"/>
                    <a:pt x="167" y="327"/>
                    <a:pt x="167" y="321"/>
                  </a:cubicBezTo>
                  <a:cubicBezTo>
                    <a:pt x="167" y="295"/>
                    <a:pt x="167" y="295"/>
                    <a:pt x="167" y="295"/>
                  </a:cubicBezTo>
                  <a:cubicBezTo>
                    <a:pt x="167" y="292"/>
                    <a:pt x="169" y="288"/>
                    <a:pt x="172" y="286"/>
                  </a:cubicBezTo>
                  <a:cubicBezTo>
                    <a:pt x="180" y="332"/>
                    <a:pt x="180" y="332"/>
                    <a:pt x="180" y="332"/>
                  </a:cubicBezTo>
                  <a:lnTo>
                    <a:pt x="178" y="332"/>
                  </a:lnTo>
                  <a:close/>
                  <a:moveTo>
                    <a:pt x="954" y="653"/>
                  </a:moveTo>
                  <a:cubicBezTo>
                    <a:pt x="954" y="366"/>
                    <a:pt x="954" y="366"/>
                    <a:pt x="954" y="366"/>
                  </a:cubicBezTo>
                  <a:cubicBezTo>
                    <a:pt x="954" y="331"/>
                    <a:pt x="926" y="303"/>
                    <a:pt x="891" y="303"/>
                  </a:cubicBezTo>
                  <a:cubicBezTo>
                    <a:pt x="499" y="303"/>
                    <a:pt x="499" y="303"/>
                    <a:pt x="499" y="303"/>
                  </a:cubicBezTo>
                  <a:cubicBezTo>
                    <a:pt x="499" y="295"/>
                    <a:pt x="499" y="295"/>
                    <a:pt x="499" y="295"/>
                  </a:cubicBezTo>
                  <a:cubicBezTo>
                    <a:pt x="499" y="286"/>
                    <a:pt x="495" y="277"/>
                    <a:pt x="489" y="270"/>
                  </a:cubicBezTo>
                  <a:cubicBezTo>
                    <a:pt x="493" y="265"/>
                    <a:pt x="497" y="259"/>
                    <a:pt x="498" y="252"/>
                  </a:cubicBezTo>
                  <a:cubicBezTo>
                    <a:pt x="514" y="243"/>
                    <a:pt x="524" y="225"/>
                    <a:pt x="524" y="206"/>
                  </a:cubicBezTo>
                  <a:cubicBezTo>
                    <a:pt x="524" y="198"/>
                    <a:pt x="522" y="189"/>
                    <a:pt x="517" y="181"/>
                  </a:cubicBezTo>
                  <a:cubicBezTo>
                    <a:pt x="522" y="173"/>
                    <a:pt x="524" y="165"/>
                    <a:pt x="524" y="155"/>
                  </a:cubicBezTo>
                  <a:cubicBezTo>
                    <a:pt x="524" y="137"/>
                    <a:pt x="514" y="119"/>
                    <a:pt x="498" y="110"/>
                  </a:cubicBezTo>
                  <a:cubicBezTo>
                    <a:pt x="499" y="108"/>
                    <a:pt x="499" y="106"/>
                    <a:pt x="499" y="104"/>
                  </a:cubicBezTo>
                  <a:cubicBezTo>
                    <a:pt x="499" y="77"/>
                    <a:pt x="479" y="56"/>
                    <a:pt x="453" y="52"/>
                  </a:cubicBezTo>
                  <a:cubicBezTo>
                    <a:pt x="443" y="36"/>
                    <a:pt x="426" y="26"/>
                    <a:pt x="407" y="26"/>
                  </a:cubicBezTo>
                  <a:cubicBezTo>
                    <a:pt x="405" y="26"/>
                    <a:pt x="402" y="26"/>
                    <a:pt x="400" y="26"/>
                  </a:cubicBezTo>
                  <a:cubicBezTo>
                    <a:pt x="389" y="18"/>
                    <a:pt x="376" y="13"/>
                    <a:pt x="363" y="13"/>
                  </a:cubicBezTo>
                  <a:cubicBezTo>
                    <a:pt x="361" y="13"/>
                    <a:pt x="359" y="13"/>
                    <a:pt x="357" y="13"/>
                  </a:cubicBezTo>
                  <a:cubicBezTo>
                    <a:pt x="346" y="5"/>
                    <a:pt x="332" y="0"/>
                    <a:pt x="318" y="0"/>
                  </a:cubicBezTo>
                  <a:cubicBezTo>
                    <a:pt x="304" y="0"/>
                    <a:pt x="290" y="5"/>
                    <a:pt x="279" y="13"/>
                  </a:cubicBezTo>
                  <a:cubicBezTo>
                    <a:pt x="277" y="13"/>
                    <a:pt x="275" y="13"/>
                    <a:pt x="273" y="13"/>
                  </a:cubicBezTo>
                  <a:cubicBezTo>
                    <a:pt x="260" y="13"/>
                    <a:pt x="247" y="18"/>
                    <a:pt x="237" y="26"/>
                  </a:cubicBezTo>
                  <a:cubicBezTo>
                    <a:pt x="220" y="28"/>
                    <a:pt x="204" y="37"/>
                    <a:pt x="196" y="52"/>
                  </a:cubicBezTo>
                  <a:cubicBezTo>
                    <a:pt x="170" y="56"/>
                    <a:pt x="150" y="77"/>
                    <a:pt x="150" y="104"/>
                  </a:cubicBezTo>
                  <a:cubicBezTo>
                    <a:pt x="150" y="106"/>
                    <a:pt x="150" y="108"/>
                    <a:pt x="150" y="110"/>
                  </a:cubicBezTo>
                  <a:cubicBezTo>
                    <a:pt x="135" y="119"/>
                    <a:pt x="125" y="137"/>
                    <a:pt x="125" y="155"/>
                  </a:cubicBezTo>
                  <a:cubicBezTo>
                    <a:pt x="125" y="165"/>
                    <a:pt x="127" y="173"/>
                    <a:pt x="131" y="181"/>
                  </a:cubicBezTo>
                  <a:cubicBezTo>
                    <a:pt x="127" y="189"/>
                    <a:pt x="125" y="198"/>
                    <a:pt x="125" y="206"/>
                  </a:cubicBezTo>
                  <a:cubicBezTo>
                    <a:pt x="125" y="225"/>
                    <a:pt x="135" y="243"/>
                    <a:pt x="151" y="252"/>
                  </a:cubicBezTo>
                  <a:cubicBezTo>
                    <a:pt x="152" y="256"/>
                    <a:pt x="153" y="259"/>
                    <a:pt x="155" y="263"/>
                  </a:cubicBezTo>
                  <a:cubicBezTo>
                    <a:pt x="144" y="270"/>
                    <a:pt x="137" y="282"/>
                    <a:pt x="137" y="295"/>
                  </a:cubicBezTo>
                  <a:cubicBezTo>
                    <a:pt x="137" y="321"/>
                    <a:pt x="137" y="321"/>
                    <a:pt x="137" y="321"/>
                  </a:cubicBezTo>
                  <a:cubicBezTo>
                    <a:pt x="137" y="343"/>
                    <a:pt x="155" y="361"/>
                    <a:pt x="178" y="361"/>
                  </a:cubicBezTo>
                  <a:cubicBezTo>
                    <a:pt x="184" y="361"/>
                    <a:pt x="184" y="361"/>
                    <a:pt x="184" y="361"/>
                  </a:cubicBezTo>
                  <a:cubicBezTo>
                    <a:pt x="186" y="368"/>
                    <a:pt x="186" y="368"/>
                    <a:pt x="186" y="368"/>
                  </a:cubicBezTo>
                  <a:cubicBezTo>
                    <a:pt x="188" y="384"/>
                    <a:pt x="196" y="398"/>
                    <a:pt x="209" y="409"/>
                  </a:cubicBezTo>
                  <a:cubicBezTo>
                    <a:pt x="214" y="413"/>
                    <a:pt x="214" y="413"/>
                    <a:pt x="214" y="413"/>
                  </a:cubicBezTo>
                  <a:cubicBezTo>
                    <a:pt x="214" y="455"/>
                    <a:pt x="214" y="455"/>
                    <a:pt x="214" y="455"/>
                  </a:cubicBezTo>
                  <a:cubicBezTo>
                    <a:pt x="214" y="460"/>
                    <a:pt x="211" y="464"/>
                    <a:pt x="206" y="465"/>
                  </a:cubicBezTo>
                  <a:cubicBezTo>
                    <a:pt x="95" y="500"/>
                    <a:pt x="95" y="500"/>
                    <a:pt x="95" y="500"/>
                  </a:cubicBezTo>
                  <a:cubicBezTo>
                    <a:pt x="67" y="508"/>
                    <a:pt x="48" y="533"/>
                    <a:pt x="48" y="563"/>
                  </a:cubicBezTo>
                  <a:cubicBezTo>
                    <a:pt x="48" y="748"/>
                    <a:pt x="48" y="748"/>
                    <a:pt x="48" y="748"/>
                  </a:cubicBezTo>
                  <a:cubicBezTo>
                    <a:pt x="48" y="766"/>
                    <a:pt x="54" y="783"/>
                    <a:pt x="65" y="797"/>
                  </a:cubicBezTo>
                  <a:cubicBezTo>
                    <a:pt x="31" y="797"/>
                    <a:pt x="31" y="797"/>
                    <a:pt x="31" y="797"/>
                  </a:cubicBezTo>
                  <a:cubicBezTo>
                    <a:pt x="14" y="797"/>
                    <a:pt x="0" y="810"/>
                    <a:pt x="0" y="828"/>
                  </a:cubicBezTo>
                  <a:cubicBezTo>
                    <a:pt x="0" y="859"/>
                    <a:pt x="0" y="859"/>
                    <a:pt x="0" y="859"/>
                  </a:cubicBezTo>
                  <a:cubicBezTo>
                    <a:pt x="0" y="876"/>
                    <a:pt x="14" y="890"/>
                    <a:pt x="31" y="890"/>
                  </a:cubicBezTo>
                  <a:cubicBezTo>
                    <a:pt x="923" y="890"/>
                    <a:pt x="923" y="890"/>
                    <a:pt x="923" y="890"/>
                  </a:cubicBezTo>
                  <a:cubicBezTo>
                    <a:pt x="940" y="890"/>
                    <a:pt x="954" y="876"/>
                    <a:pt x="954" y="859"/>
                  </a:cubicBezTo>
                  <a:cubicBezTo>
                    <a:pt x="954" y="828"/>
                    <a:pt x="954" y="828"/>
                    <a:pt x="954" y="828"/>
                  </a:cubicBezTo>
                  <a:cubicBezTo>
                    <a:pt x="954" y="810"/>
                    <a:pt x="940" y="797"/>
                    <a:pt x="923" y="797"/>
                  </a:cubicBezTo>
                  <a:cubicBezTo>
                    <a:pt x="761" y="797"/>
                    <a:pt x="761" y="797"/>
                    <a:pt x="761" y="797"/>
                  </a:cubicBezTo>
                  <a:cubicBezTo>
                    <a:pt x="750" y="715"/>
                    <a:pt x="750" y="715"/>
                    <a:pt x="750" y="715"/>
                  </a:cubicBezTo>
                  <a:cubicBezTo>
                    <a:pt x="891" y="715"/>
                    <a:pt x="891" y="715"/>
                    <a:pt x="891" y="715"/>
                  </a:cubicBezTo>
                  <a:cubicBezTo>
                    <a:pt x="926" y="715"/>
                    <a:pt x="954" y="687"/>
                    <a:pt x="954" y="65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231">
              <a:extLst>
                <a:ext uri="{FF2B5EF4-FFF2-40B4-BE49-F238E27FC236}">
                  <a16:creationId xmlns:a16="http://schemas.microsoft.com/office/drawing/2014/main" id="{06700697-CA07-E61D-EF20-25EE0E27AD1A}"/>
                </a:ext>
              </a:extLst>
            </p:cNvPr>
            <p:cNvSpPr>
              <a:spLocks noEditPoints="1"/>
            </p:cNvSpPr>
            <p:nvPr/>
          </p:nvSpPr>
          <p:spPr bwMode="auto">
            <a:xfrm>
              <a:off x="854076" y="3595688"/>
              <a:ext cx="36513" cy="38100"/>
            </a:xfrm>
            <a:custGeom>
              <a:avLst/>
              <a:gdLst>
                <a:gd name="T0" fmla="*/ 46 w 93"/>
                <a:gd name="T1" fmla="*/ 64 h 94"/>
                <a:gd name="T2" fmla="*/ 30 w 93"/>
                <a:gd name="T3" fmla="*/ 47 h 94"/>
                <a:gd name="T4" fmla="*/ 46 w 93"/>
                <a:gd name="T5" fmla="*/ 30 h 94"/>
                <a:gd name="T6" fmla="*/ 64 w 93"/>
                <a:gd name="T7" fmla="*/ 47 h 94"/>
                <a:gd name="T8" fmla="*/ 46 w 93"/>
                <a:gd name="T9" fmla="*/ 64 h 94"/>
                <a:gd name="T10" fmla="*/ 46 w 93"/>
                <a:gd name="T11" fmla="*/ 0 h 94"/>
                <a:gd name="T12" fmla="*/ 0 w 93"/>
                <a:gd name="T13" fmla="*/ 47 h 94"/>
                <a:gd name="T14" fmla="*/ 46 w 93"/>
                <a:gd name="T15" fmla="*/ 94 h 94"/>
                <a:gd name="T16" fmla="*/ 93 w 93"/>
                <a:gd name="T17" fmla="*/ 47 h 94"/>
                <a:gd name="T18" fmla="*/ 46 w 93"/>
                <a:gd name="T1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4">
                  <a:moveTo>
                    <a:pt x="46" y="64"/>
                  </a:moveTo>
                  <a:cubicBezTo>
                    <a:pt x="37" y="64"/>
                    <a:pt x="30" y="56"/>
                    <a:pt x="30" y="47"/>
                  </a:cubicBezTo>
                  <a:cubicBezTo>
                    <a:pt x="30" y="38"/>
                    <a:pt x="37" y="30"/>
                    <a:pt x="46" y="30"/>
                  </a:cubicBezTo>
                  <a:cubicBezTo>
                    <a:pt x="56" y="30"/>
                    <a:pt x="64" y="38"/>
                    <a:pt x="64" y="47"/>
                  </a:cubicBezTo>
                  <a:cubicBezTo>
                    <a:pt x="64" y="56"/>
                    <a:pt x="56" y="64"/>
                    <a:pt x="46" y="64"/>
                  </a:cubicBezTo>
                  <a:close/>
                  <a:moveTo>
                    <a:pt x="46" y="0"/>
                  </a:moveTo>
                  <a:cubicBezTo>
                    <a:pt x="21" y="0"/>
                    <a:pt x="0" y="21"/>
                    <a:pt x="0" y="47"/>
                  </a:cubicBezTo>
                  <a:cubicBezTo>
                    <a:pt x="0" y="73"/>
                    <a:pt x="21" y="94"/>
                    <a:pt x="46" y="94"/>
                  </a:cubicBezTo>
                  <a:cubicBezTo>
                    <a:pt x="72" y="94"/>
                    <a:pt x="93" y="73"/>
                    <a:pt x="93" y="47"/>
                  </a:cubicBezTo>
                  <a:cubicBezTo>
                    <a:pt x="93" y="21"/>
                    <a:pt x="72" y="0"/>
                    <a:pt x="4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78" name="Textfeld 57">
            <a:extLst>
              <a:ext uri="{FF2B5EF4-FFF2-40B4-BE49-F238E27FC236}">
                <a16:creationId xmlns:a16="http://schemas.microsoft.com/office/drawing/2014/main" id="{3F762658-70D1-F466-983D-1DDFA182A3E4}"/>
              </a:ext>
            </a:extLst>
          </p:cNvPr>
          <p:cNvSpPr txBox="1"/>
          <p:nvPr>
            <p:custDataLst>
              <p:tags r:id="rId7"/>
            </p:custDataLst>
          </p:nvPr>
        </p:nvSpPr>
        <p:spPr bwMode="gray">
          <a:xfrm>
            <a:off x="3326543" y="4217967"/>
            <a:ext cx="8386032" cy="246221"/>
          </a:xfrm>
          <a:prstGeom prst="rect">
            <a:avLst/>
          </a:prstGeom>
          <a:noFill/>
          <a:ln>
            <a:noFill/>
          </a:ln>
          <a:effectLst/>
        </p:spPr>
        <p:txBody>
          <a:bodyPr vert="horz" wrap="square" lIns="0" tIns="0" rIns="0" bIns="0" rtlCol="0" anchor="t" anchorCtr="0">
            <a:spAutoFit/>
          </a:bodyPr>
          <a:lstStyle/>
          <a:p>
            <a:pPr marL="0" lvl="2">
              <a:buSzPct val="100000"/>
            </a:pPr>
            <a:r>
              <a:rPr lang="en-GB" sz="1600" i="1">
                <a:solidFill>
                  <a:schemeClr val="bg1"/>
                </a:solidFill>
              </a:rPr>
              <a:t>Themes and learnings, not winners or case details.</a:t>
            </a:r>
            <a:endParaRPr lang="en-US" sz="1600" i="1">
              <a:solidFill>
                <a:schemeClr val="bg1"/>
              </a:solidFill>
            </a:endParaRPr>
          </a:p>
        </p:txBody>
      </p:sp>
      <p:sp>
        <p:nvSpPr>
          <p:cNvPr id="79" name="Textfeld 57">
            <a:extLst>
              <a:ext uri="{FF2B5EF4-FFF2-40B4-BE49-F238E27FC236}">
                <a16:creationId xmlns:a16="http://schemas.microsoft.com/office/drawing/2014/main" id="{FBDB80B2-99A7-2E99-4B4D-5E614020BBE0}"/>
              </a:ext>
            </a:extLst>
          </p:cNvPr>
          <p:cNvSpPr txBox="1"/>
          <p:nvPr>
            <p:custDataLst>
              <p:tags r:id="rId8"/>
            </p:custDataLst>
          </p:nvPr>
        </p:nvSpPr>
        <p:spPr bwMode="gray">
          <a:xfrm>
            <a:off x="3326543" y="5844272"/>
            <a:ext cx="8386032" cy="246221"/>
          </a:xfrm>
          <a:prstGeom prst="rect">
            <a:avLst/>
          </a:prstGeom>
          <a:noFill/>
          <a:ln>
            <a:noFill/>
          </a:ln>
          <a:effectLst/>
        </p:spPr>
        <p:txBody>
          <a:bodyPr vert="horz" wrap="square" lIns="0" tIns="0" rIns="0" bIns="0" rtlCol="0" anchor="t" anchorCtr="0">
            <a:spAutoFit/>
          </a:bodyPr>
          <a:lstStyle/>
          <a:p>
            <a:pPr marL="0" lvl="2">
              <a:buSzPct val="100000"/>
            </a:pPr>
            <a:r>
              <a:rPr lang="en-GB" sz="1600" i="1">
                <a:solidFill>
                  <a:schemeClr val="bg1"/>
                </a:solidFill>
              </a:rPr>
              <a:t>Detailed case studies and Insights from this year’s entries &amp; winners</a:t>
            </a:r>
            <a:endParaRPr lang="en-US" sz="1600">
              <a:solidFill>
                <a:schemeClr val="bg1"/>
              </a:solidFill>
            </a:endParaRPr>
          </a:p>
        </p:txBody>
      </p:sp>
      <p:pic>
        <p:nvPicPr>
          <p:cNvPr id="81" name="Picture 80" descr="A logo with blue and pink squares&#10;&#10;AI-generated content may be incorrect.">
            <a:extLst>
              <a:ext uri="{FF2B5EF4-FFF2-40B4-BE49-F238E27FC236}">
                <a16:creationId xmlns:a16="http://schemas.microsoft.com/office/drawing/2014/main" id="{CD1E32E5-569F-402B-2FE2-7E65869696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51838" y="374592"/>
            <a:ext cx="1225837" cy="923847"/>
          </a:xfrm>
          <a:prstGeom prst="rect">
            <a:avLst/>
          </a:prstGeom>
        </p:spPr>
      </p:pic>
    </p:spTree>
    <p:extLst>
      <p:ext uri="{BB962C8B-B14F-4D97-AF65-F5344CB8AC3E}">
        <p14:creationId xmlns:p14="http://schemas.microsoft.com/office/powerpoint/2010/main" val="119475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500"/>
                                        <p:tgtEl>
                                          <p:spTgt spid="6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par>
                                <p:cTn id="20" presetID="10" presetClass="entr" presetSubtype="0"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childTnLst>
                                </p:cTn>
                              </p:par>
                              <p:par>
                                <p:cTn id="34" presetID="10" presetClass="entr" presetSubtype="0" fill="hold"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500"/>
                                        <p:tgtEl>
                                          <p:spTgt spid="7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fade">
                                      <p:cBhvr>
                                        <p:cTn id="42" dur="500"/>
                                        <p:tgtEl>
                                          <p:spTgt spid="7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par>
                                <p:cTn id="51" presetID="10"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par>
                                <p:cTn id="54" presetID="10" presetClass="entr" presetSubtype="0" fill="hold" nodeType="with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fade">
                                      <p:cBhvr>
                                        <p:cTn id="56" dur="500"/>
                                        <p:tgtEl>
                                          <p:spTgt spid="7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fade">
                                      <p:cBhvr>
                                        <p:cTn id="59" dur="500"/>
                                        <p:tgtEl>
                                          <p:spTgt spid="7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fade">
                                      <p:cBhvr>
                                        <p:cTn id="6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6" grpId="0"/>
      <p:bldP spid="57" grpId="0"/>
      <p:bldP spid="58" grpId="0"/>
      <p:bldP spid="60" grpId="0" animBg="1"/>
      <p:bldP spid="61" grpId="0" animBg="1"/>
      <p:bldP spid="62" grpId="0" animBg="1"/>
      <p:bldP spid="68" grpId="0" animBg="1"/>
      <p:bldP spid="72" grpId="0"/>
      <p:bldP spid="73" grpId="0"/>
      <p:bldP spid="74" grpId="0"/>
      <p:bldP spid="78" grpId="0"/>
      <p:bldP spid="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E635D-F396-4875-BEEA-5C9B61E24DE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67793B5-0156-81DE-243A-95E050A349FE}"/>
              </a:ext>
            </a:extLst>
          </p:cNvPr>
          <p:cNvPicPr>
            <a:picLocks noChangeAspect="1"/>
          </p:cNvPicPr>
          <p:nvPr/>
        </p:nvPicPr>
        <p:blipFill>
          <a:blip r:embed="rId15"/>
          <a:stretch>
            <a:fill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2A2E5A99-4B8D-8FE9-2100-BEFE1C1D2849}"/>
              </a:ext>
            </a:extLst>
          </p:cNvPr>
          <p:cNvSpPr/>
          <p:nvPr/>
        </p:nvSpPr>
        <p:spPr>
          <a:xfrm>
            <a:off x="0" y="1600200"/>
            <a:ext cx="12192000" cy="52578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AAE26AF-252E-48C5-4436-2D810754C71C}"/>
              </a:ext>
            </a:extLst>
          </p:cNvPr>
          <p:cNvSpPr txBox="1"/>
          <p:nvPr/>
        </p:nvSpPr>
        <p:spPr>
          <a:xfrm>
            <a:off x="3581168" y="489465"/>
            <a:ext cx="5163015" cy="646331"/>
          </a:xfrm>
          <a:prstGeom prst="rect">
            <a:avLst/>
          </a:prstGeom>
          <a:noFill/>
        </p:spPr>
        <p:txBody>
          <a:bodyPr wrap="none" rtlCol="0">
            <a:spAutoFit/>
          </a:bodyPr>
          <a:lstStyle>
            <a:defPPr>
              <a:defRPr lang="en-US"/>
            </a:defPPr>
            <a:lvl1pPr algn="ctr">
              <a:defRPr sz="3600">
                <a:latin typeface="Gotham Black" panose="02000603040000020004" pitchFamily="2" charset="0"/>
              </a:defRPr>
            </a:lvl1pPr>
          </a:lstStyle>
          <a:p>
            <a:r>
              <a:rPr lang="en-IN" b="1">
                <a:solidFill>
                  <a:srgbClr val="FECF8B"/>
                </a:solidFill>
              </a:rPr>
              <a:t>Diverse and Powerful Jury</a:t>
            </a:r>
            <a:endParaRPr lang="en-GB" b="1" dirty="0">
              <a:solidFill>
                <a:srgbClr val="FECF8B"/>
              </a:solidFill>
            </a:endParaRPr>
          </a:p>
        </p:txBody>
      </p:sp>
      <p:sp>
        <p:nvSpPr>
          <p:cNvPr id="9" name="TextBox 8">
            <a:extLst>
              <a:ext uri="{FF2B5EF4-FFF2-40B4-BE49-F238E27FC236}">
                <a16:creationId xmlns:a16="http://schemas.microsoft.com/office/drawing/2014/main" id="{4B7A1419-F803-4420-155A-6A9049DA1494}"/>
              </a:ext>
            </a:extLst>
          </p:cNvPr>
          <p:cNvSpPr txBox="1"/>
          <p:nvPr/>
        </p:nvSpPr>
        <p:spPr>
          <a:xfrm>
            <a:off x="5448017" y="2984327"/>
            <a:ext cx="184731" cy="338554"/>
          </a:xfrm>
          <a:prstGeom prst="rect">
            <a:avLst/>
          </a:prstGeom>
          <a:noFill/>
        </p:spPr>
        <p:txBody>
          <a:bodyPr wrap="none" rtlCol="0">
            <a:spAutoFit/>
          </a:bodyPr>
          <a:lstStyle/>
          <a:p>
            <a:endParaRPr lang="en-IN" sz="1600">
              <a:latin typeface="Gotham Medium" panose="02000604030000020004" pitchFamily="50" charset="0"/>
            </a:endParaRPr>
          </a:p>
        </p:txBody>
      </p:sp>
      <p:pic>
        <p:nvPicPr>
          <p:cNvPr id="3" name="Picture 2" descr="A black and white logo&#10;&#10;AI-generated content may be incorrect.">
            <a:extLst>
              <a:ext uri="{FF2B5EF4-FFF2-40B4-BE49-F238E27FC236}">
                <a16:creationId xmlns:a16="http://schemas.microsoft.com/office/drawing/2014/main" id="{43E8265F-8087-B3CE-6775-9615AC69B801}"/>
              </a:ext>
            </a:extLst>
          </p:cNvPr>
          <p:cNvPicPr>
            <a:picLocks noChangeAspect="1"/>
          </p:cNvPicPr>
          <p:nvPr/>
        </p:nvPicPr>
        <p:blipFill>
          <a:blip r:embed="rId16"/>
          <a:stretch>
            <a:fillRect/>
          </a:stretch>
        </p:blipFill>
        <p:spPr>
          <a:xfrm>
            <a:off x="23974" y="0"/>
            <a:ext cx="2216655" cy="1590433"/>
          </a:xfrm>
          <a:prstGeom prst="rect">
            <a:avLst/>
          </a:prstGeom>
        </p:spPr>
      </p:pic>
      <p:sp>
        <p:nvSpPr>
          <p:cNvPr id="32" name="Textfeld 31">
            <a:extLst>
              <a:ext uri="{FF2B5EF4-FFF2-40B4-BE49-F238E27FC236}">
                <a16:creationId xmlns:a16="http://schemas.microsoft.com/office/drawing/2014/main" id="{649545B4-A10A-24CF-3863-3452343D60D3}"/>
              </a:ext>
            </a:extLst>
          </p:cNvPr>
          <p:cNvSpPr txBox="1"/>
          <p:nvPr>
            <p:custDataLst>
              <p:tags r:id="rId1"/>
            </p:custDataLst>
          </p:nvPr>
        </p:nvSpPr>
        <p:spPr bwMode="gray">
          <a:xfrm>
            <a:off x="623240" y="3031456"/>
            <a:ext cx="3312460" cy="1008000"/>
          </a:xfrm>
          <a:prstGeom prst="rect">
            <a:avLst/>
          </a:prstGeom>
          <a:noFill/>
          <a:ln>
            <a:noFill/>
          </a:ln>
          <a:effectLst/>
        </p:spPr>
        <p:txBody>
          <a:bodyPr vert="horz" wrap="square" lIns="0" tIns="0" rIns="0" bIns="0" rtlCol="0" anchor="t" anchorCtr="0">
            <a:noAutofit/>
          </a:bodyPr>
          <a:lstStyle/>
          <a:p>
            <a:pPr marL="0" lvl="1">
              <a:spcBef>
                <a:spcPts val="600"/>
              </a:spcBef>
              <a:buSzPct val="100000"/>
            </a:pPr>
            <a:r>
              <a:rPr lang="en-GB" sz="1300">
                <a:solidFill>
                  <a:srgbClr val="000000"/>
                </a:solidFill>
                <a:latin typeface="Gotham Black"/>
              </a:rPr>
              <a:t>Chaired by top leaders (CMO/MD/AVP level) ensuring </a:t>
            </a:r>
            <a:r>
              <a:rPr lang="en-GB" sz="1300" b="1">
                <a:solidFill>
                  <a:srgbClr val="000000"/>
                </a:solidFill>
                <a:latin typeface="Gotham Black"/>
              </a:rPr>
              <a:t>strategic lens</a:t>
            </a:r>
            <a:r>
              <a:rPr lang="en-GB" sz="1300">
                <a:solidFill>
                  <a:srgbClr val="000000"/>
                </a:solidFill>
                <a:latin typeface="Gotham Black"/>
              </a:rPr>
              <a:t> in evaluation.</a:t>
            </a:r>
            <a:endParaRPr lang="en-US" sz="1300">
              <a:solidFill>
                <a:srgbClr val="000000"/>
              </a:solidFill>
              <a:latin typeface="Gotham Black"/>
            </a:endParaRPr>
          </a:p>
        </p:txBody>
      </p:sp>
      <p:sp>
        <p:nvSpPr>
          <p:cNvPr id="33" name="Textfeld 31">
            <a:extLst>
              <a:ext uri="{FF2B5EF4-FFF2-40B4-BE49-F238E27FC236}">
                <a16:creationId xmlns:a16="http://schemas.microsoft.com/office/drawing/2014/main" id="{AB8C3B8B-7A8C-A0E3-000A-8EEA5D3230FF}"/>
              </a:ext>
            </a:extLst>
          </p:cNvPr>
          <p:cNvSpPr txBox="1"/>
          <p:nvPr>
            <p:custDataLst>
              <p:tags r:id="rId2"/>
            </p:custDataLst>
          </p:nvPr>
        </p:nvSpPr>
        <p:spPr bwMode="gray">
          <a:xfrm>
            <a:off x="4426313" y="3031456"/>
            <a:ext cx="3469912" cy="1008000"/>
          </a:xfrm>
          <a:prstGeom prst="rect">
            <a:avLst/>
          </a:prstGeom>
          <a:noFill/>
          <a:ln>
            <a:noFill/>
          </a:ln>
          <a:effectLst/>
        </p:spPr>
        <p:txBody>
          <a:bodyPr vert="horz" wrap="square" lIns="0" tIns="0" rIns="0" bIns="0" rtlCol="0" anchor="t" anchorCtr="0">
            <a:noAutofit/>
          </a:bodyPr>
          <a:lstStyle/>
          <a:p>
            <a:pPr marL="0" lvl="1">
              <a:spcBef>
                <a:spcPts val="600"/>
              </a:spcBef>
              <a:buSzPct val="100000"/>
            </a:pPr>
            <a:r>
              <a:rPr lang="en-GB" sz="1300" dirty="0">
                <a:solidFill>
                  <a:srgbClr val="000000"/>
                </a:solidFill>
                <a:latin typeface="Gotham Black"/>
              </a:rPr>
              <a:t>30+ members bring depth, ensuring multiple perspectives on each case.</a:t>
            </a:r>
          </a:p>
        </p:txBody>
      </p:sp>
      <p:sp>
        <p:nvSpPr>
          <p:cNvPr id="35" name="Rectangle 34">
            <a:extLst>
              <a:ext uri="{FF2B5EF4-FFF2-40B4-BE49-F238E27FC236}">
                <a16:creationId xmlns:a16="http://schemas.microsoft.com/office/drawing/2014/main" id="{EC9FA7E9-B85A-606E-18E2-8682A6CAEF9D}"/>
              </a:ext>
            </a:extLst>
          </p:cNvPr>
          <p:cNvSpPr/>
          <p:nvPr>
            <p:custDataLst>
              <p:tags r:id="rId3"/>
            </p:custDataLst>
          </p:nvPr>
        </p:nvSpPr>
        <p:spPr bwMode="gray">
          <a:xfrm>
            <a:off x="4314875" y="4428951"/>
            <a:ext cx="3600450" cy="2122600"/>
          </a:xfrm>
          <a:prstGeom prst="rect">
            <a:avLst/>
          </a:prstGeom>
          <a:noFill/>
          <a:ln w="9525"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Gotham Black"/>
            </a:endParaRPr>
          </a:p>
        </p:txBody>
      </p:sp>
      <p:sp>
        <p:nvSpPr>
          <p:cNvPr id="36" name="Textfeld 31">
            <a:extLst>
              <a:ext uri="{FF2B5EF4-FFF2-40B4-BE49-F238E27FC236}">
                <a16:creationId xmlns:a16="http://schemas.microsoft.com/office/drawing/2014/main" id="{5679FF74-44F8-7972-6FD5-BB9A14340C1C}"/>
              </a:ext>
            </a:extLst>
          </p:cNvPr>
          <p:cNvSpPr txBox="1"/>
          <p:nvPr>
            <p:custDataLst>
              <p:tags r:id="rId4"/>
            </p:custDataLst>
          </p:nvPr>
        </p:nvSpPr>
        <p:spPr bwMode="gray">
          <a:xfrm>
            <a:off x="4458689" y="5325807"/>
            <a:ext cx="3312460" cy="1008000"/>
          </a:xfrm>
          <a:prstGeom prst="rect">
            <a:avLst/>
          </a:prstGeom>
          <a:noFill/>
          <a:ln>
            <a:noFill/>
          </a:ln>
          <a:effectLst/>
        </p:spPr>
        <p:txBody>
          <a:bodyPr vert="horz" wrap="square" lIns="0" tIns="0" rIns="0" bIns="0" rtlCol="0" anchor="t" anchorCtr="0">
            <a:noAutofit/>
          </a:bodyPr>
          <a:lstStyle/>
          <a:p>
            <a:pPr marL="0" lvl="1">
              <a:spcBef>
                <a:spcPts val="600"/>
              </a:spcBef>
              <a:buSzPct val="100000"/>
            </a:pPr>
            <a:r>
              <a:rPr lang="en-GB" sz="1300">
                <a:solidFill>
                  <a:srgbClr val="000000"/>
                </a:solidFill>
                <a:latin typeface="Gotham Black"/>
              </a:rPr>
              <a:t>Jury spans industries like </a:t>
            </a:r>
            <a:r>
              <a:rPr lang="en-GB" sz="1300" b="1">
                <a:solidFill>
                  <a:srgbClr val="000000"/>
                </a:solidFill>
                <a:latin typeface="Gotham Black"/>
              </a:rPr>
              <a:t>FMCG, automotive, aviation, tech, finance, hospitality, and e-commerce</a:t>
            </a:r>
            <a:r>
              <a:rPr lang="en-GB" sz="1300">
                <a:solidFill>
                  <a:srgbClr val="000000"/>
                </a:solidFill>
                <a:latin typeface="Gotham Black"/>
              </a:rPr>
              <a:t>, ensuring broad evaluation lenses.</a:t>
            </a:r>
            <a:r>
              <a:rPr lang="en-GB" sz="1300" b="1">
                <a:solidFill>
                  <a:srgbClr val="000000"/>
                </a:solidFill>
                <a:latin typeface="Gotham Black"/>
              </a:rPr>
              <a:t>.</a:t>
            </a:r>
            <a:br>
              <a:rPr lang="en-GB" sz="1300">
                <a:solidFill>
                  <a:srgbClr val="000000"/>
                </a:solidFill>
                <a:latin typeface="Gotham Black"/>
              </a:rPr>
            </a:br>
            <a:endParaRPr lang="en-US" sz="1300">
              <a:solidFill>
                <a:srgbClr val="000000"/>
              </a:solidFill>
              <a:latin typeface="Gotham Black"/>
            </a:endParaRPr>
          </a:p>
        </p:txBody>
      </p:sp>
      <p:sp>
        <p:nvSpPr>
          <p:cNvPr id="37" name="Rectangle 36">
            <a:extLst>
              <a:ext uri="{FF2B5EF4-FFF2-40B4-BE49-F238E27FC236}">
                <a16:creationId xmlns:a16="http://schemas.microsoft.com/office/drawing/2014/main" id="{71A2A47F-4CA3-1664-F307-3DA94B651415}"/>
              </a:ext>
            </a:extLst>
          </p:cNvPr>
          <p:cNvSpPr/>
          <p:nvPr>
            <p:custDataLst>
              <p:tags r:id="rId5"/>
            </p:custDataLst>
          </p:nvPr>
        </p:nvSpPr>
        <p:spPr bwMode="gray">
          <a:xfrm>
            <a:off x="8131224" y="4428951"/>
            <a:ext cx="3600450" cy="2122600"/>
          </a:xfrm>
          <a:prstGeom prst="rect">
            <a:avLst/>
          </a:prstGeom>
          <a:noFill/>
          <a:ln w="9525"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Gotham Black"/>
            </a:endParaRPr>
          </a:p>
        </p:txBody>
      </p:sp>
      <p:sp>
        <p:nvSpPr>
          <p:cNvPr id="38" name="Textfeld 31">
            <a:extLst>
              <a:ext uri="{FF2B5EF4-FFF2-40B4-BE49-F238E27FC236}">
                <a16:creationId xmlns:a16="http://schemas.microsoft.com/office/drawing/2014/main" id="{D1D5A29F-8F9D-C03E-FF1A-3DD613477E55}"/>
              </a:ext>
            </a:extLst>
          </p:cNvPr>
          <p:cNvSpPr txBox="1"/>
          <p:nvPr>
            <p:custDataLst>
              <p:tags r:id="rId6"/>
            </p:custDataLst>
          </p:nvPr>
        </p:nvSpPr>
        <p:spPr bwMode="gray">
          <a:xfrm>
            <a:off x="8261762" y="5325807"/>
            <a:ext cx="3312460" cy="1008000"/>
          </a:xfrm>
          <a:prstGeom prst="rect">
            <a:avLst/>
          </a:prstGeom>
          <a:noFill/>
          <a:ln>
            <a:noFill/>
          </a:ln>
          <a:effectLst/>
        </p:spPr>
        <p:txBody>
          <a:bodyPr vert="horz" wrap="square" lIns="0" tIns="0" rIns="0" bIns="0" rtlCol="0" anchor="t" anchorCtr="0">
            <a:noAutofit/>
          </a:bodyPr>
          <a:lstStyle/>
          <a:p>
            <a:pPr marL="0" lvl="1">
              <a:spcBef>
                <a:spcPts val="600"/>
              </a:spcBef>
              <a:buSzPct val="100000"/>
            </a:pPr>
            <a:r>
              <a:rPr lang="en-GB" sz="1300">
                <a:solidFill>
                  <a:srgbClr val="000000"/>
                </a:solidFill>
                <a:latin typeface="Gotham Black"/>
              </a:rPr>
              <a:t>Strong mix of </a:t>
            </a:r>
            <a:r>
              <a:rPr lang="en-GB" sz="1300" b="1">
                <a:solidFill>
                  <a:srgbClr val="000000"/>
                </a:solidFill>
                <a:latin typeface="Gotham Black"/>
              </a:rPr>
              <a:t>brands, media, tech, agency</a:t>
            </a:r>
            <a:r>
              <a:rPr lang="en-GB" sz="1300">
                <a:solidFill>
                  <a:srgbClr val="000000"/>
                </a:solidFill>
                <a:latin typeface="Gotham Black"/>
              </a:rPr>
              <a:t> leaders.</a:t>
            </a:r>
          </a:p>
          <a:p>
            <a:pPr marL="0" lvl="1">
              <a:spcBef>
                <a:spcPts val="600"/>
              </a:spcBef>
              <a:buSzPct val="100000"/>
            </a:pPr>
            <a:endParaRPr lang="en-GB" sz="500">
              <a:solidFill>
                <a:srgbClr val="000000"/>
              </a:solidFill>
              <a:latin typeface="Gotham Black"/>
            </a:endParaRPr>
          </a:p>
          <a:p>
            <a:pPr marL="0" lvl="1">
              <a:spcBef>
                <a:spcPts val="600"/>
              </a:spcBef>
              <a:buSzPct val="100000"/>
            </a:pPr>
            <a:r>
              <a:rPr lang="en-GB" sz="1300">
                <a:solidFill>
                  <a:srgbClr val="000000"/>
                </a:solidFill>
                <a:latin typeface="Gotham Black"/>
              </a:rPr>
              <a:t>Balance of creativity, business impact &amp; technical execution perspectives.</a:t>
            </a:r>
          </a:p>
          <a:p>
            <a:pPr marL="0" lvl="1">
              <a:spcBef>
                <a:spcPts val="600"/>
              </a:spcBef>
              <a:buSzPct val="100000"/>
            </a:pPr>
            <a:endParaRPr lang="en-US" sz="1300">
              <a:solidFill>
                <a:srgbClr val="000000"/>
              </a:solidFill>
              <a:latin typeface="Gotham Black"/>
            </a:endParaRPr>
          </a:p>
        </p:txBody>
      </p:sp>
      <p:sp>
        <p:nvSpPr>
          <p:cNvPr id="41" name="Rectangle 40">
            <a:extLst>
              <a:ext uri="{FF2B5EF4-FFF2-40B4-BE49-F238E27FC236}">
                <a16:creationId xmlns:a16="http://schemas.microsoft.com/office/drawing/2014/main" id="{AB439004-6C4E-0C94-6A89-256F245E88C6}"/>
              </a:ext>
            </a:extLst>
          </p:cNvPr>
          <p:cNvSpPr/>
          <p:nvPr>
            <p:custDataLst>
              <p:tags r:id="rId7"/>
            </p:custDataLst>
          </p:nvPr>
        </p:nvSpPr>
        <p:spPr bwMode="gray">
          <a:xfrm>
            <a:off x="479426" y="2129333"/>
            <a:ext cx="3600450" cy="2122600"/>
          </a:xfrm>
          <a:prstGeom prst="rect">
            <a:avLst/>
          </a:prstGeom>
          <a:noFill/>
          <a:ln w="9525"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Gotham Black"/>
            </a:endParaRPr>
          </a:p>
        </p:txBody>
      </p:sp>
      <p:sp>
        <p:nvSpPr>
          <p:cNvPr id="42" name="Rectangle 41">
            <a:extLst>
              <a:ext uri="{FF2B5EF4-FFF2-40B4-BE49-F238E27FC236}">
                <a16:creationId xmlns:a16="http://schemas.microsoft.com/office/drawing/2014/main" id="{04EDE3D4-AA88-E6F9-2A72-8EA1B5386729}"/>
              </a:ext>
            </a:extLst>
          </p:cNvPr>
          <p:cNvSpPr/>
          <p:nvPr>
            <p:custDataLst>
              <p:tags r:id="rId8"/>
            </p:custDataLst>
          </p:nvPr>
        </p:nvSpPr>
        <p:spPr bwMode="gray">
          <a:xfrm>
            <a:off x="4295775" y="2129333"/>
            <a:ext cx="3600450" cy="2122600"/>
          </a:xfrm>
          <a:prstGeom prst="rect">
            <a:avLst/>
          </a:prstGeom>
          <a:noFill/>
          <a:ln w="952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Gotham Black"/>
            </a:endParaRPr>
          </a:p>
        </p:txBody>
      </p:sp>
      <p:sp>
        <p:nvSpPr>
          <p:cNvPr id="44" name="Round Single Corner of Rectangle 42">
            <a:extLst>
              <a:ext uri="{FF2B5EF4-FFF2-40B4-BE49-F238E27FC236}">
                <a16:creationId xmlns:a16="http://schemas.microsoft.com/office/drawing/2014/main" id="{31436E49-1AA5-90A2-B92B-0343FD637A71}"/>
              </a:ext>
            </a:extLst>
          </p:cNvPr>
          <p:cNvSpPr/>
          <p:nvPr/>
        </p:nvSpPr>
        <p:spPr bwMode="gray">
          <a:xfrm rot="5400000">
            <a:off x="479376" y="2129333"/>
            <a:ext cx="720000" cy="720000"/>
          </a:xfrm>
          <a:prstGeom prst="snip1Rect">
            <a:avLst/>
          </a:prstGeom>
          <a:solidFill>
            <a:srgbClr val="7030A0"/>
          </a:solidFill>
          <a:ln w="9525" cap="rnd" cmpd="sng" algn="ctr">
            <a:noFill/>
            <a:prstDash val="solid"/>
            <a:round/>
          </a:ln>
          <a:effectLst/>
        </p:spPr>
        <p:txBody>
          <a:bodyPr rot="0" spcFirstLastPara="0" vertOverflow="overflow" horzOverflow="overflow" vert="vert270" wrap="square" lIns="72000" tIns="72000" rIns="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Gotham Black"/>
              </a:rPr>
              <a:t>1</a:t>
            </a:r>
          </a:p>
        </p:txBody>
      </p:sp>
      <p:sp>
        <p:nvSpPr>
          <p:cNvPr id="45" name="Round Single Corner of Rectangle 43">
            <a:extLst>
              <a:ext uri="{FF2B5EF4-FFF2-40B4-BE49-F238E27FC236}">
                <a16:creationId xmlns:a16="http://schemas.microsoft.com/office/drawing/2014/main" id="{017E999C-08DB-91C1-5008-03A950B7E129}"/>
              </a:ext>
            </a:extLst>
          </p:cNvPr>
          <p:cNvSpPr/>
          <p:nvPr/>
        </p:nvSpPr>
        <p:spPr bwMode="gray">
          <a:xfrm rot="5400000">
            <a:off x="4295775" y="2129333"/>
            <a:ext cx="720000" cy="720000"/>
          </a:xfrm>
          <a:prstGeom prst="snip1Rect">
            <a:avLst/>
          </a:prstGeom>
          <a:solidFill>
            <a:schemeClr val="accent2"/>
          </a:solidFill>
          <a:ln w="9525" cap="rnd" cmpd="sng" algn="ctr">
            <a:noFill/>
            <a:prstDash val="solid"/>
            <a:round/>
          </a:ln>
          <a:effectLst/>
        </p:spPr>
        <p:txBody>
          <a:bodyPr rot="0" spcFirstLastPara="0" vertOverflow="overflow" horzOverflow="overflow" vert="vert270" wrap="square" lIns="72000" tIns="72000" rIns="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Gotham Black"/>
              </a:rPr>
              <a:t>2</a:t>
            </a:r>
          </a:p>
        </p:txBody>
      </p:sp>
      <p:sp>
        <p:nvSpPr>
          <p:cNvPr id="47" name="Round Single Corner of Rectangle 45">
            <a:extLst>
              <a:ext uri="{FF2B5EF4-FFF2-40B4-BE49-F238E27FC236}">
                <a16:creationId xmlns:a16="http://schemas.microsoft.com/office/drawing/2014/main" id="{B7A7594F-D57B-CFD4-AB3E-97AE7F273F8D}"/>
              </a:ext>
            </a:extLst>
          </p:cNvPr>
          <p:cNvSpPr/>
          <p:nvPr/>
        </p:nvSpPr>
        <p:spPr bwMode="gray">
          <a:xfrm rot="5400000">
            <a:off x="4314825" y="4426026"/>
            <a:ext cx="720000" cy="720000"/>
          </a:xfrm>
          <a:prstGeom prst="snip1Rect">
            <a:avLst/>
          </a:prstGeom>
          <a:solidFill>
            <a:schemeClr val="accent3"/>
          </a:solidFill>
          <a:ln w="9525" cap="rnd" cmpd="sng" algn="ctr">
            <a:noFill/>
            <a:prstDash val="solid"/>
            <a:round/>
          </a:ln>
          <a:effectLst/>
        </p:spPr>
        <p:txBody>
          <a:bodyPr rot="0" spcFirstLastPara="0" vertOverflow="overflow" horzOverflow="overflow" vert="vert270" wrap="square" lIns="72000" tIns="72000" rIns="0" bIns="72000" numCol="1" spcCol="0" rtlCol="0" fromWordArt="0" anchor="ctr" anchorCtr="0" forceAA="0" compatLnSpc="1">
            <a:prstTxWarp prst="textNoShape">
              <a:avLst/>
            </a:prstTxWarp>
            <a:noAutofit/>
          </a:bodyPr>
          <a:lstStyle/>
          <a:p>
            <a:pPr algn="ctr"/>
            <a:r>
              <a:rPr lang="en-IN" sz="3200" b="1" kern="0" dirty="0">
                <a:solidFill>
                  <a:srgbClr val="FFFFFF"/>
                </a:solidFill>
                <a:latin typeface="Gotham Black"/>
              </a:rPr>
              <a:t>3</a:t>
            </a:r>
            <a:endParaRPr lang="en-US" sz="3200" b="1" kern="0" dirty="0">
              <a:solidFill>
                <a:srgbClr val="FFFFFF"/>
              </a:solidFill>
              <a:latin typeface="Gotham Black"/>
            </a:endParaRPr>
          </a:p>
        </p:txBody>
      </p:sp>
      <p:sp>
        <p:nvSpPr>
          <p:cNvPr id="48" name="Round Single Corner of Rectangle 46">
            <a:extLst>
              <a:ext uri="{FF2B5EF4-FFF2-40B4-BE49-F238E27FC236}">
                <a16:creationId xmlns:a16="http://schemas.microsoft.com/office/drawing/2014/main" id="{F660EF09-87A7-F970-00C4-2B1420510AA5}"/>
              </a:ext>
            </a:extLst>
          </p:cNvPr>
          <p:cNvSpPr/>
          <p:nvPr/>
        </p:nvSpPr>
        <p:spPr bwMode="gray">
          <a:xfrm rot="5400000">
            <a:off x="8131224" y="4426026"/>
            <a:ext cx="720000" cy="720000"/>
          </a:xfrm>
          <a:prstGeom prst="snip1Rect">
            <a:avLst/>
          </a:prstGeom>
          <a:solidFill>
            <a:srgbClr val="7030A0"/>
          </a:solidFill>
          <a:ln w="9525" cap="rnd" cmpd="sng" algn="ctr">
            <a:noFill/>
            <a:prstDash val="solid"/>
            <a:round/>
          </a:ln>
          <a:effectLst/>
        </p:spPr>
        <p:txBody>
          <a:bodyPr rot="0" spcFirstLastPara="0" vertOverflow="overflow" horzOverflow="overflow" vert="vert270" wrap="square" lIns="72000" tIns="72000" rIns="0" bIns="72000" numCol="1" spcCol="0" rtlCol="0" fromWordArt="0" anchor="ctr" anchorCtr="0" forceAA="0" compatLnSpc="1">
            <a:prstTxWarp prst="textNoShape">
              <a:avLst/>
            </a:prstTxWarp>
            <a:noAutofit/>
          </a:bodyPr>
          <a:lstStyle/>
          <a:p>
            <a:pPr algn="ctr"/>
            <a:r>
              <a:rPr lang="en-IN" sz="3200" b="1" kern="0" dirty="0">
                <a:solidFill>
                  <a:srgbClr val="FFFFFF"/>
                </a:solidFill>
                <a:latin typeface="Gotham Black"/>
              </a:rPr>
              <a:t>4</a:t>
            </a:r>
            <a:endParaRPr lang="en-US" sz="3200" b="1" kern="0" dirty="0">
              <a:solidFill>
                <a:srgbClr val="FFFFFF"/>
              </a:solidFill>
              <a:latin typeface="Gotham Black"/>
            </a:endParaRPr>
          </a:p>
        </p:txBody>
      </p:sp>
      <p:sp>
        <p:nvSpPr>
          <p:cNvPr id="50" name="Rechteck 38">
            <a:extLst>
              <a:ext uri="{FF2B5EF4-FFF2-40B4-BE49-F238E27FC236}">
                <a16:creationId xmlns:a16="http://schemas.microsoft.com/office/drawing/2014/main" id="{EFFDBD30-AF54-DC58-BC15-53E7D62ABF0C}"/>
              </a:ext>
            </a:extLst>
          </p:cNvPr>
          <p:cNvSpPr/>
          <p:nvPr>
            <p:custDataLst>
              <p:tags r:id="rId9"/>
            </p:custDataLst>
          </p:nvPr>
        </p:nvSpPr>
        <p:spPr bwMode="gray">
          <a:xfrm>
            <a:off x="1304670" y="2515974"/>
            <a:ext cx="2267205" cy="288000"/>
          </a:xfrm>
          <a:prstGeom prst="rect">
            <a:avLst/>
          </a:prstGeom>
          <a:noFill/>
          <a:ln w="6350" cap="flat" cmpd="sng" algn="ctr">
            <a:noFill/>
            <a:prstDash val="solid"/>
            <a:miter lim="800000"/>
          </a:ln>
          <a:effectLst/>
        </p:spPr>
        <p:txBody>
          <a:bodyPr lIns="0" tIns="0" rIns="0" bIns="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7030A0"/>
                </a:solidFill>
                <a:effectLst/>
                <a:uLnTx/>
                <a:uFillTx/>
                <a:latin typeface="Gotham Black"/>
              </a:rPr>
              <a:t>Senior Leadership at the Helm</a:t>
            </a:r>
            <a:endParaRPr kumimoji="0" lang="en-US" sz="2000" b="1" i="0" u="none" strike="noStrike" kern="0" cap="none" spc="0" normalizeH="0" baseline="0" noProof="0">
              <a:ln>
                <a:noFill/>
              </a:ln>
              <a:solidFill>
                <a:srgbClr val="7030A0"/>
              </a:solidFill>
              <a:effectLst/>
              <a:uLnTx/>
              <a:uFillTx/>
              <a:latin typeface="Gotham Black"/>
            </a:endParaRPr>
          </a:p>
        </p:txBody>
      </p:sp>
      <p:sp>
        <p:nvSpPr>
          <p:cNvPr id="51" name="Rechteck 38">
            <a:extLst>
              <a:ext uri="{FF2B5EF4-FFF2-40B4-BE49-F238E27FC236}">
                <a16:creationId xmlns:a16="http://schemas.microsoft.com/office/drawing/2014/main" id="{80A763AC-5DF8-83B2-6E47-4E8F71E22614}"/>
              </a:ext>
            </a:extLst>
          </p:cNvPr>
          <p:cNvSpPr/>
          <p:nvPr>
            <p:custDataLst>
              <p:tags r:id="rId10"/>
            </p:custDataLst>
          </p:nvPr>
        </p:nvSpPr>
        <p:spPr bwMode="gray">
          <a:xfrm>
            <a:off x="5107744" y="2306351"/>
            <a:ext cx="2255082" cy="272937"/>
          </a:xfrm>
          <a:prstGeom prst="rect">
            <a:avLst/>
          </a:prstGeom>
          <a:noFill/>
          <a:ln w="6350" cap="flat" cmpd="sng" algn="ctr">
            <a:noFill/>
            <a:prstDash val="solid"/>
            <a:miter lim="800000"/>
          </a:ln>
          <a:effectLst/>
        </p:spPr>
        <p:txBody>
          <a:bodyPr lIns="0" tIns="0" rIns="0" bIns="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2"/>
                </a:solidFill>
                <a:effectLst/>
                <a:uLnTx/>
                <a:uFillTx/>
                <a:latin typeface="Gotham Black"/>
              </a:rPr>
              <a:t>Robust Jury Size</a:t>
            </a:r>
          </a:p>
        </p:txBody>
      </p:sp>
      <p:sp>
        <p:nvSpPr>
          <p:cNvPr id="53" name="Rechteck 38">
            <a:extLst>
              <a:ext uri="{FF2B5EF4-FFF2-40B4-BE49-F238E27FC236}">
                <a16:creationId xmlns:a16="http://schemas.microsoft.com/office/drawing/2014/main" id="{0F4BB2CE-3E11-8AB1-7828-F1CE51F3F6CF}"/>
              </a:ext>
            </a:extLst>
          </p:cNvPr>
          <p:cNvSpPr/>
          <p:nvPr>
            <p:custDataLst>
              <p:tags r:id="rId11"/>
            </p:custDataLst>
          </p:nvPr>
        </p:nvSpPr>
        <p:spPr bwMode="gray">
          <a:xfrm>
            <a:off x="5140120" y="4724261"/>
            <a:ext cx="2486280" cy="233712"/>
          </a:xfrm>
          <a:prstGeom prst="rect">
            <a:avLst/>
          </a:prstGeom>
          <a:noFill/>
          <a:ln w="6350" cap="flat" cmpd="sng" algn="ctr">
            <a:noFill/>
            <a:prstDash val="solid"/>
            <a:miter lim="800000"/>
          </a:ln>
          <a:effectLst/>
        </p:spPr>
        <p:txBody>
          <a:bodyPr lIns="0" tIns="0" rIns="0" bIns="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3"/>
                </a:solidFill>
                <a:effectLst/>
                <a:uLnTx/>
                <a:uFillTx/>
                <a:latin typeface="Gotham Black"/>
              </a:rPr>
              <a:t>Cross-Sector Diversity</a:t>
            </a:r>
          </a:p>
        </p:txBody>
      </p:sp>
      <p:sp>
        <p:nvSpPr>
          <p:cNvPr id="54" name="Rechteck 38">
            <a:extLst>
              <a:ext uri="{FF2B5EF4-FFF2-40B4-BE49-F238E27FC236}">
                <a16:creationId xmlns:a16="http://schemas.microsoft.com/office/drawing/2014/main" id="{C5250D3B-5D59-A3D2-B9B3-C1F359CB3C32}"/>
              </a:ext>
            </a:extLst>
          </p:cNvPr>
          <p:cNvSpPr/>
          <p:nvPr>
            <p:custDataLst>
              <p:tags r:id="rId12"/>
            </p:custDataLst>
          </p:nvPr>
        </p:nvSpPr>
        <p:spPr bwMode="gray">
          <a:xfrm>
            <a:off x="8943193" y="4835292"/>
            <a:ext cx="2255082" cy="288000"/>
          </a:xfrm>
          <a:prstGeom prst="rect">
            <a:avLst/>
          </a:prstGeom>
          <a:noFill/>
          <a:ln w="6350" cap="flat" cmpd="sng" algn="ctr">
            <a:noFill/>
            <a:prstDash val="solid"/>
            <a:miter lim="800000"/>
          </a:ln>
          <a:effectLst/>
        </p:spPr>
        <p:txBody>
          <a:bodyPr lIns="0" tIns="0" rIns="0" bIns="0" rtlCol="0" anchor="b"/>
          <a:lstStyle/>
          <a:p>
            <a:r>
              <a:rPr lang="en-US" sz="2000" b="1" kern="0" dirty="0">
                <a:solidFill>
                  <a:srgbClr val="7030A0"/>
                </a:solidFill>
                <a:latin typeface="Gotham Black"/>
              </a:rPr>
              <a:t>Balanced Ecosystem Representation</a:t>
            </a:r>
          </a:p>
        </p:txBody>
      </p:sp>
      <p:pic>
        <p:nvPicPr>
          <p:cNvPr id="2" name="Picture 1" descr="A logo with blue and pink squares&#10;&#10;AI-generated content may be incorrect.">
            <a:extLst>
              <a:ext uri="{FF2B5EF4-FFF2-40B4-BE49-F238E27FC236}">
                <a16:creationId xmlns:a16="http://schemas.microsoft.com/office/drawing/2014/main" id="{9BEDBC9A-016B-1D13-FB17-4DF67B14755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651838" y="374592"/>
            <a:ext cx="1225837" cy="923847"/>
          </a:xfrm>
          <a:prstGeom prst="rect">
            <a:avLst/>
          </a:prstGeom>
        </p:spPr>
      </p:pic>
    </p:spTree>
    <p:extLst>
      <p:ext uri="{BB962C8B-B14F-4D97-AF65-F5344CB8AC3E}">
        <p14:creationId xmlns:p14="http://schemas.microsoft.com/office/powerpoint/2010/main" val="213084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animBg="1"/>
      <p:bldP spid="36" grpId="0"/>
      <p:bldP spid="37" grpId="0" animBg="1"/>
      <p:bldP spid="38" grpId="0"/>
      <p:bldP spid="41" grpId="0" animBg="1"/>
      <p:bldP spid="42" grpId="0" animBg="1"/>
      <p:bldP spid="44" grpId="0" animBg="1"/>
      <p:bldP spid="45" grpId="0" animBg="1"/>
      <p:bldP spid="47" grpId="0" animBg="1"/>
      <p:bldP spid="48" grpId="0" animBg="1"/>
      <p:bldP spid="50" grpId="0"/>
      <p:bldP spid="51" grpId="0"/>
      <p:bldP spid="53" grpId="0"/>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A379A-7EBE-7ADC-BFBB-5966C0AC93A1}"/>
            </a:ext>
          </a:extLst>
        </p:cNvPr>
        <p:cNvGrpSpPr/>
        <p:nvPr/>
      </p:nvGrpSpPr>
      <p:grpSpPr>
        <a:xfrm>
          <a:off x="0" y="0"/>
          <a:ext cx="0" cy="0"/>
          <a:chOff x="0" y="0"/>
          <a:chExt cx="0" cy="0"/>
        </a:xfrm>
      </p:grpSpPr>
      <p:pic>
        <p:nvPicPr>
          <p:cNvPr id="5" name="Picture 4" descr="A group of colorful boxes&#10;&#10;AI-generated content may be incorrect.">
            <a:extLst>
              <a:ext uri="{FF2B5EF4-FFF2-40B4-BE49-F238E27FC236}">
                <a16:creationId xmlns:a16="http://schemas.microsoft.com/office/drawing/2014/main" id="{B7C6F987-BF54-5F04-058B-D23C4D366AFB}"/>
              </a:ext>
            </a:extLst>
          </p:cNvPr>
          <p:cNvPicPr>
            <a:picLocks noChangeAspect="1"/>
          </p:cNvPicPr>
          <p:nvPr/>
        </p:nvPicPr>
        <p:blipFill>
          <a:blip r:embed="rId3"/>
          <a:stretch>
            <a:fillRect/>
          </a:stretch>
        </p:blipFill>
        <p:spPr>
          <a:xfrm>
            <a:off x="-233587" y="5645426"/>
            <a:ext cx="2718026" cy="1211358"/>
          </a:xfrm>
          <a:prstGeom prst="rect">
            <a:avLst/>
          </a:prstGeom>
        </p:spPr>
      </p:pic>
      <p:pic>
        <p:nvPicPr>
          <p:cNvPr id="8" name="Picture 7" descr="A black background with white and purple text&#10;&#10;AI-generated content may be incorrect.">
            <a:extLst>
              <a:ext uri="{FF2B5EF4-FFF2-40B4-BE49-F238E27FC236}">
                <a16:creationId xmlns:a16="http://schemas.microsoft.com/office/drawing/2014/main" id="{4527EE8E-461B-E509-245B-ADB9079CA036}"/>
              </a:ext>
            </a:extLst>
          </p:cNvPr>
          <p:cNvPicPr>
            <a:picLocks noChangeAspect="1"/>
          </p:cNvPicPr>
          <p:nvPr/>
        </p:nvPicPr>
        <p:blipFill>
          <a:blip r:embed="rId4"/>
          <a:stretch>
            <a:fillRect/>
          </a:stretch>
        </p:blipFill>
        <p:spPr>
          <a:xfrm>
            <a:off x="3997760" y="311983"/>
            <a:ext cx="2095338" cy="1397001"/>
          </a:xfrm>
          <a:prstGeom prst="rect">
            <a:avLst/>
          </a:prstGeom>
        </p:spPr>
      </p:pic>
      <p:pic>
        <p:nvPicPr>
          <p:cNvPr id="10" name="Picture 9" descr="A white text on a black background&#10;&#10;AI-generated content may be incorrect.">
            <a:extLst>
              <a:ext uri="{FF2B5EF4-FFF2-40B4-BE49-F238E27FC236}">
                <a16:creationId xmlns:a16="http://schemas.microsoft.com/office/drawing/2014/main" id="{4866A6DA-F625-8146-6255-D34BB79BC8BE}"/>
              </a:ext>
            </a:extLst>
          </p:cNvPr>
          <p:cNvPicPr>
            <a:picLocks noChangeAspect="1"/>
          </p:cNvPicPr>
          <p:nvPr/>
        </p:nvPicPr>
        <p:blipFill>
          <a:blip r:embed="rId5"/>
          <a:stretch>
            <a:fillRect/>
          </a:stretch>
        </p:blipFill>
        <p:spPr>
          <a:xfrm>
            <a:off x="6221557" y="559377"/>
            <a:ext cx="2734540" cy="904009"/>
          </a:xfrm>
          <a:prstGeom prst="rect">
            <a:avLst/>
          </a:prstGeom>
        </p:spPr>
      </p:pic>
      <p:sp>
        <p:nvSpPr>
          <p:cNvPr id="2" name="TextBox 20">
            <a:extLst>
              <a:ext uri="{FF2B5EF4-FFF2-40B4-BE49-F238E27FC236}">
                <a16:creationId xmlns:a16="http://schemas.microsoft.com/office/drawing/2014/main" id="{F0171095-7E46-6D15-822A-DCC62164CE6A}"/>
              </a:ext>
            </a:extLst>
          </p:cNvPr>
          <p:cNvSpPr txBox="1"/>
          <p:nvPr/>
        </p:nvSpPr>
        <p:spPr>
          <a:xfrm>
            <a:off x="638362" y="1759307"/>
            <a:ext cx="10869208" cy="129266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CF8B"/>
                </a:solidFill>
                <a:effectLst/>
                <a:uLnTx/>
                <a:uFillTx/>
                <a:latin typeface="Century Gothic" panose="020B0502020202020204" pitchFamily="34" charset="0"/>
                <a:ea typeface="+mn-ea"/>
                <a:cs typeface="+mn-cs"/>
              </a:rPr>
              <a:t>Winners came from a wide variety of categories, including local, regional and global brands</a:t>
            </a:r>
            <a:br>
              <a:rPr kumimoji="0" lang="en-US" sz="2800" b="1" i="0" u="none" strike="noStrike" kern="1200" cap="none" spc="0" normalizeH="0" baseline="0" noProof="0" dirty="0">
                <a:ln>
                  <a:noFill/>
                </a:ln>
                <a:solidFill>
                  <a:srgbClr val="FECF8B"/>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FECF8B"/>
                </a:solidFill>
                <a:effectLst/>
                <a:uLnTx/>
                <a:uFillTx/>
                <a:latin typeface="Century Gothic" panose="020B0502020202020204" pitchFamily="34" charset="0"/>
                <a:ea typeface="+mn-ea"/>
                <a:cs typeface="+mn-cs"/>
              </a:rPr>
              <a:t>showing the breadth of entries this year </a:t>
            </a:r>
            <a:endParaRPr kumimoji="0" lang="en-US" sz="3200" b="1" i="0" u="none" strike="noStrike" kern="1200" cap="none" spc="0" normalizeH="0" baseline="0" noProof="0" dirty="0">
              <a:ln>
                <a:noFill/>
              </a:ln>
              <a:solidFill>
                <a:srgbClr val="FECF8B"/>
              </a:solidFill>
              <a:effectLst/>
              <a:uLnTx/>
              <a:uFillTx/>
              <a:latin typeface="Gotham"/>
              <a:ea typeface="+mn-ea"/>
              <a:cs typeface="+mn-cs"/>
            </a:endParaRPr>
          </a:p>
        </p:txBody>
      </p:sp>
      <p:pic>
        <p:nvPicPr>
          <p:cNvPr id="20" name="Content Placeholder 19" descr="Cars in a traffic jam">
            <a:extLst>
              <a:ext uri="{FF2B5EF4-FFF2-40B4-BE49-F238E27FC236}">
                <a16:creationId xmlns:a16="http://schemas.microsoft.com/office/drawing/2014/main" id="{0152B995-5975-5F78-7E30-368D3ED694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46632" y="3340443"/>
            <a:ext cx="1392603" cy="1393832"/>
          </a:xfrm>
          <a:prstGeom prst="rect">
            <a:avLst/>
          </a:prstGeom>
        </p:spPr>
      </p:pic>
      <p:pic>
        <p:nvPicPr>
          <p:cNvPr id="25" name="Content Placeholder 24" descr="A group of plastic bottles&#10;&#10;AI-generated content may be incorrect.">
            <a:extLst>
              <a:ext uri="{FF2B5EF4-FFF2-40B4-BE49-F238E27FC236}">
                <a16:creationId xmlns:a16="http://schemas.microsoft.com/office/drawing/2014/main" id="{5FBECCCB-3923-B687-A0BE-D73C5E48E3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9316" y="3270306"/>
            <a:ext cx="1389888" cy="1389888"/>
          </a:xfrm>
          <a:prstGeom prst="rect">
            <a:avLst/>
          </a:prstGeom>
        </p:spPr>
      </p:pic>
      <p:pic>
        <p:nvPicPr>
          <p:cNvPr id="17" name="Content Placeholder 16" descr="A group of pills in plastic containers&#10;&#10;AI-generated content may be incorrect.">
            <a:extLst>
              <a:ext uri="{FF2B5EF4-FFF2-40B4-BE49-F238E27FC236}">
                <a16:creationId xmlns:a16="http://schemas.microsoft.com/office/drawing/2014/main" id="{B320A3D3-CCBD-1A6D-E16F-4C6E4AFB3EE3}"/>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483852" y="3342644"/>
            <a:ext cx="1392603" cy="1392603"/>
          </a:xfrm>
          <a:prstGeom prst="rect">
            <a:avLst/>
          </a:prstGeom>
        </p:spPr>
      </p:pic>
      <p:pic>
        <p:nvPicPr>
          <p:cNvPr id="18" name="Content Placeholder 17" descr="A group of bottles of soda&#10;&#10;AI-generated content may be incorrect.">
            <a:extLst>
              <a:ext uri="{FF2B5EF4-FFF2-40B4-BE49-F238E27FC236}">
                <a16:creationId xmlns:a16="http://schemas.microsoft.com/office/drawing/2014/main" id="{A35E4273-8E29-1945-2770-AFF4094824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5242" y="3342286"/>
            <a:ext cx="1392603" cy="1392603"/>
          </a:xfrm>
          <a:prstGeom prst="rect">
            <a:avLst/>
          </a:prstGeom>
        </p:spPr>
      </p:pic>
      <p:pic>
        <p:nvPicPr>
          <p:cNvPr id="23" name="Content Placeholder 22" descr="A person walking in a city&#10;&#10;AI-generated content may be incorrect.">
            <a:extLst>
              <a:ext uri="{FF2B5EF4-FFF2-40B4-BE49-F238E27FC236}">
                <a16:creationId xmlns:a16="http://schemas.microsoft.com/office/drawing/2014/main" id="{EF35A9C4-0907-84DD-BD41-3038D3361E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6697" y="3315817"/>
            <a:ext cx="1393832" cy="1393832"/>
          </a:xfrm>
          <a:prstGeom prst="rect">
            <a:avLst/>
          </a:prstGeom>
        </p:spPr>
      </p:pic>
      <p:pic>
        <p:nvPicPr>
          <p:cNvPr id="26" name="Picture 25" descr="A building with a flag and signs&#10;&#10;AI-generated content may be incorrect.">
            <a:extLst>
              <a:ext uri="{FF2B5EF4-FFF2-40B4-BE49-F238E27FC236}">
                <a16:creationId xmlns:a16="http://schemas.microsoft.com/office/drawing/2014/main" id="{761A7AC2-3CAB-15B4-3DB1-9A50849A23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7990" y="3270306"/>
            <a:ext cx="1389888" cy="1389888"/>
          </a:xfrm>
          <a:prstGeom prst="rect">
            <a:avLst/>
          </a:prstGeom>
        </p:spPr>
      </p:pic>
      <p:pic>
        <p:nvPicPr>
          <p:cNvPr id="28" name="Picture 27" descr="A person using a phone&#10;&#10;AI-generated content may be incorrect.">
            <a:extLst>
              <a:ext uri="{FF2B5EF4-FFF2-40B4-BE49-F238E27FC236}">
                <a16:creationId xmlns:a16="http://schemas.microsoft.com/office/drawing/2014/main" id="{E71A5CFD-B187-B40C-39C4-5D91AE3E72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78022" y="3344386"/>
            <a:ext cx="1389888" cy="1389888"/>
          </a:xfrm>
          <a:prstGeom prst="rect">
            <a:avLst/>
          </a:prstGeom>
        </p:spPr>
      </p:pic>
      <p:sp>
        <p:nvSpPr>
          <p:cNvPr id="11" name="TextBox 20">
            <a:extLst>
              <a:ext uri="{FF2B5EF4-FFF2-40B4-BE49-F238E27FC236}">
                <a16:creationId xmlns:a16="http://schemas.microsoft.com/office/drawing/2014/main" id="{2896F71C-1937-8DBD-EB97-822BE7CEDCC8}"/>
              </a:ext>
            </a:extLst>
          </p:cNvPr>
          <p:cNvSpPr txBox="1"/>
          <p:nvPr/>
        </p:nvSpPr>
        <p:spPr>
          <a:xfrm>
            <a:off x="483852" y="4825196"/>
            <a:ext cx="1389888" cy="24622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ECF8B"/>
                </a:solidFill>
                <a:effectLst/>
                <a:uLnTx/>
                <a:uFillTx/>
                <a:latin typeface="Century Gothic" panose="020B0502020202020204" pitchFamily="34" charset="0"/>
                <a:ea typeface="+mn-ea"/>
                <a:cs typeface="+mn-cs"/>
              </a:rPr>
              <a:t>Pharma</a:t>
            </a:r>
          </a:p>
        </p:txBody>
      </p:sp>
      <p:sp>
        <p:nvSpPr>
          <p:cNvPr id="12" name="TextBox 20">
            <a:extLst>
              <a:ext uri="{FF2B5EF4-FFF2-40B4-BE49-F238E27FC236}">
                <a16:creationId xmlns:a16="http://schemas.microsoft.com/office/drawing/2014/main" id="{5366BB18-C222-59A1-0CF3-7E9AD45B6FC7}"/>
              </a:ext>
            </a:extLst>
          </p:cNvPr>
          <p:cNvSpPr txBox="1"/>
          <p:nvPr/>
        </p:nvSpPr>
        <p:spPr>
          <a:xfrm>
            <a:off x="2115242" y="4825195"/>
            <a:ext cx="1389888" cy="24622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ECF8B"/>
                </a:solidFill>
                <a:effectLst/>
                <a:uLnTx/>
                <a:uFillTx/>
                <a:latin typeface="Century Gothic" panose="020B0502020202020204" pitchFamily="34" charset="0"/>
                <a:ea typeface="+mn-ea"/>
                <a:cs typeface="+mn-cs"/>
              </a:rPr>
              <a:t>Beverages</a:t>
            </a:r>
          </a:p>
        </p:txBody>
      </p:sp>
      <p:sp>
        <p:nvSpPr>
          <p:cNvPr id="13" name="TextBox 20">
            <a:extLst>
              <a:ext uri="{FF2B5EF4-FFF2-40B4-BE49-F238E27FC236}">
                <a16:creationId xmlns:a16="http://schemas.microsoft.com/office/drawing/2014/main" id="{2C81BA5C-2B87-3890-2777-E60EB32751E2}"/>
              </a:ext>
            </a:extLst>
          </p:cNvPr>
          <p:cNvSpPr txBox="1"/>
          <p:nvPr/>
        </p:nvSpPr>
        <p:spPr>
          <a:xfrm>
            <a:off x="3746632" y="4825195"/>
            <a:ext cx="1389888" cy="24622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ECF8B"/>
                </a:solidFill>
                <a:effectLst/>
                <a:uLnTx/>
                <a:uFillTx/>
                <a:latin typeface="Century Gothic" panose="020B0502020202020204" pitchFamily="34" charset="0"/>
                <a:ea typeface="+mn-ea"/>
                <a:cs typeface="+mn-cs"/>
              </a:rPr>
              <a:t>Auto</a:t>
            </a:r>
          </a:p>
        </p:txBody>
      </p:sp>
      <p:sp>
        <p:nvSpPr>
          <p:cNvPr id="15" name="TextBox 20">
            <a:extLst>
              <a:ext uri="{FF2B5EF4-FFF2-40B4-BE49-F238E27FC236}">
                <a16:creationId xmlns:a16="http://schemas.microsoft.com/office/drawing/2014/main" id="{DA4ADF2D-09FA-28D1-9DBD-90099B29EE3E}"/>
              </a:ext>
            </a:extLst>
          </p:cNvPr>
          <p:cNvSpPr txBox="1"/>
          <p:nvPr/>
        </p:nvSpPr>
        <p:spPr>
          <a:xfrm>
            <a:off x="5378022" y="4825195"/>
            <a:ext cx="1389888" cy="24622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ECF8B"/>
                </a:solidFill>
                <a:effectLst/>
                <a:uLnTx/>
                <a:uFillTx/>
                <a:latin typeface="Century Gothic" panose="020B0502020202020204" pitchFamily="34" charset="0"/>
                <a:ea typeface="+mn-ea"/>
                <a:cs typeface="+mn-cs"/>
              </a:rPr>
              <a:t>Tech</a:t>
            </a:r>
          </a:p>
        </p:txBody>
      </p:sp>
      <p:sp>
        <p:nvSpPr>
          <p:cNvPr id="16" name="TextBox 20">
            <a:extLst>
              <a:ext uri="{FF2B5EF4-FFF2-40B4-BE49-F238E27FC236}">
                <a16:creationId xmlns:a16="http://schemas.microsoft.com/office/drawing/2014/main" id="{02524896-E60D-F4C7-A587-0B995C8AC6A7}"/>
              </a:ext>
            </a:extLst>
          </p:cNvPr>
          <p:cNvSpPr txBox="1"/>
          <p:nvPr/>
        </p:nvSpPr>
        <p:spPr>
          <a:xfrm>
            <a:off x="7006697" y="4825195"/>
            <a:ext cx="1389888" cy="24622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ECF8B"/>
                </a:solidFill>
                <a:effectLst/>
                <a:uLnTx/>
                <a:uFillTx/>
                <a:latin typeface="Century Gothic" panose="020B0502020202020204" pitchFamily="34" charset="0"/>
                <a:ea typeface="+mn-ea"/>
                <a:cs typeface="+mn-cs"/>
              </a:rPr>
              <a:t>Finance</a:t>
            </a:r>
          </a:p>
        </p:txBody>
      </p:sp>
      <p:sp>
        <p:nvSpPr>
          <p:cNvPr id="19" name="TextBox 20">
            <a:extLst>
              <a:ext uri="{FF2B5EF4-FFF2-40B4-BE49-F238E27FC236}">
                <a16:creationId xmlns:a16="http://schemas.microsoft.com/office/drawing/2014/main" id="{083FD04B-8941-3F0D-A04C-FA968803B0E6}"/>
              </a:ext>
            </a:extLst>
          </p:cNvPr>
          <p:cNvSpPr txBox="1"/>
          <p:nvPr/>
        </p:nvSpPr>
        <p:spPr>
          <a:xfrm>
            <a:off x="8635372" y="4825195"/>
            <a:ext cx="1389888" cy="24622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ECF8B"/>
                </a:solidFill>
                <a:effectLst/>
                <a:uLnTx/>
                <a:uFillTx/>
                <a:latin typeface="Century Gothic" panose="020B0502020202020204" pitchFamily="34" charset="0"/>
                <a:ea typeface="+mn-ea"/>
                <a:cs typeface="+mn-cs"/>
              </a:rPr>
              <a:t>Personal Care</a:t>
            </a:r>
          </a:p>
        </p:txBody>
      </p:sp>
      <p:sp>
        <p:nvSpPr>
          <p:cNvPr id="21" name="TextBox 20">
            <a:extLst>
              <a:ext uri="{FF2B5EF4-FFF2-40B4-BE49-F238E27FC236}">
                <a16:creationId xmlns:a16="http://schemas.microsoft.com/office/drawing/2014/main" id="{33C342ED-817E-12C3-2EE7-DEA9D804819B}"/>
              </a:ext>
            </a:extLst>
          </p:cNvPr>
          <p:cNvSpPr txBox="1"/>
          <p:nvPr/>
        </p:nvSpPr>
        <p:spPr>
          <a:xfrm>
            <a:off x="10264047" y="4825194"/>
            <a:ext cx="1389888" cy="24622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ECF8B"/>
                </a:solidFill>
                <a:effectLst/>
                <a:uLnTx/>
                <a:uFillTx/>
                <a:latin typeface="Century Gothic" panose="020B0502020202020204" pitchFamily="34" charset="0"/>
                <a:ea typeface="+mn-ea"/>
                <a:cs typeface="+mn-cs"/>
              </a:rPr>
              <a:t>Real Estate</a:t>
            </a:r>
          </a:p>
        </p:txBody>
      </p:sp>
    </p:spTree>
    <p:extLst>
      <p:ext uri="{BB962C8B-B14F-4D97-AF65-F5344CB8AC3E}">
        <p14:creationId xmlns:p14="http://schemas.microsoft.com/office/powerpoint/2010/main" val="408417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5" grpId="0"/>
      <p:bldP spid="16"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427A5-D681-3400-D57A-FCBE10CE1E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C8CF02-B18D-FCA3-306D-28B29C55F10C}"/>
              </a:ext>
            </a:extLst>
          </p:cNvPr>
          <p:cNvPicPr>
            <a:picLocks noChangeAspect="1"/>
          </p:cNvPicPr>
          <p:nvPr/>
        </p:nvPicPr>
        <p:blipFill>
          <a:blip r:embed="rId9"/>
          <a:stretch>
            <a:fill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DA577568-7ED2-21F5-4482-C20751784E66}"/>
              </a:ext>
            </a:extLst>
          </p:cNvPr>
          <p:cNvSpPr/>
          <p:nvPr/>
        </p:nvSpPr>
        <p:spPr>
          <a:xfrm>
            <a:off x="0" y="1600200"/>
            <a:ext cx="12192000" cy="52578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899157F-DBC7-3BDE-57C4-C4A377144C3E}"/>
              </a:ext>
            </a:extLst>
          </p:cNvPr>
          <p:cNvSpPr txBox="1"/>
          <p:nvPr/>
        </p:nvSpPr>
        <p:spPr>
          <a:xfrm>
            <a:off x="1598177" y="489465"/>
            <a:ext cx="9322553" cy="646331"/>
          </a:xfrm>
          <a:prstGeom prst="rect">
            <a:avLst/>
          </a:prstGeom>
          <a:noFill/>
        </p:spPr>
        <p:txBody>
          <a:bodyPr wrap="none" rtlCol="0">
            <a:spAutoFit/>
          </a:bodyPr>
          <a:lstStyle>
            <a:defPPr>
              <a:defRPr lang="en-US"/>
            </a:defPPr>
            <a:lvl1pPr algn="ctr">
              <a:defRPr sz="3600">
                <a:latin typeface="Gotham Black" panose="02000603040000020004" pitchFamily="2" charset="0"/>
              </a:defRPr>
            </a:lvl1pPr>
          </a:lstStyle>
          <a:p>
            <a:r>
              <a:rPr lang="en-GB" b="1" dirty="0">
                <a:solidFill>
                  <a:srgbClr val="FECF8B"/>
                </a:solidFill>
              </a:rPr>
              <a:t>Storytelling + Business Impact = The Sweet Spot</a:t>
            </a:r>
          </a:p>
        </p:txBody>
      </p:sp>
      <p:sp>
        <p:nvSpPr>
          <p:cNvPr id="9" name="TextBox 8">
            <a:extLst>
              <a:ext uri="{FF2B5EF4-FFF2-40B4-BE49-F238E27FC236}">
                <a16:creationId xmlns:a16="http://schemas.microsoft.com/office/drawing/2014/main" id="{C8717D8A-7D54-8ED3-E8C4-D528B586AE22}"/>
              </a:ext>
            </a:extLst>
          </p:cNvPr>
          <p:cNvSpPr txBox="1"/>
          <p:nvPr/>
        </p:nvSpPr>
        <p:spPr>
          <a:xfrm>
            <a:off x="5448017" y="3365971"/>
            <a:ext cx="184731" cy="338554"/>
          </a:xfrm>
          <a:prstGeom prst="rect">
            <a:avLst/>
          </a:prstGeom>
          <a:noFill/>
        </p:spPr>
        <p:txBody>
          <a:bodyPr wrap="none" rtlCol="0">
            <a:spAutoFit/>
          </a:bodyPr>
          <a:lstStyle/>
          <a:p>
            <a:endParaRPr lang="en-IN" sz="1600">
              <a:latin typeface="Gotham Medium" panose="02000604030000020004" pitchFamily="50" charset="0"/>
            </a:endParaRPr>
          </a:p>
        </p:txBody>
      </p:sp>
      <p:sp>
        <p:nvSpPr>
          <p:cNvPr id="17" name="Rechteck 25">
            <a:extLst>
              <a:ext uri="{FF2B5EF4-FFF2-40B4-BE49-F238E27FC236}">
                <a16:creationId xmlns:a16="http://schemas.microsoft.com/office/drawing/2014/main" id="{EEB9937E-3726-2AF7-CCDA-FE858E88DE4B}"/>
              </a:ext>
            </a:extLst>
          </p:cNvPr>
          <p:cNvSpPr/>
          <p:nvPr>
            <p:custDataLst>
              <p:tags r:id="rId1"/>
            </p:custDataLst>
          </p:nvPr>
        </p:nvSpPr>
        <p:spPr bwMode="gray">
          <a:xfrm>
            <a:off x="565401" y="3024465"/>
            <a:ext cx="3854199" cy="3837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000" b="1" dirty="0">
                <a:solidFill>
                  <a:srgbClr val="7030A0"/>
                </a:solidFill>
              </a:rPr>
              <a:t>Cultural or emotional stories resonate &amp; drive conviction</a:t>
            </a:r>
          </a:p>
        </p:txBody>
      </p:sp>
      <p:sp>
        <p:nvSpPr>
          <p:cNvPr id="18" name="NativeTextbox_ID_61">
            <a:extLst>
              <a:ext uri="{FF2B5EF4-FFF2-40B4-BE49-F238E27FC236}">
                <a16:creationId xmlns:a16="http://schemas.microsoft.com/office/drawing/2014/main" id="{9753B076-54BB-CC97-0011-1C36D3710F14}"/>
              </a:ext>
            </a:extLst>
          </p:cNvPr>
          <p:cNvSpPr txBox="1">
            <a:spLocks/>
          </p:cNvSpPr>
          <p:nvPr>
            <p:custDataLst>
              <p:tags r:id="rId2"/>
            </p:custDataLst>
          </p:nvPr>
        </p:nvSpPr>
        <p:spPr bwMode="gray">
          <a:xfrm>
            <a:off x="689204" y="3969030"/>
            <a:ext cx="3833741" cy="1598387"/>
          </a:xfrm>
          <a:prstGeom prst="rect">
            <a:avLst/>
          </a:prstGeom>
          <a:noFill/>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Autofit/>
          </a:bodyPr>
          <a:lstStyle>
            <a:lvl1pPr marL="0" indent="0" algn="l" defTabSz="914400" rtl="0" eaLnBrk="1" latinLnBrk="0" hangingPunct="1">
              <a:lnSpc>
                <a:spcPct val="120000"/>
              </a:lnSpc>
              <a:spcBef>
                <a:spcPts val="0"/>
              </a:spcBef>
              <a:spcAft>
                <a:spcPts val="0"/>
              </a:spcAft>
              <a:buFont typeface="Arial" panose="020B0604020202020204" pitchFamily="34" charset="0"/>
              <a:buNone/>
              <a:defRPr sz="1600" b="1" kern="1200">
                <a:solidFill>
                  <a:schemeClr val="bg2"/>
                </a:solidFill>
                <a:latin typeface="+mn-lt"/>
                <a:ea typeface="+mn-ea"/>
                <a:cs typeface="+mn-cs"/>
              </a:defRPr>
            </a:lvl1pPr>
            <a:lvl2pPr marL="0" indent="0" algn="l" defTabSz="914400" rtl="0" eaLnBrk="1" latinLnBrk="0" hangingPunct="1">
              <a:lnSpc>
                <a:spcPct val="120000"/>
              </a:lnSpc>
              <a:spcBef>
                <a:spcPts val="0"/>
              </a:spcBef>
              <a:spcAft>
                <a:spcPts val="0"/>
              </a:spcAft>
              <a:buFont typeface="Arial" panose="020B0604020202020204" pitchFamily="34" charset="0"/>
              <a:buNone/>
              <a:defRPr sz="1500" kern="1200">
                <a:solidFill>
                  <a:schemeClr val="tx1"/>
                </a:solidFill>
                <a:latin typeface="+mn-lt"/>
                <a:ea typeface="+mn-ea"/>
                <a:cs typeface="+mn-cs"/>
              </a:defRPr>
            </a:lvl2pPr>
            <a:lvl3pPr marL="180000" indent="-180000" algn="l" defTabSz="914400" rtl="0" eaLnBrk="1" latinLnBrk="0" hangingPunct="1">
              <a:lnSpc>
                <a:spcPct val="120000"/>
              </a:lnSpc>
              <a:spcBef>
                <a:spcPts val="0"/>
              </a:spcBef>
              <a:spcAft>
                <a:spcPts val="0"/>
              </a:spcAft>
              <a:buSzPct val="100000"/>
              <a:buFont typeface="Arial" panose="020B0604020202020204" pitchFamily="34" charset="0"/>
              <a:buChar char="•"/>
              <a:defRPr sz="1500" kern="1200">
                <a:solidFill>
                  <a:schemeClr val="tx1"/>
                </a:solidFill>
                <a:latin typeface="+mn-lt"/>
                <a:ea typeface="+mn-ea"/>
                <a:cs typeface="+mn-cs"/>
              </a:defRPr>
            </a:lvl3pPr>
            <a:lvl4pPr marL="360000" indent="-180000" algn="l" defTabSz="914400" rtl="0" eaLnBrk="1" latinLnBrk="0" hangingPunct="1">
              <a:lnSpc>
                <a:spcPct val="120000"/>
              </a:lnSpc>
              <a:spcBef>
                <a:spcPts val="0"/>
              </a:spcBef>
              <a:spcAft>
                <a:spcPts val="0"/>
              </a:spcAft>
              <a:buSzPct val="100000"/>
              <a:buFont typeface="Arial" panose="020B0604020202020204" pitchFamily="34" charset="0"/>
              <a:buChar char="•"/>
              <a:defRPr sz="1500" kern="1200">
                <a:solidFill>
                  <a:schemeClr val="tx1"/>
                </a:solidFill>
                <a:latin typeface="+mn-lt"/>
                <a:ea typeface="+mn-ea"/>
                <a:cs typeface="+mn-cs"/>
              </a:defRPr>
            </a:lvl4pPr>
            <a:lvl5pPr marL="540000" indent="-180000" algn="l" defTabSz="914400" rtl="0" eaLnBrk="1" latinLnBrk="0" hangingPunct="1">
              <a:lnSpc>
                <a:spcPct val="120000"/>
              </a:lnSpc>
              <a:spcBef>
                <a:spcPts val="0"/>
              </a:spcBef>
              <a:spcAft>
                <a:spcPts val="0"/>
              </a:spcAft>
              <a:buSzPct val="100000"/>
              <a:buFont typeface="Arial" panose="020B06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20000"/>
              </a:lnSpc>
              <a:spcBef>
                <a:spcPts val="0"/>
              </a:spcBef>
              <a:spcAft>
                <a:spcPts val="0"/>
              </a:spcAft>
              <a:buSzPct val="100000"/>
              <a:buFont typeface="Arial" panose="020B0604020202020204" pitchFamily="34" charset="0"/>
              <a:buChar char="•"/>
              <a:defRPr sz="1500" kern="1200">
                <a:solidFill>
                  <a:schemeClr val="tx1"/>
                </a:solidFill>
                <a:latin typeface="+mn-lt"/>
                <a:ea typeface="+mn-ea"/>
                <a:cs typeface="+mn-cs"/>
              </a:defRPr>
            </a:lvl6pPr>
            <a:lvl7pPr marL="720000" indent="-180000" algn="l" defTabSz="914400" rtl="0" eaLnBrk="1" latinLnBrk="0" hangingPunct="1">
              <a:lnSpc>
                <a:spcPct val="120000"/>
              </a:lnSpc>
              <a:spcBef>
                <a:spcPts val="0"/>
              </a:spcBef>
              <a:spcAft>
                <a:spcPts val="0"/>
              </a:spcAft>
              <a:buSzPct val="100000"/>
              <a:buFont typeface="Arial" panose="020B0604020202020204" pitchFamily="34" charset="0"/>
              <a:buChar char="•"/>
              <a:defRPr sz="1500" kern="1200">
                <a:solidFill>
                  <a:schemeClr val="tx1"/>
                </a:solidFill>
                <a:latin typeface="+mn-lt"/>
                <a:ea typeface="+mn-ea"/>
                <a:cs typeface="+mn-cs"/>
              </a:defRPr>
            </a:lvl7pPr>
            <a:lvl8pPr marL="720000" indent="-180000" algn="l" defTabSz="914400" rtl="0" eaLnBrk="1" latinLnBrk="0" hangingPunct="1">
              <a:lnSpc>
                <a:spcPct val="120000"/>
              </a:lnSpc>
              <a:spcBef>
                <a:spcPts val="0"/>
              </a:spcBef>
              <a:spcAft>
                <a:spcPts val="0"/>
              </a:spcAft>
              <a:buSzPct val="100000"/>
              <a:buFont typeface="Arial" panose="020B0604020202020204" pitchFamily="34" charset="0"/>
              <a:buChar char="•"/>
              <a:defRPr sz="1500" kern="1200">
                <a:solidFill>
                  <a:schemeClr val="tx1"/>
                </a:solidFill>
                <a:latin typeface="+mn-lt"/>
                <a:ea typeface="+mn-ea"/>
                <a:cs typeface="+mn-cs"/>
              </a:defRPr>
            </a:lvl8pPr>
            <a:lvl9pPr marL="720000" indent="-180000" algn="l" defTabSz="914400" rtl="0" eaLnBrk="1" latinLnBrk="0" hangingPunct="1">
              <a:lnSpc>
                <a:spcPct val="120000"/>
              </a:lnSpc>
              <a:spcBef>
                <a:spcPts val="0"/>
              </a:spcBef>
              <a:spcAft>
                <a:spcPts val="0"/>
              </a:spcAft>
              <a:buSzPct val="100000"/>
              <a:buFont typeface="Arial" panose="020B0604020202020204" pitchFamily="34" charset="0"/>
              <a:buChar char="•"/>
              <a:defRPr sz="1500" kern="1200">
                <a:solidFill>
                  <a:schemeClr val="tx1"/>
                </a:solidFill>
                <a:latin typeface="+mn-lt"/>
                <a:ea typeface="+mn-ea"/>
                <a:cs typeface="+mn-cs"/>
              </a:defRPr>
            </a:lvl9pPr>
          </a:lstStyle>
          <a:p>
            <a:pPr lvl="1">
              <a:lnSpc>
                <a:spcPct val="100000"/>
              </a:lnSpc>
            </a:pPr>
            <a:r>
              <a:rPr lang="en-GB" sz="1400" i="1" dirty="0">
                <a:solidFill>
                  <a:schemeClr val="bg1">
                    <a:lumMod val="65000"/>
                  </a:schemeClr>
                </a:solidFill>
              </a:rPr>
              <a:t>“This is culture meets brand meets AI—beautiful storytelling with numbers to prove it worked.”</a:t>
            </a:r>
          </a:p>
          <a:p>
            <a:pPr lvl="1">
              <a:lnSpc>
                <a:spcPct val="100000"/>
              </a:lnSpc>
            </a:pPr>
            <a:endParaRPr lang="en-GB" sz="1400" i="1" dirty="0">
              <a:solidFill>
                <a:schemeClr val="bg1">
                  <a:lumMod val="65000"/>
                </a:schemeClr>
              </a:solidFill>
            </a:endParaRPr>
          </a:p>
          <a:p>
            <a:pPr lvl="1">
              <a:lnSpc>
                <a:spcPct val="100000"/>
              </a:lnSpc>
            </a:pPr>
            <a:endParaRPr lang="en-GB" sz="1400" i="1" dirty="0">
              <a:solidFill>
                <a:schemeClr val="bg1">
                  <a:lumMod val="65000"/>
                </a:schemeClr>
              </a:solidFill>
            </a:endParaRPr>
          </a:p>
          <a:p>
            <a:pPr lvl="1">
              <a:lnSpc>
                <a:spcPct val="100000"/>
              </a:lnSpc>
            </a:pPr>
            <a:r>
              <a:rPr lang="en-GB" sz="1400" i="1" dirty="0">
                <a:solidFill>
                  <a:schemeClr val="bg1">
                    <a:lumMod val="65000"/>
                  </a:schemeClr>
                </a:solidFill>
              </a:rPr>
              <a:t>“They didn’t just show the tech, they connected it to the consumer journey. Story plus outcome.”</a:t>
            </a:r>
          </a:p>
        </p:txBody>
      </p:sp>
      <p:sp>
        <p:nvSpPr>
          <p:cNvPr id="19" name="Rechteck 27">
            <a:extLst>
              <a:ext uri="{FF2B5EF4-FFF2-40B4-BE49-F238E27FC236}">
                <a16:creationId xmlns:a16="http://schemas.microsoft.com/office/drawing/2014/main" id="{4DEEE55E-B5F3-6D9C-808E-F035D88ED022}"/>
              </a:ext>
            </a:extLst>
          </p:cNvPr>
          <p:cNvSpPr/>
          <p:nvPr>
            <p:custDataLst>
              <p:tags r:id="rId3"/>
            </p:custDataLst>
          </p:nvPr>
        </p:nvSpPr>
        <p:spPr bwMode="gray">
          <a:xfrm>
            <a:off x="7634308" y="2848483"/>
            <a:ext cx="4482639" cy="7359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000" b="1" dirty="0">
                <a:solidFill>
                  <a:schemeClr val="accent2"/>
                </a:solidFill>
              </a:rPr>
              <a:t>Clear preference for ROI &amp; Sales lift </a:t>
            </a:r>
            <a:r>
              <a:rPr lang="en-GB" sz="2000" b="1" dirty="0">
                <a:solidFill>
                  <a:schemeClr val="accent2"/>
                </a:solidFill>
                <a:sym typeface="Wingdings" panose="05000000000000000000" pitchFamily="2" charset="2"/>
              </a:rPr>
              <a:t></a:t>
            </a:r>
            <a:r>
              <a:rPr lang="en-GB" sz="2000" b="1" dirty="0">
                <a:solidFill>
                  <a:schemeClr val="accent2"/>
                </a:solidFill>
              </a:rPr>
              <a:t> Campaigns penalized if impact was unclear</a:t>
            </a:r>
          </a:p>
        </p:txBody>
      </p:sp>
      <p:sp>
        <p:nvSpPr>
          <p:cNvPr id="20" name="NativeTextbox_ID_61">
            <a:extLst>
              <a:ext uri="{FF2B5EF4-FFF2-40B4-BE49-F238E27FC236}">
                <a16:creationId xmlns:a16="http://schemas.microsoft.com/office/drawing/2014/main" id="{FE981752-38E5-9CCB-E95E-170C7F17A8E2}"/>
              </a:ext>
            </a:extLst>
          </p:cNvPr>
          <p:cNvSpPr txBox="1">
            <a:spLocks/>
          </p:cNvSpPr>
          <p:nvPr>
            <p:custDataLst>
              <p:tags r:id="rId4"/>
            </p:custDataLst>
          </p:nvPr>
        </p:nvSpPr>
        <p:spPr bwMode="gray">
          <a:xfrm>
            <a:off x="7987009" y="4016541"/>
            <a:ext cx="3833740" cy="1967099"/>
          </a:xfrm>
          <a:prstGeom prst="rect">
            <a:avLst/>
          </a:prstGeom>
          <a:noFill/>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Autofit/>
          </a:bodyPr>
          <a:lstStyle>
            <a:defPPr>
              <a:defRPr lang="de-DE"/>
            </a:defPPr>
            <a:lvl1pPr indent="0">
              <a:lnSpc>
                <a:spcPct val="120000"/>
              </a:lnSpc>
              <a:spcBef>
                <a:spcPts val="0"/>
              </a:spcBef>
              <a:spcAft>
                <a:spcPts val="0"/>
              </a:spcAft>
              <a:buFont typeface="Arial" panose="020B0604020202020204" pitchFamily="34" charset="0"/>
              <a:buNone/>
              <a:defRPr sz="1600" b="1">
                <a:solidFill>
                  <a:schemeClr val="bg2"/>
                </a:solidFill>
              </a:defRPr>
            </a:lvl1pPr>
            <a:lvl2pPr marL="0" lvl="1" indent="0">
              <a:lnSpc>
                <a:spcPct val="100000"/>
              </a:lnSpc>
              <a:spcBef>
                <a:spcPts val="0"/>
              </a:spcBef>
              <a:spcAft>
                <a:spcPts val="0"/>
              </a:spcAft>
              <a:buFont typeface="Arial" panose="020B0604020202020204" pitchFamily="34" charset="0"/>
              <a:buNone/>
              <a:defRPr sz="1200" i="1">
                <a:solidFill>
                  <a:schemeClr val="bg1">
                    <a:lumMod val="75000"/>
                  </a:schemeClr>
                </a:solidFill>
              </a:defRPr>
            </a:lvl2pPr>
            <a:lvl3pPr marL="180000" indent="-180000">
              <a:lnSpc>
                <a:spcPct val="120000"/>
              </a:lnSpc>
              <a:spcBef>
                <a:spcPts val="0"/>
              </a:spcBef>
              <a:spcAft>
                <a:spcPts val="0"/>
              </a:spcAft>
              <a:buSzPct val="100000"/>
              <a:buFont typeface="Arial" panose="020B0604020202020204" pitchFamily="34" charset="0"/>
              <a:buChar char="•"/>
              <a:defRPr sz="1500"/>
            </a:lvl3pPr>
            <a:lvl4pPr marL="360000" indent="-180000">
              <a:lnSpc>
                <a:spcPct val="120000"/>
              </a:lnSpc>
              <a:spcBef>
                <a:spcPts val="0"/>
              </a:spcBef>
              <a:spcAft>
                <a:spcPts val="0"/>
              </a:spcAft>
              <a:buSzPct val="100000"/>
              <a:buFont typeface="Arial" panose="020B0604020202020204" pitchFamily="34" charset="0"/>
              <a:buChar char="•"/>
              <a:defRPr sz="1500"/>
            </a:lvl4pPr>
            <a:lvl5pPr marL="540000" indent="-180000">
              <a:lnSpc>
                <a:spcPct val="120000"/>
              </a:lnSpc>
              <a:spcBef>
                <a:spcPts val="0"/>
              </a:spcBef>
              <a:spcAft>
                <a:spcPts val="0"/>
              </a:spcAft>
              <a:buSzPct val="100000"/>
              <a:buFont typeface="Arial" panose="020B0604020202020204" pitchFamily="34" charset="0"/>
              <a:buChar char="•"/>
              <a:defRPr sz="1500"/>
            </a:lvl5pPr>
            <a:lvl6pPr marL="720000" indent="-180000">
              <a:lnSpc>
                <a:spcPct val="120000"/>
              </a:lnSpc>
              <a:spcBef>
                <a:spcPts val="0"/>
              </a:spcBef>
              <a:spcAft>
                <a:spcPts val="0"/>
              </a:spcAft>
              <a:buSzPct val="100000"/>
              <a:buFont typeface="Arial" panose="020B0604020202020204" pitchFamily="34" charset="0"/>
              <a:buChar char="•"/>
              <a:defRPr sz="1500"/>
            </a:lvl6pPr>
            <a:lvl7pPr marL="720000" indent="-180000">
              <a:lnSpc>
                <a:spcPct val="120000"/>
              </a:lnSpc>
              <a:spcBef>
                <a:spcPts val="0"/>
              </a:spcBef>
              <a:spcAft>
                <a:spcPts val="0"/>
              </a:spcAft>
              <a:buSzPct val="100000"/>
              <a:buFont typeface="Arial" panose="020B0604020202020204" pitchFamily="34" charset="0"/>
              <a:buChar char="•"/>
              <a:defRPr sz="1500"/>
            </a:lvl7pPr>
            <a:lvl8pPr marL="720000" indent="-180000">
              <a:lnSpc>
                <a:spcPct val="120000"/>
              </a:lnSpc>
              <a:spcBef>
                <a:spcPts val="0"/>
              </a:spcBef>
              <a:spcAft>
                <a:spcPts val="0"/>
              </a:spcAft>
              <a:buSzPct val="100000"/>
              <a:buFont typeface="Arial" panose="020B0604020202020204" pitchFamily="34" charset="0"/>
              <a:buChar char="•"/>
              <a:defRPr sz="1500"/>
            </a:lvl8pPr>
            <a:lvl9pPr marL="720000" indent="-180000">
              <a:lnSpc>
                <a:spcPct val="120000"/>
              </a:lnSpc>
              <a:spcBef>
                <a:spcPts val="0"/>
              </a:spcBef>
              <a:spcAft>
                <a:spcPts val="0"/>
              </a:spcAft>
              <a:buSzPct val="100000"/>
              <a:buFont typeface="Arial" panose="020B0604020202020204" pitchFamily="34" charset="0"/>
              <a:buChar char="•"/>
              <a:defRPr sz="1500"/>
            </a:lvl9pPr>
          </a:lstStyle>
          <a:p>
            <a:r>
              <a:rPr lang="en-GB" sz="1400" b="0" i="1" dirty="0">
                <a:solidFill>
                  <a:schemeClr val="bg1">
                    <a:lumMod val="65000"/>
                  </a:schemeClr>
                </a:solidFill>
              </a:rPr>
              <a:t>“[Brand ] is  very ROI positive in that sense and that business impact is clear. So Brand X at #1 for me.”</a:t>
            </a:r>
          </a:p>
          <a:p>
            <a:endParaRPr lang="en-GB" sz="1400" b="0" i="1" dirty="0">
              <a:solidFill>
                <a:schemeClr val="bg1">
                  <a:lumMod val="65000"/>
                </a:schemeClr>
              </a:solidFill>
            </a:endParaRPr>
          </a:p>
          <a:p>
            <a:r>
              <a:rPr lang="en-GB" sz="1400" b="0" i="1" dirty="0">
                <a:solidFill>
                  <a:schemeClr val="bg1">
                    <a:lumMod val="65000"/>
                  </a:schemeClr>
                </a:solidFill>
              </a:rPr>
              <a:t>“1,700 bookings in 24 hrs, for a category with a 3–5 month purchase cycle,  that’s huge.”</a:t>
            </a:r>
            <a:r>
              <a:rPr lang="en-GB" sz="1400" b="0" dirty="0">
                <a:solidFill>
                  <a:schemeClr val="bg1">
                    <a:lumMod val="65000"/>
                  </a:schemeClr>
                </a:solidFill>
              </a:rPr>
              <a:t> </a:t>
            </a:r>
          </a:p>
        </p:txBody>
      </p:sp>
      <p:pic>
        <p:nvPicPr>
          <p:cNvPr id="22" name="Graphic 21">
            <a:extLst>
              <a:ext uri="{FF2B5EF4-FFF2-40B4-BE49-F238E27FC236}">
                <a16:creationId xmlns:a16="http://schemas.microsoft.com/office/drawing/2014/main" id="{3330C67E-2240-1F95-09D0-F5EF7342FEC6}"/>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61194" y="3914424"/>
            <a:ext cx="290238" cy="199942"/>
          </a:xfrm>
          <a:prstGeom prst="rect">
            <a:avLst/>
          </a:prstGeom>
        </p:spPr>
      </p:pic>
      <p:pic>
        <p:nvPicPr>
          <p:cNvPr id="23" name="Graphic 22">
            <a:extLst>
              <a:ext uri="{FF2B5EF4-FFF2-40B4-BE49-F238E27FC236}">
                <a16:creationId xmlns:a16="http://schemas.microsoft.com/office/drawing/2014/main" id="{0A0A3F88-460A-216F-B6F3-143D63A7E2D7}"/>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634308" y="4114366"/>
            <a:ext cx="290238" cy="199942"/>
          </a:xfrm>
          <a:prstGeom prst="rect">
            <a:avLst/>
          </a:prstGeom>
        </p:spPr>
      </p:pic>
      <p:sp>
        <p:nvSpPr>
          <p:cNvPr id="57" name="Ellipse 23">
            <a:extLst>
              <a:ext uri="{FF2B5EF4-FFF2-40B4-BE49-F238E27FC236}">
                <a16:creationId xmlns:a16="http://schemas.microsoft.com/office/drawing/2014/main" id="{2D3ECE67-7A48-2689-25DD-FEBCD7B16DEE}"/>
              </a:ext>
            </a:extLst>
          </p:cNvPr>
          <p:cNvSpPr/>
          <p:nvPr>
            <p:custDataLst>
              <p:tags r:id="rId5"/>
            </p:custDataLst>
          </p:nvPr>
        </p:nvSpPr>
        <p:spPr bwMode="gray">
          <a:xfrm>
            <a:off x="4585409" y="2267823"/>
            <a:ext cx="3072537" cy="3072537"/>
          </a:xfrm>
          <a:prstGeom prst="ellipse">
            <a:avLst/>
          </a:prstGeom>
          <a:solidFill>
            <a:srgbClr val="FFFFFF"/>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entury Gothic" panose="020F0302020204030204"/>
              <a:ea typeface="+mn-ea"/>
              <a:cs typeface="+mn-cs"/>
            </a:endParaRPr>
          </a:p>
        </p:txBody>
      </p:sp>
      <p:sp>
        <p:nvSpPr>
          <p:cNvPr id="58" name="Ellipse 16">
            <a:extLst>
              <a:ext uri="{FF2B5EF4-FFF2-40B4-BE49-F238E27FC236}">
                <a16:creationId xmlns:a16="http://schemas.microsoft.com/office/drawing/2014/main" id="{AC08D997-B4D6-1F4A-C938-811C54B62BA1}"/>
              </a:ext>
            </a:extLst>
          </p:cNvPr>
          <p:cNvSpPr/>
          <p:nvPr>
            <p:custDataLst>
              <p:tags r:id="rId6"/>
            </p:custDataLst>
          </p:nvPr>
        </p:nvSpPr>
        <p:spPr bwMode="gray">
          <a:xfrm>
            <a:off x="4658980" y="2341395"/>
            <a:ext cx="2926226" cy="2926226"/>
          </a:xfrm>
          <a:prstGeom prst="ellipse">
            <a:avLst/>
          </a:prstGeom>
          <a:solidFill>
            <a:srgbClr val="FFFFFF"/>
          </a:solidFill>
          <a:ln w="76200" cap="flat"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entury Gothic" panose="020F0302020204030204"/>
              <a:ea typeface="+mn-ea"/>
              <a:cs typeface="+mn-cs"/>
            </a:endParaRPr>
          </a:p>
        </p:txBody>
      </p:sp>
      <p:sp>
        <p:nvSpPr>
          <p:cNvPr id="59" name="Gebogener Pfeil 17">
            <a:extLst>
              <a:ext uri="{FF2B5EF4-FFF2-40B4-BE49-F238E27FC236}">
                <a16:creationId xmlns:a16="http://schemas.microsoft.com/office/drawing/2014/main" id="{2A8EDC4B-ADB2-2660-A11E-D3A8F0E97246}"/>
              </a:ext>
            </a:extLst>
          </p:cNvPr>
          <p:cNvSpPr/>
          <p:nvPr/>
        </p:nvSpPr>
        <p:spPr bwMode="gray">
          <a:xfrm>
            <a:off x="4633029" y="2343415"/>
            <a:ext cx="2926226" cy="2926226"/>
          </a:xfrm>
          <a:prstGeom prst="circularArrow">
            <a:avLst>
              <a:gd name="adj1" fmla="val 20000"/>
              <a:gd name="adj2" fmla="val 420000"/>
              <a:gd name="adj3" fmla="val 16200000"/>
              <a:gd name="adj4" fmla="val 5400000"/>
              <a:gd name="adj5" fmla="val 5000"/>
            </a:avLst>
          </a:prstGeom>
          <a:solidFill>
            <a:srgbClr val="7030A0"/>
          </a:solidFill>
          <a:ln w="19050" cap="flat"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entury Gothic" panose="020F0302020204030204"/>
              <a:ea typeface="+mn-ea"/>
              <a:cs typeface="+mn-cs"/>
            </a:endParaRPr>
          </a:p>
        </p:txBody>
      </p:sp>
      <p:cxnSp>
        <p:nvCxnSpPr>
          <p:cNvPr id="60" name="Gerade Verbindung 18">
            <a:extLst>
              <a:ext uri="{FF2B5EF4-FFF2-40B4-BE49-F238E27FC236}">
                <a16:creationId xmlns:a16="http://schemas.microsoft.com/office/drawing/2014/main" id="{22579042-82C8-607D-4A35-6B43DA5909B9}"/>
              </a:ext>
            </a:extLst>
          </p:cNvPr>
          <p:cNvCxnSpPr>
            <a:stCxn id="59" idx="0"/>
            <a:endCxn id="59" idx="0"/>
          </p:cNvCxnSpPr>
          <p:nvPr/>
        </p:nvCxnSpPr>
        <p:spPr bwMode="gray">
          <a:xfrm>
            <a:off x="6096142" y="5123330"/>
            <a:ext cx="0" cy="0"/>
          </a:xfrm>
          <a:prstGeom prst="line">
            <a:avLst/>
          </a:prstGeom>
          <a:noFill/>
          <a:ln w="6350" cap="flat" cmpd="sng" algn="ctr">
            <a:solidFill>
              <a:srgbClr val="00CAEB"/>
            </a:solidFill>
            <a:prstDash val="solid"/>
            <a:miter lim="800000"/>
            <a:headEnd type="none" w="med" len="med"/>
            <a:tailEnd type="none" w="med" len="med"/>
          </a:ln>
          <a:effectLst/>
        </p:spPr>
      </p:cxnSp>
      <p:sp>
        <p:nvSpPr>
          <p:cNvPr id="61" name="Gebogener Pfeil 19">
            <a:extLst>
              <a:ext uri="{FF2B5EF4-FFF2-40B4-BE49-F238E27FC236}">
                <a16:creationId xmlns:a16="http://schemas.microsoft.com/office/drawing/2014/main" id="{29424586-5D16-460B-664D-4365A71A16F1}"/>
              </a:ext>
            </a:extLst>
          </p:cNvPr>
          <p:cNvSpPr/>
          <p:nvPr>
            <p:custDataLst>
              <p:tags r:id="rId7"/>
            </p:custDataLst>
          </p:nvPr>
        </p:nvSpPr>
        <p:spPr bwMode="gray">
          <a:xfrm>
            <a:off x="4658573" y="2343415"/>
            <a:ext cx="2926226" cy="2926226"/>
          </a:xfrm>
          <a:prstGeom prst="circularArrow">
            <a:avLst>
              <a:gd name="adj1" fmla="val 20000"/>
              <a:gd name="adj2" fmla="val 420000"/>
              <a:gd name="adj3" fmla="val 5400000"/>
              <a:gd name="adj4" fmla="val 16200000"/>
              <a:gd name="adj5" fmla="val 5000"/>
            </a:avLst>
          </a:prstGeom>
          <a:solidFill>
            <a:schemeClr val="accent2"/>
          </a:solidFill>
          <a:ln w="19050" cap="flat"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entury Gothic" panose="020F0302020204030204"/>
              <a:ea typeface="+mn-ea"/>
              <a:cs typeface="+mn-cs"/>
            </a:endParaRPr>
          </a:p>
        </p:txBody>
      </p:sp>
      <p:sp>
        <p:nvSpPr>
          <p:cNvPr id="62" name="Freihandform 20">
            <a:extLst>
              <a:ext uri="{FF2B5EF4-FFF2-40B4-BE49-F238E27FC236}">
                <a16:creationId xmlns:a16="http://schemas.microsoft.com/office/drawing/2014/main" id="{B2360D15-D57A-FC30-50B5-7584773F4E9F}"/>
              </a:ext>
            </a:extLst>
          </p:cNvPr>
          <p:cNvSpPr/>
          <p:nvPr/>
        </p:nvSpPr>
        <p:spPr bwMode="gray">
          <a:xfrm>
            <a:off x="6102865" y="2325293"/>
            <a:ext cx="156588" cy="293177"/>
          </a:xfrm>
          <a:custGeom>
            <a:avLst/>
            <a:gdLst>
              <a:gd name="connsiteX0" fmla="*/ 0 w 356716"/>
              <a:gd name="connsiteY0" fmla="*/ 0 h 301450"/>
              <a:gd name="connsiteX1" fmla="*/ 356716 w 356716"/>
              <a:gd name="connsiteY1" fmla="*/ 0 h 301450"/>
              <a:gd name="connsiteX2" fmla="*/ 356716 w 356716"/>
              <a:gd name="connsiteY2" fmla="*/ 301450 h 301450"/>
              <a:gd name="connsiteX0" fmla="*/ 20097 w 376813"/>
              <a:gd name="connsiteY0" fmla="*/ 0 h 281353"/>
              <a:gd name="connsiteX1" fmla="*/ 376813 w 376813"/>
              <a:gd name="connsiteY1" fmla="*/ 0 h 281353"/>
              <a:gd name="connsiteX2" fmla="*/ 0 w 376813"/>
              <a:gd name="connsiteY2" fmla="*/ 281353 h 281353"/>
              <a:gd name="connsiteX0" fmla="*/ 20097 w 150725"/>
              <a:gd name="connsiteY0" fmla="*/ 0 h 281353"/>
              <a:gd name="connsiteX1" fmla="*/ 150725 w 150725"/>
              <a:gd name="connsiteY1" fmla="*/ 145701 h 281353"/>
              <a:gd name="connsiteX2" fmla="*/ 0 w 150725"/>
              <a:gd name="connsiteY2" fmla="*/ 281353 h 281353"/>
              <a:gd name="connsiteX0" fmla="*/ 99876 w 150725"/>
              <a:gd name="connsiteY0" fmla="*/ 0 h 447050"/>
              <a:gd name="connsiteX1" fmla="*/ 150725 w 150725"/>
              <a:gd name="connsiteY1" fmla="*/ 311398 h 447050"/>
              <a:gd name="connsiteX2" fmla="*/ 0 w 150725"/>
              <a:gd name="connsiteY2" fmla="*/ 447050 h 447050"/>
              <a:gd name="connsiteX0" fmla="*/ 26233 w 150725"/>
              <a:gd name="connsiteY0" fmla="*/ 0 h 299764"/>
              <a:gd name="connsiteX1" fmla="*/ 150725 w 150725"/>
              <a:gd name="connsiteY1" fmla="*/ 164112 h 299764"/>
              <a:gd name="connsiteX2" fmla="*/ 0 w 150725"/>
              <a:gd name="connsiteY2" fmla="*/ 299764 h 299764"/>
              <a:gd name="connsiteX0" fmla="*/ 0 w 124492"/>
              <a:gd name="connsiteY0" fmla="*/ 0 h 410229"/>
              <a:gd name="connsiteX1" fmla="*/ 124492 w 124492"/>
              <a:gd name="connsiteY1" fmla="*/ 164112 h 410229"/>
              <a:gd name="connsiteX2" fmla="*/ 53547 w 124492"/>
              <a:gd name="connsiteY2" fmla="*/ 410229 h 410229"/>
              <a:gd name="connsiteX0" fmla="*/ 20096 w 144588"/>
              <a:gd name="connsiteY0" fmla="*/ 0 h 302833"/>
              <a:gd name="connsiteX1" fmla="*/ 144588 w 144588"/>
              <a:gd name="connsiteY1" fmla="*/ 164112 h 302833"/>
              <a:gd name="connsiteX2" fmla="*/ 0 w 144588"/>
              <a:gd name="connsiteY2" fmla="*/ 302833 h 302833"/>
              <a:gd name="connsiteX0" fmla="*/ 120109 w 144588"/>
              <a:gd name="connsiteY0" fmla="*/ 0 h 338552"/>
              <a:gd name="connsiteX1" fmla="*/ 144588 w 144588"/>
              <a:gd name="connsiteY1" fmla="*/ 199831 h 338552"/>
              <a:gd name="connsiteX2" fmla="*/ 0 w 144588"/>
              <a:gd name="connsiteY2" fmla="*/ 338552 h 338552"/>
              <a:gd name="connsiteX0" fmla="*/ 43909 w 144588"/>
              <a:gd name="connsiteY0" fmla="*/ 0 h 274258"/>
              <a:gd name="connsiteX1" fmla="*/ 144588 w 144588"/>
              <a:gd name="connsiteY1" fmla="*/ 135537 h 274258"/>
              <a:gd name="connsiteX2" fmla="*/ 0 w 144588"/>
              <a:gd name="connsiteY2" fmla="*/ 274258 h 274258"/>
              <a:gd name="connsiteX0" fmla="*/ 27241 w 144588"/>
              <a:gd name="connsiteY0" fmla="*/ 0 h 293308"/>
              <a:gd name="connsiteX1" fmla="*/ 144588 w 144588"/>
              <a:gd name="connsiteY1" fmla="*/ 154587 h 293308"/>
              <a:gd name="connsiteX2" fmla="*/ 0 w 144588"/>
              <a:gd name="connsiteY2" fmla="*/ 293308 h 293308"/>
              <a:gd name="connsiteX0" fmla="*/ 17716 w 144588"/>
              <a:gd name="connsiteY0" fmla="*/ 0 h 290927"/>
              <a:gd name="connsiteX1" fmla="*/ 144588 w 144588"/>
              <a:gd name="connsiteY1" fmla="*/ 152206 h 290927"/>
              <a:gd name="connsiteX2" fmla="*/ 0 w 144588"/>
              <a:gd name="connsiteY2" fmla="*/ 290927 h 290927"/>
              <a:gd name="connsiteX0" fmla="*/ 91534 w 144588"/>
              <a:gd name="connsiteY0" fmla="*/ 0 h 329027"/>
              <a:gd name="connsiteX1" fmla="*/ 144588 w 144588"/>
              <a:gd name="connsiteY1" fmla="*/ 190306 h 329027"/>
              <a:gd name="connsiteX2" fmla="*/ 0 w 144588"/>
              <a:gd name="connsiteY2" fmla="*/ 329027 h 329027"/>
              <a:gd name="connsiteX0" fmla="*/ 8190 w 144588"/>
              <a:gd name="connsiteY0" fmla="*/ 0 h 314739"/>
              <a:gd name="connsiteX1" fmla="*/ 144588 w 144588"/>
              <a:gd name="connsiteY1" fmla="*/ 176018 h 314739"/>
              <a:gd name="connsiteX2" fmla="*/ 0 w 144588"/>
              <a:gd name="connsiteY2" fmla="*/ 314739 h 314739"/>
              <a:gd name="connsiteX0" fmla="*/ 27240 w 144588"/>
              <a:gd name="connsiteY0" fmla="*/ 0 h 290926"/>
              <a:gd name="connsiteX1" fmla="*/ 144588 w 144588"/>
              <a:gd name="connsiteY1" fmla="*/ 152205 h 290926"/>
              <a:gd name="connsiteX2" fmla="*/ 0 w 144588"/>
              <a:gd name="connsiteY2" fmla="*/ 290926 h 290926"/>
              <a:gd name="connsiteX0" fmla="*/ 0 w 117348"/>
              <a:gd name="connsiteY0" fmla="*/ 0 h 233776"/>
              <a:gd name="connsiteX1" fmla="*/ 117348 w 117348"/>
              <a:gd name="connsiteY1" fmla="*/ 152205 h 233776"/>
              <a:gd name="connsiteX2" fmla="*/ 77535 w 117348"/>
              <a:gd name="connsiteY2" fmla="*/ 233776 h 233776"/>
              <a:gd name="connsiteX0" fmla="*/ 0 w 117348"/>
              <a:gd name="connsiteY0" fmla="*/ 0 h 255207"/>
              <a:gd name="connsiteX1" fmla="*/ 117348 w 117348"/>
              <a:gd name="connsiteY1" fmla="*/ 152205 h 255207"/>
              <a:gd name="connsiteX2" fmla="*/ 10860 w 117348"/>
              <a:gd name="connsiteY2" fmla="*/ 255207 h 255207"/>
              <a:gd name="connsiteX0" fmla="*/ 29622 w 146970"/>
              <a:gd name="connsiteY0" fmla="*/ 0 h 293307"/>
              <a:gd name="connsiteX1" fmla="*/ 146970 w 146970"/>
              <a:gd name="connsiteY1" fmla="*/ 152205 h 293307"/>
              <a:gd name="connsiteX2" fmla="*/ 0 w 146970"/>
              <a:gd name="connsiteY2" fmla="*/ 293307 h 293307"/>
              <a:gd name="connsiteX0" fmla="*/ 34385 w 151733"/>
              <a:gd name="connsiteY0" fmla="*/ 0 h 300451"/>
              <a:gd name="connsiteX1" fmla="*/ 151733 w 151733"/>
              <a:gd name="connsiteY1" fmla="*/ 152205 h 300451"/>
              <a:gd name="connsiteX2" fmla="*/ 0 w 151733"/>
              <a:gd name="connsiteY2" fmla="*/ 300451 h 300451"/>
              <a:gd name="connsiteX0" fmla="*/ 34385 w 111252"/>
              <a:gd name="connsiteY0" fmla="*/ 0 h 300451"/>
              <a:gd name="connsiteX1" fmla="*/ 111252 w 111252"/>
              <a:gd name="connsiteY1" fmla="*/ 149824 h 300451"/>
              <a:gd name="connsiteX2" fmla="*/ 0 w 111252"/>
              <a:gd name="connsiteY2" fmla="*/ 300451 h 300451"/>
              <a:gd name="connsiteX0" fmla="*/ 34385 w 158877"/>
              <a:gd name="connsiteY0" fmla="*/ 0 h 300451"/>
              <a:gd name="connsiteX1" fmla="*/ 158877 w 158877"/>
              <a:gd name="connsiteY1" fmla="*/ 154587 h 300451"/>
              <a:gd name="connsiteX2" fmla="*/ 0 w 158877"/>
              <a:gd name="connsiteY2" fmla="*/ 300451 h 300451"/>
              <a:gd name="connsiteX0" fmla="*/ 12954 w 158877"/>
              <a:gd name="connsiteY0" fmla="*/ 0 h 300451"/>
              <a:gd name="connsiteX1" fmla="*/ 158877 w 158877"/>
              <a:gd name="connsiteY1" fmla="*/ 154587 h 300451"/>
              <a:gd name="connsiteX2" fmla="*/ 0 w 158877"/>
              <a:gd name="connsiteY2" fmla="*/ 300451 h 300451"/>
              <a:gd name="connsiteX0" fmla="*/ 8191 w 154114"/>
              <a:gd name="connsiteY0" fmla="*/ 0 h 298070"/>
              <a:gd name="connsiteX1" fmla="*/ 154114 w 154114"/>
              <a:gd name="connsiteY1" fmla="*/ 154587 h 298070"/>
              <a:gd name="connsiteX2" fmla="*/ 0 w 154114"/>
              <a:gd name="connsiteY2" fmla="*/ 298070 h 298070"/>
              <a:gd name="connsiteX0" fmla="*/ 3428 w 149351"/>
              <a:gd name="connsiteY0" fmla="*/ 0 h 293308"/>
              <a:gd name="connsiteX1" fmla="*/ 149351 w 149351"/>
              <a:gd name="connsiteY1" fmla="*/ 154587 h 293308"/>
              <a:gd name="connsiteX2" fmla="*/ 0 w 149351"/>
              <a:gd name="connsiteY2" fmla="*/ 293308 h 293308"/>
              <a:gd name="connsiteX0" fmla="*/ 3428 w 149351"/>
              <a:gd name="connsiteY0" fmla="*/ 0 h 290927"/>
              <a:gd name="connsiteX1" fmla="*/ 149351 w 149351"/>
              <a:gd name="connsiteY1" fmla="*/ 154587 h 290927"/>
              <a:gd name="connsiteX2" fmla="*/ 0 w 149351"/>
              <a:gd name="connsiteY2" fmla="*/ 290927 h 290927"/>
              <a:gd name="connsiteX0" fmla="*/ 0 w 153067"/>
              <a:gd name="connsiteY0" fmla="*/ 0 h 290927"/>
              <a:gd name="connsiteX1" fmla="*/ 153067 w 153067"/>
              <a:gd name="connsiteY1" fmla="*/ 154587 h 290927"/>
              <a:gd name="connsiteX2" fmla="*/ 3716 w 153067"/>
              <a:gd name="connsiteY2" fmla="*/ 290927 h 290927"/>
              <a:gd name="connsiteX0" fmla="*/ 1047 w 154114"/>
              <a:gd name="connsiteY0" fmla="*/ 0 h 288546"/>
              <a:gd name="connsiteX1" fmla="*/ 154114 w 154114"/>
              <a:gd name="connsiteY1" fmla="*/ 154587 h 288546"/>
              <a:gd name="connsiteX2" fmla="*/ 0 w 154114"/>
              <a:gd name="connsiteY2" fmla="*/ 288546 h 288546"/>
            </a:gdLst>
            <a:ahLst/>
            <a:cxnLst>
              <a:cxn ang="0">
                <a:pos x="connsiteX0" y="connsiteY0"/>
              </a:cxn>
              <a:cxn ang="0">
                <a:pos x="connsiteX1" y="connsiteY1"/>
              </a:cxn>
              <a:cxn ang="0">
                <a:pos x="connsiteX2" y="connsiteY2"/>
              </a:cxn>
            </a:cxnLst>
            <a:rect l="l" t="t" r="r" b="b"/>
            <a:pathLst>
              <a:path w="154114" h="288546">
                <a:moveTo>
                  <a:pt x="1047" y="0"/>
                </a:moveTo>
                <a:lnTo>
                  <a:pt x="154114" y="154587"/>
                </a:lnTo>
                <a:lnTo>
                  <a:pt x="0" y="288546"/>
                </a:lnTo>
              </a:path>
            </a:pathLst>
          </a:custGeom>
          <a:solidFill>
            <a:srgbClr val="7030A0"/>
          </a:solidFill>
          <a:ln w="1905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21" name="Graphic 20" descr="Fire with solid fill">
            <a:extLst>
              <a:ext uri="{FF2B5EF4-FFF2-40B4-BE49-F238E27FC236}">
                <a16:creationId xmlns:a16="http://schemas.microsoft.com/office/drawing/2014/main" id="{8776BD74-7248-D39C-E9AD-509B5E00C534}"/>
              </a:ext>
            </a:extLst>
          </p:cNvPr>
          <p:cNvPicPr>
            <a:picLocks noChangeAspect="1"/>
          </p:cNvPicPr>
          <p:nvPr/>
        </p:nvPicPr>
        <p:blipFill>
          <a:blip r:embed="rId14">
            <a:duotone>
              <a:schemeClr val="bg2">
                <a:shade val="45000"/>
                <a:satMod val="135000"/>
              </a:schemeClr>
              <a:prstClr val="white"/>
            </a:duotone>
            <a:extLst>
              <a:ext uri="{96DAC541-7B7A-43D3-8B79-37D633B846F1}">
                <asvg:svgBlip xmlns:asvg="http://schemas.microsoft.com/office/drawing/2016/SVG/main" r:embed="rId15"/>
              </a:ext>
            </a:extLst>
          </a:blip>
          <a:stretch>
            <a:fillRect/>
          </a:stretch>
        </p:blipFill>
        <p:spPr>
          <a:xfrm>
            <a:off x="5451199" y="3070287"/>
            <a:ext cx="1338773" cy="1338773"/>
          </a:xfrm>
          <a:prstGeom prst="rect">
            <a:avLst/>
          </a:prstGeom>
        </p:spPr>
      </p:pic>
      <p:pic>
        <p:nvPicPr>
          <p:cNvPr id="65" name="Picture 64" descr="A logo with blue and pink squares&#10;&#10;AI-generated content may be incorrect.">
            <a:extLst>
              <a:ext uri="{FF2B5EF4-FFF2-40B4-BE49-F238E27FC236}">
                <a16:creationId xmlns:a16="http://schemas.microsoft.com/office/drawing/2014/main" id="{45FD4120-42A1-5D9E-9289-6C08F2C9DAB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74153" y="489465"/>
            <a:ext cx="920989" cy="694100"/>
          </a:xfrm>
          <a:prstGeom prst="rect">
            <a:avLst/>
          </a:prstGeom>
        </p:spPr>
      </p:pic>
      <p:pic>
        <p:nvPicPr>
          <p:cNvPr id="66" name="Picture 65" descr="A black and white logo&#10;&#10;AI-generated content may be incorrect.">
            <a:extLst>
              <a:ext uri="{FF2B5EF4-FFF2-40B4-BE49-F238E27FC236}">
                <a16:creationId xmlns:a16="http://schemas.microsoft.com/office/drawing/2014/main" id="{D130058D-139E-5550-3C65-D85EC5D1B343}"/>
              </a:ext>
            </a:extLst>
          </p:cNvPr>
          <p:cNvPicPr>
            <a:picLocks noChangeAspect="1"/>
          </p:cNvPicPr>
          <p:nvPr/>
        </p:nvPicPr>
        <p:blipFill>
          <a:blip r:embed="rId17"/>
          <a:stretch>
            <a:fillRect/>
          </a:stretch>
        </p:blipFill>
        <p:spPr>
          <a:xfrm>
            <a:off x="0" y="197759"/>
            <a:ext cx="1665405" cy="1194915"/>
          </a:xfrm>
          <a:prstGeom prst="rect">
            <a:avLst/>
          </a:prstGeom>
        </p:spPr>
      </p:pic>
    </p:spTree>
    <p:extLst>
      <p:ext uri="{BB962C8B-B14F-4D97-AF65-F5344CB8AC3E}">
        <p14:creationId xmlns:p14="http://schemas.microsoft.com/office/powerpoint/2010/main" val="407202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nodePh="1">
                                  <p:stCondLst>
                                    <p:cond delay="0"/>
                                  </p:stCondLst>
                                  <p:endCondLst>
                                    <p:cond evt="begin" delay="0">
                                      <p:tn val="18"/>
                                    </p:cond>
                                  </p:end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childTnLst>
                                </p:cTn>
                              </p:par>
                              <p:par>
                                <p:cTn id="30" presetID="10"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500"/>
                                        <p:tgtEl>
                                          <p:spTgt spid="62"/>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p:bldP spid="19" grpId="0"/>
      <p:bldP spid="20" grpId="0"/>
      <p:bldP spid="57" grpId="0" animBg="1"/>
      <p:bldP spid="58" grpId="0" animBg="1"/>
      <p:bldP spid="59" grpId="0" animBg="1"/>
      <p:bldP spid="61" grpId="0" animBg="1"/>
      <p:bldP spid="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540D0-7A12-2089-9343-DC4FE6E9FDB8}"/>
            </a:ext>
          </a:extLst>
        </p:cNvPr>
        <p:cNvGrpSpPr/>
        <p:nvPr/>
      </p:nvGrpSpPr>
      <p:grpSpPr>
        <a:xfrm>
          <a:off x="0" y="0"/>
          <a:ext cx="0" cy="0"/>
          <a:chOff x="0" y="0"/>
          <a:chExt cx="0" cy="0"/>
        </a:xfrm>
      </p:grpSpPr>
      <p:pic>
        <p:nvPicPr>
          <p:cNvPr id="8" name="Picture 7" descr="A black background with white and purple text&#10;&#10;AI-generated content may be incorrect.">
            <a:extLst>
              <a:ext uri="{FF2B5EF4-FFF2-40B4-BE49-F238E27FC236}">
                <a16:creationId xmlns:a16="http://schemas.microsoft.com/office/drawing/2014/main" id="{84FFAEF2-3C23-0E17-C73E-AF3576D64C6E}"/>
              </a:ext>
            </a:extLst>
          </p:cNvPr>
          <p:cNvPicPr>
            <a:picLocks noChangeAspect="1"/>
          </p:cNvPicPr>
          <p:nvPr/>
        </p:nvPicPr>
        <p:blipFill>
          <a:blip r:embed="rId3"/>
          <a:stretch>
            <a:fillRect/>
          </a:stretch>
        </p:blipFill>
        <p:spPr>
          <a:xfrm>
            <a:off x="3997760" y="311983"/>
            <a:ext cx="2095338" cy="1397001"/>
          </a:xfrm>
          <a:prstGeom prst="rect">
            <a:avLst/>
          </a:prstGeom>
        </p:spPr>
      </p:pic>
      <p:pic>
        <p:nvPicPr>
          <p:cNvPr id="10" name="Picture 9" descr="A white text on a black background&#10;&#10;AI-generated content may be incorrect.">
            <a:extLst>
              <a:ext uri="{FF2B5EF4-FFF2-40B4-BE49-F238E27FC236}">
                <a16:creationId xmlns:a16="http://schemas.microsoft.com/office/drawing/2014/main" id="{D888C38E-6728-D152-4BCE-460885EA6188}"/>
              </a:ext>
            </a:extLst>
          </p:cNvPr>
          <p:cNvPicPr>
            <a:picLocks noChangeAspect="1"/>
          </p:cNvPicPr>
          <p:nvPr/>
        </p:nvPicPr>
        <p:blipFill>
          <a:blip r:embed="rId4"/>
          <a:stretch>
            <a:fillRect/>
          </a:stretch>
        </p:blipFill>
        <p:spPr>
          <a:xfrm>
            <a:off x="6221557" y="559377"/>
            <a:ext cx="2734540" cy="904009"/>
          </a:xfrm>
          <a:prstGeom prst="rect">
            <a:avLst/>
          </a:prstGeom>
        </p:spPr>
      </p:pic>
      <p:sp>
        <p:nvSpPr>
          <p:cNvPr id="2" name="TextBox 20">
            <a:extLst>
              <a:ext uri="{FF2B5EF4-FFF2-40B4-BE49-F238E27FC236}">
                <a16:creationId xmlns:a16="http://schemas.microsoft.com/office/drawing/2014/main" id="{318DFE33-7136-7722-B677-0174AB378519}"/>
              </a:ext>
            </a:extLst>
          </p:cNvPr>
          <p:cNvSpPr txBox="1"/>
          <p:nvPr/>
        </p:nvSpPr>
        <p:spPr>
          <a:xfrm>
            <a:off x="260985" y="1567609"/>
            <a:ext cx="11670030" cy="57951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800" b="1">
                <a:solidFill>
                  <a:srgbClr val="FECF8B"/>
                </a:solidFill>
                <a:latin typeface="Century Gothic" panose="020B0502020202020204" pitchFamily="34" charset="0"/>
              </a:rPr>
              <a:t>ALL WINNERS WERE BASED ON A GENUINE CONSUMER INSIGHT</a:t>
            </a:r>
            <a:endParaRPr lang="en-US" sz="2800" b="1" dirty="0">
              <a:solidFill>
                <a:srgbClr val="FECF8B"/>
              </a:solidFill>
              <a:latin typeface="Century Gothic" panose="020B0502020202020204" pitchFamily="34" charset="0"/>
            </a:endParaRPr>
          </a:p>
        </p:txBody>
      </p:sp>
      <p:sp>
        <p:nvSpPr>
          <p:cNvPr id="3" name="TextBox 20">
            <a:extLst>
              <a:ext uri="{FF2B5EF4-FFF2-40B4-BE49-F238E27FC236}">
                <a16:creationId xmlns:a16="http://schemas.microsoft.com/office/drawing/2014/main" id="{A0344E19-4727-AD16-4DFE-7AC5945E3D20}"/>
              </a:ext>
            </a:extLst>
          </p:cNvPr>
          <p:cNvSpPr txBox="1"/>
          <p:nvPr/>
        </p:nvSpPr>
        <p:spPr>
          <a:xfrm>
            <a:off x="1948980" y="2534803"/>
            <a:ext cx="8006053" cy="92333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FECF8B"/>
                </a:solidFill>
                <a:latin typeface="Century Gothic" panose="020B0502020202020204" pitchFamily="34" charset="0"/>
              </a:rPr>
              <a:t>Powerful insights, woven into well-crafted executions</a:t>
            </a:r>
            <a:br>
              <a:rPr lang="en-US" sz="2000">
                <a:solidFill>
                  <a:srgbClr val="FECF8B"/>
                </a:solidFill>
                <a:latin typeface="Century Gothic" panose="020B0502020202020204" pitchFamily="34" charset="0"/>
              </a:rPr>
            </a:br>
            <a:r>
              <a:rPr lang="en-US" sz="2000">
                <a:solidFill>
                  <a:srgbClr val="FECF8B"/>
                </a:solidFill>
                <a:latin typeface="Century Gothic" panose="020B0502020202020204" pitchFamily="34" charset="0"/>
              </a:rPr>
              <a:t>Some were very localized, very specific giving the campaigns crystal clear objectives </a:t>
            </a:r>
            <a:endParaRPr lang="en-US" sz="2000" dirty="0">
              <a:solidFill>
                <a:srgbClr val="FECF8B"/>
              </a:solidFill>
              <a:latin typeface="Century Gothic" panose="020B0502020202020204" pitchFamily="34" charset="0"/>
            </a:endParaRPr>
          </a:p>
        </p:txBody>
      </p:sp>
      <p:pic>
        <p:nvPicPr>
          <p:cNvPr id="16" name="Picture 15" descr="A group of colorful boxes&#10;&#10;AI-generated content may be incorrect.">
            <a:extLst>
              <a:ext uri="{FF2B5EF4-FFF2-40B4-BE49-F238E27FC236}">
                <a16:creationId xmlns:a16="http://schemas.microsoft.com/office/drawing/2014/main" id="{18C0089B-C4C5-E1BA-83A1-0238E3449087}"/>
              </a:ext>
            </a:extLst>
          </p:cNvPr>
          <p:cNvPicPr>
            <a:picLocks noChangeAspect="1"/>
          </p:cNvPicPr>
          <p:nvPr/>
        </p:nvPicPr>
        <p:blipFill>
          <a:blip r:embed="rId5"/>
          <a:stretch>
            <a:fillRect/>
          </a:stretch>
        </p:blipFill>
        <p:spPr>
          <a:xfrm>
            <a:off x="-233587" y="5645426"/>
            <a:ext cx="2718026" cy="1211358"/>
          </a:xfrm>
          <a:prstGeom prst="rect">
            <a:avLst/>
          </a:prstGeom>
        </p:spPr>
      </p:pic>
      <p:pic>
        <p:nvPicPr>
          <p:cNvPr id="6" name="Picture 5" descr="People discussing">
            <a:extLst>
              <a:ext uri="{FF2B5EF4-FFF2-40B4-BE49-F238E27FC236}">
                <a16:creationId xmlns:a16="http://schemas.microsoft.com/office/drawing/2014/main" id="{F8BB7209-1466-0C98-39BE-441A05CF9FAC}"/>
              </a:ext>
            </a:extLst>
          </p:cNvPr>
          <p:cNvPicPr>
            <a:picLocks noChangeAspect="1"/>
          </p:cNvPicPr>
          <p:nvPr/>
        </p:nvPicPr>
        <p:blipFill>
          <a:blip r:embed="rId6">
            <a:extLst>
              <a:ext uri="{28A0092B-C50C-407E-A947-70E740481C1C}">
                <a14:useLocalDpi xmlns:a14="http://schemas.microsoft.com/office/drawing/2010/main" val="0"/>
              </a:ext>
            </a:extLst>
          </a:blip>
          <a:srcRect t="20523" b="20523"/>
          <a:stretch/>
        </p:blipFill>
        <p:spPr>
          <a:xfrm>
            <a:off x="3452090" y="3950787"/>
            <a:ext cx="5504007" cy="1950497"/>
          </a:xfrm>
          <a:prstGeom prst="rect">
            <a:avLst/>
          </a:prstGeom>
        </p:spPr>
      </p:pic>
    </p:spTree>
    <p:extLst>
      <p:ext uri="{BB962C8B-B14F-4D97-AF65-F5344CB8AC3E}">
        <p14:creationId xmlns:p14="http://schemas.microsoft.com/office/powerpoint/2010/main" val="18323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32E8C-4404-8A0E-6A92-107015AA38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A9A992-8309-13D7-68F6-370080C8FB92}"/>
              </a:ext>
            </a:extLst>
          </p:cNvPr>
          <p:cNvPicPr>
            <a:picLocks noChangeAspect="1"/>
          </p:cNvPicPr>
          <p:nvPr/>
        </p:nvPicPr>
        <p:blipFill>
          <a:blip r:embed="rId4"/>
          <a:stretch>
            <a:fill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01B86B68-4B9D-650E-2638-54AB0D29A218}"/>
              </a:ext>
            </a:extLst>
          </p:cNvPr>
          <p:cNvSpPr/>
          <p:nvPr/>
        </p:nvSpPr>
        <p:spPr>
          <a:xfrm>
            <a:off x="0" y="1600200"/>
            <a:ext cx="12192000" cy="52578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88EFE7-16C2-2F30-98D7-6C91FBDA50D7}"/>
              </a:ext>
            </a:extLst>
          </p:cNvPr>
          <p:cNvSpPr txBox="1"/>
          <p:nvPr/>
        </p:nvSpPr>
        <p:spPr>
          <a:xfrm>
            <a:off x="1472954" y="247471"/>
            <a:ext cx="9601199" cy="1200329"/>
          </a:xfrm>
          <a:prstGeom prst="rect">
            <a:avLst/>
          </a:prstGeom>
          <a:noFill/>
        </p:spPr>
        <p:txBody>
          <a:bodyPr wrap="square" rtlCol="0">
            <a:spAutoFit/>
          </a:bodyPr>
          <a:lstStyle/>
          <a:p>
            <a:pPr algn="ctr"/>
            <a:r>
              <a:rPr lang="en-GB" sz="3600" b="1" dirty="0">
                <a:solidFill>
                  <a:srgbClr val="FECF8B"/>
                </a:solidFill>
                <a:latin typeface="Gotham Black" panose="02000603040000020004" pitchFamily="2" charset="0"/>
              </a:rPr>
              <a:t>Purpose-Led Marketing Must Go Beyond Communication </a:t>
            </a:r>
            <a:r>
              <a:rPr lang="en-GB" sz="3600" b="1" dirty="0">
                <a:solidFill>
                  <a:srgbClr val="FECF8B"/>
                </a:solidFill>
                <a:latin typeface="Gotham Black" panose="02000603040000020004" pitchFamily="2" charset="0"/>
                <a:sym typeface="Wingdings" panose="05000000000000000000" pitchFamily="2" charset="2"/>
              </a:rPr>
              <a:t></a:t>
            </a:r>
            <a:r>
              <a:rPr lang="en-GB" sz="3600" b="1" dirty="0">
                <a:solidFill>
                  <a:srgbClr val="FECF8B"/>
                </a:solidFill>
                <a:latin typeface="Gotham Black" panose="02000603040000020004" pitchFamily="2" charset="0"/>
              </a:rPr>
              <a:t> It Needs Real-World Impact</a:t>
            </a:r>
          </a:p>
        </p:txBody>
      </p:sp>
      <p:sp>
        <p:nvSpPr>
          <p:cNvPr id="9" name="TextBox 8">
            <a:extLst>
              <a:ext uri="{FF2B5EF4-FFF2-40B4-BE49-F238E27FC236}">
                <a16:creationId xmlns:a16="http://schemas.microsoft.com/office/drawing/2014/main" id="{9E1D999B-9BA6-4ACF-B993-303E0189C10B}"/>
              </a:ext>
            </a:extLst>
          </p:cNvPr>
          <p:cNvSpPr txBox="1"/>
          <p:nvPr/>
        </p:nvSpPr>
        <p:spPr>
          <a:xfrm>
            <a:off x="5448017" y="2984327"/>
            <a:ext cx="184731" cy="338554"/>
          </a:xfrm>
          <a:prstGeom prst="rect">
            <a:avLst/>
          </a:prstGeom>
          <a:noFill/>
        </p:spPr>
        <p:txBody>
          <a:bodyPr wrap="none" rtlCol="0">
            <a:spAutoFit/>
          </a:bodyPr>
          <a:lstStyle/>
          <a:p>
            <a:endParaRPr lang="en-IN" sz="1600">
              <a:latin typeface="Gotham Medium" panose="02000604030000020004" pitchFamily="50" charset="0"/>
            </a:endParaRPr>
          </a:p>
        </p:txBody>
      </p:sp>
      <p:sp>
        <p:nvSpPr>
          <p:cNvPr id="5" name="Rechteck 17">
            <a:extLst>
              <a:ext uri="{FF2B5EF4-FFF2-40B4-BE49-F238E27FC236}">
                <a16:creationId xmlns:a16="http://schemas.microsoft.com/office/drawing/2014/main" id="{9799EC57-C751-A937-C471-9A9857574243}"/>
              </a:ext>
            </a:extLst>
          </p:cNvPr>
          <p:cNvSpPr/>
          <p:nvPr>
            <p:custDataLst>
              <p:tags r:id="rId1"/>
            </p:custDataLst>
          </p:nvPr>
        </p:nvSpPr>
        <p:spPr bwMode="gray">
          <a:xfrm>
            <a:off x="5652946" y="2373562"/>
            <a:ext cx="6134382" cy="194925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spcBef>
                <a:spcPts val="400"/>
              </a:spcBef>
            </a:pPr>
            <a:r>
              <a:rPr lang="en-GB" sz="2000" dirty="0">
                <a:solidFill>
                  <a:srgbClr val="7030A0"/>
                </a:solidFill>
                <a:latin typeface="Gotham Black" panose="02000603040000020004"/>
              </a:rPr>
              <a:t>A</a:t>
            </a:r>
            <a:r>
              <a:rPr lang="en-GB" sz="2000" i="1" dirty="0">
                <a:solidFill>
                  <a:srgbClr val="7030A0"/>
                </a:solidFill>
                <a:latin typeface="Gotham Black" panose="02000603040000020004"/>
              </a:rPr>
              <a:t>uthentic, action-oriented brand purpose</a:t>
            </a:r>
            <a:r>
              <a:rPr lang="en-GB" sz="2000" dirty="0">
                <a:solidFill>
                  <a:srgbClr val="7030A0"/>
                </a:solidFill>
                <a:latin typeface="Gotham Black" panose="02000603040000020004"/>
              </a:rPr>
              <a:t> is what earns consumer trust and recognition — not mere messaging. </a:t>
            </a:r>
          </a:p>
          <a:p>
            <a:pPr>
              <a:spcBef>
                <a:spcPts val="400"/>
              </a:spcBef>
            </a:pPr>
            <a:endParaRPr lang="en-GB" sz="2000" dirty="0">
              <a:solidFill>
                <a:srgbClr val="7030A0"/>
              </a:solidFill>
              <a:latin typeface="Gotham Black" panose="02000603040000020004"/>
            </a:endParaRPr>
          </a:p>
          <a:p>
            <a:pPr>
              <a:spcBef>
                <a:spcPts val="400"/>
              </a:spcBef>
            </a:pPr>
            <a:r>
              <a:rPr lang="en-GB" sz="2000" dirty="0">
                <a:solidFill>
                  <a:srgbClr val="7030A0"/>
                </a:solidFill>
                <a:latin typeface="Gotham Black" panose="02000603040000020004"/>
              </a:rPr>
              <a:t>Campaigns that </a:t>
            </a:r>
            <a:r>
              <a:rPr lang="en-GB" sz="2000" i="1" dirty="0">
                <a:solidFill>
                  <a:srgbClr val="7030A0"/>
                </a:solidFill>
                <a:latin typeface="Gotham Black" panose="02000603040000020004"/>
              </a:rPr>
              <a:t>solve real problems</a:t>
            </a:r>
            <a:r>
              <a:rPr lang="en-GB" sz="2000" dirty="0">
                <a:solidFill>
                  <a:srgbClr val="7030A0"/>
                </a:solidFill>
                <a:latin typeface="Gotham Black" panose="02000603040000020004"/>
              </a:rPr>
              <a:t>, </a:t>
            </a:r>
            <a:r>
              <a:rPr lang="en-GB" sz="2000" i="1" dirty="0">
                <a:solidFill>
                  <a:srgbClr val="7030A0"/>
                </a:solidFill>
                <a:latin typeface="Gotham Black" panose="02000603040000020004"/>
              </a:rPr>
              <a:t>change behaviours</a:t>
            </a:r>
            <a:r>
              <a:rPr lang="en-GB" sz="2000" dirty="0">
                <a:solidFill>
                  <a:srgbClr val="7030A0"/>
                </a:solidFill>
                <a:latin typeface="Gotham Black" panose="02000603040000020004"/>
              </a:rPr>
              <a:t>, or </a:t>
            </a:r>
            <a:r>
              <a:rPr lang="en-GB" sz="2000" i="1" dirty="0">
                <a:solidFill>
                  <a:srgbClr val="7030A0"/>
                </a:solidFill>
                <a:latin typeface="Gotham Black" panose="02000603040000020004"/>
              </a:rPr>
              <a:t>drive societal good</a:t>
            </a:r>
            <a:r>
              <a:rPr lang="en-GB" sz="2000" dirty="0">
                <a:solidFill>
                  <a:srgbClr val="7030A0"/>
                </a:solidFill>
                <a:latin typeface="Gotham Black" panose="02000603040000020004"/>
              </a:rPr>
              <a:t> resonated far more than CSR-style narratives.</a:t>
            </a:r>
            <a:endParaRPr lang="en-US" sz="4400" b="1" dirty="0">
              <a:solidFill>
                <a:srgbClr val="7030A0"/>
              </a:solidFill>
              <a:latin typeface="Gotham Black" panose="02000603040000020004"/>
            </a:endParaRPr>
          </a:p>
        </p:txBody>
      </p:sp>
      <p:grpSp>
        <p:nvGrpSpPr>
          <p:cNvPr id="6" name="Group 22">
            <a:extLst>
              <a:ext uri="{FF2B5EF4-FFF2-40B4-BE49-F238E27FC236}">
                <a16:creationId xmlns:a16="http://schemas.microsoft.com/office/drawing/2014/main" id="{425203B8-AE9F-084E-92D0-C396900F9C60}"/>
              </a:ext>
            </a:extLst>
          </p:cNvPr>
          <p:cNvGrpSpPr>
            <a:grpSpLocks noChangeAspect="1"/>
          </p:cNvGrpSpPr>
          <p:nvPr>
            <p:custDataLst>
              <p:tags r:id="rId2"/>
            </p:custDataLst>
          </p:nvPr>
        </p:nvGrpSpPr>
        <p:grpSpPr bwMode="gray">
          <a:xfrm>
            <a:off x="873609" y="2560393"/>
            <a:ext cx="747927" cy="523933"/>
            <a:chOff x="5810" y="1933"/>
            <a:chExt cx="778" cy="545"/>
          </a:xfrm>
          <a:solidFill>
            <a:schemeClr val="tx1"/>
          </a:solidFill>
        </p:grpSpPr>
        <p:sp>
          <p:nvSpPr>
            <p:cNvPr id="8" name="Freeform 23">
              <a:extLst>
                <a:ext uri="{FF2B5EF4-FFF2-40B4-BE49-F238E27FC236}">
                  <a16:creationId xmlns:a16="http://schemas.microsoft.com/office/drawing/2014/main" id="{F07AF46A-E00F-C21E-238F-2BF0C3F22532}"/>
                </a:ext>
              </a:extLst>
            </p:cNvPr>
            <p:cNvSpPr>
              <a:spLocks/>
            </p:cNvSpPr>
            <p:nvPr/>
          </p:nvSpPr>
          <p:spPr bwMode="gray">
            <a:xfrm>
              <a:off x="6179" y="2327"/>
              <a:ext cx="40" cy="40"/>
            </a:xfrm>
            <a:custGeom>
              <a:avLst/>
              <a:gdLst>
                <a:gd name="T0" fmla="*/ 175 w 350"/>
                <a:gd name="T1" fmla="*/ 0 h 350"/>
                <a:gd name="T2" fmla="*/ 175 w 350"/>
                <a:gd name="T3" fmla="*/ 0 h 350"/>
                <a:gd name="T4" fmla="*/ 350 w 350"/>
                <a:gd name="T5" fmla="*/ 175 h 350"/>
                <a:gd name="T6" fmla="*/ 175 w 350"/>
                <a:gd name="T7" fmla="*/ 350 h 350"/>
                <a:gd name="T8" fmla="*/ 0 w 350"/>
                <a:gd name="T9" fmla="*/ 175 h 350"/>
                <a:gd name="T10" fmla="*/ 175 w 350"/>
                <a:gd name="T11" fmla="*/ 0 h 350"/>
              </a:gdLst>
              <a:ahLst/>
              <a:cxnLst>
                <a:cxn ang="0">
                  <a:pos x="T0" y="T1"/>
                </a:cxn>
                <a:cxn ang="0">
                  <a:pos x="T2" y="T3"/>
                </a:cxn>
                <a:cxn ang="0">
                  <a:pos x="T4" y="T5"/>
                </a:cxn>
                <a:cxn ang="0">
                  <a:pos x="T6" y="T7"/>
                </a:cxn>
                <a:cxn ang="0">
                  <a:pos x="T8" y="T9"/>
                </a:cxn>
                <a:cxn ang="0">
                  <a:pos x="T10" y="T11"/>
                </a:cxn>
              </a:cxnLst>
              <a:rect l="0" t="0" r="r" b="b"/>
              <a:pathLst>
                <a:path w="350" h="350">
                  <a:moveTo>
                    <a:pt x="175" y="0"/>
                  </a:moveTo>
                  <a:lnTo>
                    <a:pt x="175" y="0"/>
                  </a:lnTo>
                  <a:cubicBezTo>
                    <a:pt x="271" y="0"/>
                    <a:pt x="350" y="78"/>
                    <a:pt x="350" y="175"/>
                  </a:cubicBezTo>
                  <a:cubicBezTo>
                    <a:pt x="350" y="271"/>
                    <a:pt x="271" y="350"/>
                    <a:pt x="175" y="350"/>
                  </a:cubicBezTo>
                  <a:cubicBezTo>
                    <a:pt x="78" y="350"/>
                    <a:pt x="0" y="271"/>
                    <a:pt x="0" y="175"/>
                  </a:cubicBezTo>
                  <a:cubicBezTo>
                    <a:pt x="0" y="78"/>
                    <a:pt x="78" y="0"/>
                    <a:pt x="1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4">
              <a:extLst>
                <a:ext uri="{FF2B5EF4-FFF2-40B4-BE49-F238E27FC236}">
                  <a16:creationId xmlns:a16="http://schemas.microsoft.com/office/drawing/2014/main" id="{275C9FB7-2EE2-3AB2-69B2-D7B7E2EDEF93}"/>
                </a:ext>
              </a:extLst>
            </p:cNvPr>
            <p:cNvSpPr>
              <a:spLocks/>
            </p:cNvSpPr>
            <p:nvPr/>
          </p:nvSpPr>
          <p:spPr bwMode="gray">
            <a:xfrm>
              <a:off x="6008" y="2327"/>
              <a:ext cx="40" cy="40"/>
            </a:xfrm>
            <a:custGeom>
              <a:avLst/>
              <a:gdLst>
                <a:gd name="T0" fmla="*/ 175 w 350"/>
                <a:gd name="T1" fmla="*/ 0 h 350"/>
                <a:gd name="T2" fmla="*/ 175 w 350"/>
                <a:gd name="T3" fmla="*/ 0 h 350"/>
                <a:gd name="T4" fmla="*/ 350 w 350"/>
                <a:gd name="T5" fmla="*/ 175 h 350"/>
                <a:gd name="T6" fmla="*/ 175 w 350"/>
                <a:gd name="T7" fmla="*/ 350 h 350"/>
                <a:gd name="T8" fmla="*/ 0 w 350"/>
                <a:gd name="T9" fmla="*/ 175 h 350"/>
                <a:gd name="T10" fmla="*/ 175 w 350"/>
                <a:gd name="T11" fmla="*/ 0 h 350"/>
              </a:gdLst>
              <a:ahLst/>
              <a:cxnLst>
                <a:cxn ang="0">
                  <a:pos x="T0" y="T1"/>
                </a:cxn>
                <a:cxn ang="0">
                  <a:pos x="T2" y="T3"/>
                </a:cxn>
                <a:cxn ang="0">
                  <a:pos x="T4" y="T5"/>
                </a:cxn>
                <a:cxn ang="0">
                  <a:pos x="T6" y="T7"/>
                </a:cxn>
                <a:cxn ang="0">
                  <a:pos x="T8" y="T9"/>
                </a:cxn>
                <a:cxn ang="0">
                  <a:pos x="T10" y="T11"/>
                </a:cxn>
              </a:cxnLst>
              <a:rect l="0" t="0" r="r" b="b"/>
              <a:pathLst>
                <a:path w="350" h="350">
                  <a:moveTo>
                    <a:pt x="175" y="0"/>
                  </a:moveTo>
                  <a:lnTo>
                    <a:pt x="175" y="0"/>
                  </a:lnTo>
                  <a:cubicBezTo>
                    <a:pt x="271" y="0"/>
                    <a:pt x="350" y="78"/>
                    <a:pt x="350" y="175"/>
                  </a:cubicBezTo>
                  <a:cubicBezTo>
                    <a:pt x="350" y="271"/>
                    <a:pt x="271" y="350"/>
                    <a:pt x="175" y="350"/>
                  </a:cubicBezTo>
                  <a:cubicBezTo>
                    <a:pt x="78" y="350"/>
                    <a:pt x="0" y="271"/>
                    <a:pt x="0" y="175"/>
                  </a:cubicBezTo>
                  <a:cubicBezTo>
                    <a:pt x="0" y="78"/>
                    <a:pt x="78" y="0"/>
                    <a:pt x="1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5">
              <a:extLst>
                <a:ext uri="{FF2B5EF4-FFF2-40B4-BE49-F238E27FC236}">
                  <a16:creationId xmlns:a16="http://schemas.microsoft.com/office/drawing/2014/main" id="{7E6FED57-95D5-7A33-6762-B7220992CF96}"/>
                </a:ext>
              </a:extLst>
            </p:cNvPr>
            <p:cNvSpPr>
              <a:spLocks/>
            </p:cNvSpPr>
            <p:nvPr/>
          </p:nvSpPr>
          <p:spPr bwMode="gray">
            <a:xfrm>
              <a:off x="6350" y="2327"/>
              <a:ext cx="40" cy="40"/>
            </a:xfrm>
            <a:custGeom>
              <a:avLst/>
              <a:gdLst>
                <a:gd name="T0" fmla="*/ 175 w 350"/>
                <a:gd name="T1" fmla="*/ 0 h 350"/>
                <a:gd name="T2" fmla="*/ 175 w 350"/>
                <a:gd name="T3" fmla="*/ 0 h 350"/>
                <a:gd name="T4" fmla="*/ 350 w 350"/>
                <a:gd name="T5" fmla="*/ 175 h 350"/>
                <a:gd name="T6" fmla="*/ 175 w 350"/>
                <a:gd name="T7" fmla="*/ 350 h 350"/>
                <a:gd name="T8" fmla="*/ 0 w 350"/>
                <a:gd name="T9" fmla="*/ 175 h 350"/>
                <a:gd name="T10" fmla="*/ 175 w 350"/>
                <a:gd name="T11" fmla="*/ 0 h 350"/>
              </a:gdLst>
              <a:ahLst/>
              <a:cxnLst>
                <a:cxn ang="0">
                  <a:pos x="T0" y="T1"/>
                </a:cxn>
                <a:cxn ang="0">
                  <a:pos x="T2" y="T3"/>
                </a:cxn>
                <a:cxn ang="0">
                  <a:pos x="T4" y="T5"/>
                </a:cxn>
                <a:cxn ang="0">
                  <a:pos x="T6" y="T7"/>
                </a:cxn>
                <a:cxn ang="0">
                  <a:pos x="T8" y="T9"/>
                </a:cxn>
                <a:cxn ang="0">
                  <a:pos x="T10" y="T11"/>
                </a:cxn>
              </a:cxnLst>
              <a:rect l="0" t="0" r="r" b="b"/>
              <a:pathLst>
                <a:path w="350" h="350">
                  <a:moveTo>
                    <a:pt x="175" y="0"/>
                  </a:moveTo>
                  <a:lnTo>
                    <a:pt x="175" y="0"/>
                  </a:lnTo>
                  <a:cubicBezTo>
                    <a:pt x="272" y="0"/>
                    <a:pt x="350" y="78"/>
                    <a:pt x="350" y="175"/>
                  </a:cubicBezTo>
                  <a:cubicBezTo>
                    <a:pt x="350" y="271"/>
                    <a:pt x="272" y="350"/>
                    <a:pt x="175" y="350"/>
                  </a:cubicBezTo>
                  <a:cubicBezTo>
                    <a:pt x="78" y="350"/>
                    <a:pt x="0" y="271"/>
                    <a:pt x="0" y="175"/>
                  </a:cubicBezTo>
                  <a:cubicBezTo>
                    <a:pt x="0" y="78"/>
                    <a:pt x="78" y="0"/>
                    <a:pt x="1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a:extLst>
                <a:ext uri="{FF2B5EF4-FFF2-40B4-BE49-F238E27FC236}">
                  <a16:creationId xmlns:a16="http://schemas.microsoft.com/office/drawing/2014/main" id="{FA4E401D-1F55-1814-3DCE-4190A1F4A920}"/>
                </a:ext>
              </a:extLst>
            </p:cNvPr>
            <p:cNvSpPr>
              <a:spLocks noEditPoints="1"/>
            </p:cNvSpPr>
            <p:nvPr/>
          </p:nvSpPr>
          <p:spPr bwMode="gray">
            <a:xfrm>
              <a:off x="6153" y="2074"/>
              <a:ext cx="93" cy="124"/>
            </a:xfrm>
            <a:custGeom>
              <a:avLst/>
              <a:gdLst>
                <a:gd name="T0" fmla="*/ 581 w 816"/>
                <a:gd name="T1" fmla="*/ 545 h 1091"/>
                <a:gd name="T2" fmla="*/ 581 w 816"/>
                <a:gd name="T3" fmla="*/ 545 h 1091"/>
                <a:gd name="T4" fmla="*/ 408 w 816"/>
                <a:gd name="T5" fmla="*/ 855 h 1091"/>
                <a:gd name="T6" fmla="*/ 235 w 816"/>
                <a:gd name="T7" fmla="*/ 545 h 1091"/>
                <a:gd name="T8" fmla="*/ 408 w 816"/>
                <a:gd name="T9" fmla="*/ 235 h 1091"/>
                <a:gd name="T10" fmla="*/ 581 w 816"/>
                <a:gd name="T11" fmla="*/ 545 h 1091"/>
                <a:gd name="T12" fmla="*/ 0 w 816"/>
                <a:gd name="T13" fmla="*/ 545 h 1091"/>
                <a:gd name="T14" fmla="*/ 0 w 816"/>
                <a:gd name="T15" fmla="*/ 545 h 1091"/>
                <a:gd name="T16" fmla="*/ 408 w 816"/>
                <a:gd name="T17" fmla="*/ 1091 h 1091"/>
                <a:gd name="T18" fmla="*/ 816 w 816"/>
                <a:gd name="T19" fmla="*/ 545 h 1091"/>
                <a:gd name="T20" fmla="*/ 408 w 816"/>
                <a:gd name="T21" fmla="*/ 0 h 1091"/>
                <a:gd name="T22" fmla="*/ 0 w 816"/>
                <a:gd name="T23" fmla="*/ 545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6" h="1091">
                  <a:moveTo>
                    <a:pt x="581" y="545"/>
                  </a:moveTo>
                  <a:lnTo>
                    <a:pt x="581" y="545"/>
                  </a:lnTo>
                  <a:cubicBezTo>
                    <a:pt x="581" y="723"/>
                    <a:pt x="489" y="855"/>
                    <a:pt x="408" y="855"/>
                  </a:cubicBezTo>
                  <a:cubicBezTo>
                    <a:pt x="326" y="855"/>
                    <a:pt x="235" y="723"/>
                    <a:pt x="235" y="545"/>
                  </a:cubicBezTo>
                  <a:cubicBezTo>
                    <a:pt x="235" y="368"/>
                    <a:pt x="326" y="235"/>
                    <a:pt x="408" y="235"/>
                  </a:cubicBezTo>
                  <a:cubicBezTo>
                    <a:pt x="489" y="235"/>
                    <a:pt x="581" y="368"/>
                    <a:pt x="581" y="545"/>
                  </a:cubicBezTo>
                  <a:close/>
                  <a:moveTo>
                    <a:pt x="0" y="545"/>
                  </a:moveTo>
                  <a:lnTo>
                    <a:pt x="0" y="545"/>
                  </a:lnTo>
                  <a:cubicBezTo>
                    <a:pt x="0" y="851"/>
                    <a:pt x="179" y="1091"/>
                    <a:pt x="408" y="1091"/>
                  </a:cubicBezTo>
                  <a:cubicBezTo>
                    <a:pt x="637" y="1091"/>
                    <a:pt x="816" y="851"/>
                    <a:pt x="816" y="545"/>
                  </a:cubicBezTo>
                  <a:cubicBezTo>
                    <a:pt x="816" y="240"/>
                    <a:pt x="637" y="0"/>
                    <a:pt x="408" y="0"/>
                  </a:cubicBezTo>
                  <a:cubicBezTo>
                    <a:pt x="179" y="0"/>
                    <a:pt x="0" y="240"/>
                    <a:pt x="0" y="5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7">
              <a:extLst>
                <a:ext uri="{FF2B5EF4-FFF2-40B4-BE49-F238E27FC236}">
                  <a16:creationId xmlns:a16="http://schemas.microsoft.com/office/drawing/2014/main" id="{561B3DB4-F0EF-BBC8-2D74-B429D375702C}"/>
                </a:ext>
              </a:extLst>
            </p:cNvPr>
            <p:cNvSpPr>
              <a:spLocks noEditPoints="1"/>
            </p:cNvSpPr>
            <p:nvPr/>
          </p:nvSpPr>
          <p:spPr bwMode="gray">
            <a:xfrm>
              <a:off x="5810" y="1933"/>
              <a:ext cx="778" cy="545"/>
            </a:xfrm>
            <a:custGeom>
              <a:avLst/>
              <a:gdLst>
                <a:gd name="T0" fmla="*/ 6363 w 6826"/>
                <a:gd name="T1" fmla="*/ 1091 h 4781"/>
                <a:gd name="T2" fmla="*/ 6363 w 6826"/>
                <a:gd name="T3" fmla="*/ 635 h 4781"/>
                <a:gd name="T4" fmla="*/ 6363 w 6826"/>
                <a:gd name="T5" fmla="*/ 1091 h 4781"/>
                <a:gd name="T6" fmla="*/ 5683 w 6826"/>
                <a:gd name="T7" fmla="*/ 4012 h 4781"/>
                <a:gd name="T8" fmla="*/ 1143 w 6826"/>
                <a:gd name="T9" fmla="*/ 3245 h 4781"/>
                <a:gd name="T10" fmla="*/ 5683 w 6826"/>
                <a:gd name="T11" fmla="*/ 4012 h 4781"/>
                <a:gd name="T12" fmla="*/ 529 w 6826"/>
                <a:gd name="T13" fmla="*/ 1080 h 4781"/>
                <a:gd name="T14" fmla="*/ 235 w 6826"/>
                <a:gd name="T15" fmla="*/ 863 h 4781"/>
                <a:gd name="T16" fmla="*/ 691 w 6826"/>
                <a:gd name="T17" fmla="*/ 863 h 4781"/>
                <a:gd name="T18" fmla="*/ 3413 w 6826"/>
                <a:gd name="T19" fmla="*/ 234 h 4781"/>
                <a:gd name="T20" fmla="*/ 3641 w 6826"/>
                <a:gd name="T21" fmla="*/ 462 h 4781"/>
                <a:gd name="T22" fmla="*/ 3185 w 6826"/>
                <a:gd name="T23" fmla="*/ 462 h 4781"/>
                <a:gd name="T24" fmla="*/ 6363 w 6826"/>
                <a:gd name="T25" fmla="*/ 400 h 4781"/>
                <a:gd name="T26" fmla="*/ 5900 w 6826"/>
                <a:gd name="T27" fmla="*/ 863 h 4781"/>
                <a:gd name="T28" fmla="*/ 5468 w 6826"/>
                <a:gd name="T29" fmla="*/ 1332 h 4781"/>
                <a:gd name="T30" fmla="*/ 5581 w 6826"/>
                <a:gd name="T31" fmla="*/ 1538 h 4781"/>
                <a:gd name="T32" fmla="*/ 6204 w 6826"/>
                <a:gd name="T33" fmla="*/ 1299 h 4781"/>
                <a:gd name="T34" fmla="*/ 5801 w 6826"/>
                <a:gd name="T35" fmla="*/ 2476 h 4781"/>
                <a:gd name="T36" fmla="*/ 1980 w 6826"/>
                <a:gd name="T37" fmla="*/ 2593 h 4781"/>
                <a:gd name="T38" fmla="*/ 5801 w 6826"/>
                <a:gd name="T39" fmla="*/ 2711 h 4781"/>
                <a:gd name="T40" fmla="*/ 5950 w 6826"/>
                <a:gd name="T41" fmla="*/ 2860 h 4781"/>
                <a:gd name="T42" fmla="*/ 1025 w 6826"/>
                <a:gd name="T43" fmla="*/ 3009 h 4781"/>
                <a:gd name="T44" fmla="*/ 977 w 6826"/>
                <a:gd name="T45" fmla="*/ 2719 h 4781"/>
                <a:gd name="T46" fmla="*/ 1627 w 6826"/>
                <a:gd name="T47" fmla="*/ 2711 h 4781"/>
                <a:gd name="T48" fmla="*/ 1627 w 6826"/>
                <a:gd name="T49" fmla="*/ 2476 h 4781"/>
                <a:gd name="T50" fmla="*/ 1019 w 6826"/>
                <a:gd name="T51" fmla="*/ 2476 h 4781"/>
                <a:gd name="T52" fmla="*/ 773 w 6826"/>
                <a:gd name="T53" fmla="*/ 1208 h 4781"/>
                <a:gd name="T54" fmla="*/ 2199 w 6826"/>
                <a:gd name="T55" fmla="*/ 1739 h 4781"/>
                <a:gd name="T56" fmla="*/ 3319 w 6826"/>
                <a:gd name="T57" fmla="*/ 916 h 4781"/>
                <a:gd name="T58" fmla="*/ 3506 w 6826"/>
                <a:gd name="T59" fmla="*/ 916 h 4781"/>
                <a:gd name="T60" fmla="*/ 3576 w 6826"/>
                <a:gd name="T61" fmla="*/ 896 h 4781"/>
                <a:gd name="T62" fmla="*/ 5064 w 6826"/>
                <a:gd name="T63" fmla="*/ 1731 h 4781"/>
                <a:gd name="T64" fmla="*/ 5020 w 6826"/>
                <a:gd name="T65" fmla="*/ 1500 h 4781"/>
                <a:gd name="T66" fmla="*/ 3876 w 6826"/>
                <a:gd name="T67" fmla="*/ 462 h 4781"/>
                <a:gd name="T68" fmla="*/ 2950 w 6826"/>
                <a:gd name="T69" fmla="*/ 462 h 4781"/>
                <a:gd name="T70" fmla="*/ 2160 w 6826"/>
                <a:gd name="T71" fmla="*/ 1507 h 4781"/>
                <a:gd name="T72" fmla="*/ 926 w 6826"/>
                <a:gd name="T73" fmla="*/ 863 h 4781"/>
                <a:gd name="T74" fmla="*/ 0 w 6826"/>
                <a:gd name="T75" fmla="*/ 863 h 4781"/>
                <a:gd name="T76" fmla="*/ 796 w 6826"/>
                <a:gd name="T77" fmla="*/ 2551 h 4781"/>
                <a:gd name="T78" fmla="*/ 907 w 6826"/>
                <a:gd name="T79" fmla="*/ 3226 h 4781"/>
                <a:gd name="T80" fmla="*/ 640 w 6826"/>
                <a:gd name="T81" fmla="*/ 4397 h 4781"/>
                <a:gd name="T82" fmla="*/ 4673 w 6826"/>
                <a:gd name="T83" fmla="*/ 4781 h 4781"/>
                <a:gd name="T84" fmla="*/ 4673 w 6826"/>
                <a:gd name="T85" fmla="*/ 4546 h 4781"/>
                <a:gd name="T86" fmla="*/ 876 w 6826"/>
                <a:gd name="T87" fmla="*/ 4397 h 4781"/>
                <a:gd name="T88" fmla="*/ 5801 w 6826"/>
                <a:gd name="T89" fmla="*/ 4248 h 4781"/>
                <a:gd name="T90" fmla="*/ 5801 w 6826"/>
                <a:gd name="T91" fmla="*/ 4546 h 4781"/>
                <a:gd name="T92" fmla="*/ 5026 w 6826"/>
                <a:gd name="T93" fmla="*/ 4664 h 4781"/>
                <a:gd name="T94" fmla="*/ 5801 w 6826"/>
                <a:gd name="T95" fmla="*/ 4781 h 4781"/>
                <a:gd name="T96" fmla="*/ 5918 w 6826"/>
                <a:gd name="T97" fmla="*/ 4031 h 4781"/>
                <a:gd name="T98" fmla="*/ 6185 w 6826"/>
                <a:gd name="T99" fmla="*/ 2860 h 4781"/>
                <a:gd name="T100" fmla="*/ 6445 w 6826"/>
                <a:gd name="T101" fmla="*/ 1319 h 4781"/>
                <a:gd name="T102" fmla="*/ 6363 w 6826"/>
                <a:gd name="T103" fmla="*/ 400 h 4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6" h="4781">
                  <a:moveTo>
                    <a:pt x="6363" y="1091"/>
                  </a:moveTo>
                  <a:lnTo>
                    <a:pt x="6363" y="1091"/>
                  </a:lnTo>
                  <a:cubicBezTo>
                    <a:pt x="6239" y="1091"/>
                    <a:pt x="6135" y="987"/>
                    <a:pt x="6135" y="863"/>
                  </a:cubicBezTo>
                  <a:cubicBezTo>
                    <a:pt x="6135" y="738"/>
                    <a:pt x="6237" y="635"/>
                    <a:pt x="6363" y="635"/>
                  </a:cubicBezTo>
                  <a:cubicBezTo>
                    <a:pt x="6489" y="635"/>
                    <a:pt x="6591" y="738"/>
                    <a:pt x="6591" y="863"/>
                  </a:cubicBezTo>
                  <a:cubicBezTo>
                    <a:pt x="6591" y="989"/>
                    <a:pt x="6489" y="1091"/>
                    <a:pt x="6363" y="1091"/>
                  </a:cubicBezTo>
                  <a:close/>
                  <a:moveTo>
                    <a:pt x="5683" y="4012"/>
                  </a:moveTo>
                  <a:lnTo>
                    <a:pt x="5683" y="4012"/>
                  </a:lnTo>
                  <a:lnTo>
                    <a:pt x="1143" y="4012"/>
                  </a:lnTo>
                  <a:lnTo>
                    <a:pt x="1143" y="3245"/>
                  </a:lnTo>
                  <a:lnTo>
                    <a:pt x="5683" y="3245"/>
                  </a:lnTo>
                  <a:lnTo>
                    <a:pt x="5683" y="4012"/>
                  </a:lnTo>
                  <a:close/>
                  <a:moveTo>
                    <a:pt x="529" y="1080"/>
                  </a:moveTo>
                  <a:lnTo>
                    <a:pt x="529" y="1080"/>
                  </a:lnTo>
                  <a:cubicBezTo>
                    <a:pt x="508" y="1087"/>
                    <a:pt x="486" y="1091"/>
                    <a:pt x="463" y="1091"/>
                  </a:cubicBezTo>
                  <a:cubicBezTo>
                    <a:pt x="337" y="1091"/>
                    <a:pt x="235" y="989"/>
                    <a:pt x="235" y="863"/>
                  </a:cubicBezTo>
                  <a:cubicBezTo>
                    <a:pt x="235" y="738"/>
                    <a:pt x="337" y="635"/>
                    <a:pt x="463" y="635"/>
                  </a:cubicBezTo>
                  <a:cubicBezTo>
                    <a:pt x="588" y="635"/>
                    <a:pt x="691" y="738"/>
                    <a:pt x="691" y="863"/>
                  </a:cubicBezTo>
                  <a:cubicBezTo>
                    <a:pt x="691" y="961"/>
                    <a:pt x="620" y="1050"/>
                    <a:pt x="529" y="1080"/>
                  </a:cubicBezTo>
                  <a:close/>
                  <a:moveTo>
                    <a:pt x="3413" y="234"/>
                  </a:moveTo>
                  <a:lnTo>
                    <a:pt x="3413" y="234"/>
                  </a:lnTo>
                  <a:cubicBezTo>
                    <a:pt x="3538" y="234"/>
                    <a:pt x="3641" y="336"/>
                    <a:pt x="3641" y="462"/>
                  </a:cubicBezTo>
                  <a:cubicBezTo>
                    <a:pt x="3641" y="594"/>
                    <a:pt x="3525" y="699"/>
                    <a:pt x="3396" y="689"/>
                  </a:cubicBezTo>
                  <a:cubicBezTo>
                    <a:pt x="3279" y="680"/>
                    <a:pt x="3185" y="580"/>
                    <a:pt x="3185" y="462"/>
                  </a:cubicBezTo>
                  <a:cubicBezTo>
                    <a:pt x="3185" y="336"/>
                    <a:pt x="3287" y="234"/>
                    <a:pt x="3413" y="234"/>
                  </a:cubicBezTo>
                  <a:close/>
                  <a:moveTo>
                    <a:pt x="6363" y="400"/>
                  </a:moveTo>
                  <a:lnTo>
                    <a:pt x="6363" y="400"/>
                  </a:lnTo>
                  <a:cubicBezTo>
                    <a:pt x="6107" y="400"/>
                    <a:pt x="5900" y="608"/>
                    <a:pt x="5900" y="863"/>
                  </a:cubicBezTo>
                  <a:cubicBezTo>
                    <a:pt x="5900" y="914"/>
                    <a:pt x="5908" y="963"/>
                    <a:pt x="5923" y="1009"/>
                  </a:cubicBezTo>
                  <a:cubicBezTo>
                    <a:pt x="5773" y="1140"/>
                    <a:pt x="5620" y="1248"/>
                    <a:pt x="5468" y="1332"/>
                  </a:cubicBezTo>
                  <a:cubicBezTo>
                    <a:pt x="5411" y="1363"/>
                    <a:pt x="5390" y="1434"/>
                    <a:pt x="5421" y="1491"/>
                  </a:cubicBezTo>
                  <a:cubicBezTo>
                    <a:pt x="5453" y="1548"/>
                    <a:pt x="5524" y="1569"/>
                    <a:pt x="5581" y="1538"/>
                  </a:cubicBezTo>
                  <a:cubicBezTo>
                    <a:pt x="5739" y="1451"/>
                    <a:pt x="5898" y="1340"/>
                    <a:pt x="6053" y="1208"/>
                  </a:cubicBezTo>
                  <a:cubicBezTo>
                    <a:pt x="6097" y="1248"/>
                    <a:pt x="6148" y="1278"/>
                    <a:pt x="6204" y="1299"/>
                  </a:cubicBezTo>
                  <a:lnTo>
                    <a:pt x="5806" y="2476"/>
                  </a:lnTo>
                  <a:cubicBezTo>
                    <a:pt x="5804" y="2476"/>
                    <a:pt x="5803" y="2476"/>
                    <a:pt x="5801" y="2476"/>
                  </a:cubicBezTo>
                  <a:lnTo>
                    <a:pt x="2098" y="2476"/>
                  </a:lnTo>
                  <a:cubicBezTo>
                    <a:pt x="2033" y="2476"/>
                    <a:pt x="1980" y="2528"/>
                    <a:pt x="1980" y="2593"/>
                  </a:cubicBezTo>
                  <a:cubicBezTo>
                    <a:pt x="1980" y="2658"/>
                    <a:pt x="2033" y="2711"/>
                    <a:pt x="2098" y="2711"/>
                  </a:cubicBezTo>
                  <a:lnTo>
                    <a:pt x="5801" y="2711"/>
                  </a:lnTo>
                  <a:cubicBezTo>
                    <a:pt x="5817" y="2711"/>
                    <a:pt x="5833" y="2714"/>
                    <a:pt x="5849" y="2719"/>
                  </a:cubicBezTo>
                  <a:cubicBezTo>
                    <a:pt x="5907" y="2739"/>
                    <a:pt x="5950" y="2795"/>
                    <a:pt x="5950" y="2860"/>
                  </a:cubicBezTo>
                  <a:cubicBezTo>
                    <a:pt x="5950" y="2942"/>
                    <a:pt x="5883" y="3009"/>
                    <a:pt x="5801" y="3009"/>
                  </a:cubicBezTo>
                  <a:lnTo>
                    <a:pt x="1025" y="3009"/>
                  </a:lnTo>
                  <a:cubicBezTo>
                    <a:pt x="943" y="3009"/>
                    <a:pt x="876" y="2942"/>
                    <a:pt x="876" y="2860"/>
                  </a:cubicBezTo>
                  <a:cubicBezTo>
                    <a:pt x="876" y="2795"/>
                    <a:pt x="918" y="2739"/>
                    <a:pt x="977" y="2719"/>
                  </a:cubicBezTo>
                  <a:cubicBezTo>
                    <a:pt x="993" y="2714"/>
                    <a:pt x="1009" y="2711"/>
                    <a:pt x="1025" y="2711"/>
                  </a:cubicBezTo>
                  <a:lnTo>
                    <a:pt x="1627" y="2711"/>
                  </a:lnTo>
                  <a:cubicBezTo>
                    <a:pt x="1692" y="2711"/>
                    <a:pt x="1745" y="2658"/>
                    <a:pt x="1745" y="2593"/>
                  </a:cubicBezTo>
                  <a:cubicBezTo>
                    <a:pt x="1745" y="2528"/>
                    <a:pt x="1692" y="2476"/>
                    <a:pt x="1627" y="2476"/>
                  </a:cubicBezTo>
                  <a:lnTo>
                    <a:pt x="1025" y="2476"/>
                  </a:lnTo>
                  <a:cubicBezTo>
                    <a:pt x="1023" y="2476"/>
                    <a:pt x="1021" y="2476"/>
                    <a:pt x="1019" y="2476"/>
                  </a:cubicBezTo>
                  <a:lnTo>
                    <a:pt x="622" y="1299"/>
                  </a:lnTo>
                  <a:cubicBezTo>
                    <a:pt x="678" y="1278"/>
                    <a:pt x="729" y="1248"/>
                    <a:pt x="773" y="1208"/>
                  </a:cubicBezTo>
                  <a:cubicBezTo>
                    <a:pt x="953" y="1362"/>
                    <a:pt x="1136" y="1486"/>
                    <a:pt x="1319" y="1577"/>
                  </a:cubicBezTo>
                  <a:cubicBezTo>
                    <a:pt x="1627" y="1731"/>
                    <a:pt x="1922" y="1785"/>
                    <a:pt x="2199" y="1739"/>
                  </a:cubicBezTo>
                  <a:cubicBezTo>
                    <a:pt x="2606" y="1671"/>
                    <a:pt x="2959" y="1388"/>
                    <a:pt x="3250" y="896"/>
                  </a:cubicBezTo>
                  <a:cubicBezTo>
                    <a:pt x="3272" y="904"/>
                    <a:pt x="3296" y="911"/>
                    <a:pt x="3319" y="916"/>
                  </a:cubicBezTo>
                  <a:cubicBezTo>
                    <a:pt x="3319" y="916"/>
                    <a:pt x="3320" y="916"/>
                    <a:pt x="3320" y="916"/>
                  </a:cubicBezTo>
                  <a:cubicBezTo>
                    <a:pt x="3381" y="928"/>
                    <a:pt x="3445" y="928"/>
                    <a:pt x="3506" y="916"/>
                  </a:cubicBezTo>
                  <a:lnTo>
                    <a:pt x="3506" y="916"/>
                  </a:lnTo>
                  <a:cubicBezTo>
                    <a:pt x="3530" y="911"/>
                    <a:pt x="3553" y="904"/>
                    <a:pt x="3576" y="896"/>
                  </a:cubicBezTo>
                  <a:cubicBezTo>
                    <a:pt x="3776" y="1235"/>
                    <a:pt x="4007" y="1476"/>
                    <a:pt x="4264" y="1614"/>
                  </a:cubicBezTo>
                  <a:cubicBezTo>
                    <a:pt x="4510" y="1746"/>
                    <a:pt x="4779" y="1786"/>
                    <a:pt x="5064" y="1731"/>
                  </a:cubicBezTo>
                  <a:cubicBezTo>
                    <a:pt x="5128" y="1719"/>
                    <a:pt x="5170" y="1657"/>
                    <a:pt x="5157" y="1594"/>
                  </a:cubicBezTo>
                  <a:cubicBezTo>
                    <a:pt x="5145" y="1530"/>
                    <a:pt x="5084" y="1488"/>
                    <a:pt x="5020" y="1500"/>
                  </a:cubicBezTo>
                  <a:cubicBezTo>
                    <a:pt x="4530" y="1594"/>
                    <a:pt x="4109" y="1344"/>
                    <a:pt x="3768" y="759"/>
                  </a:cubicBezTo>
                  <a:cubicBezTo>
                    <a:pt x="3836" y="678"/>
                    <a:pt x="3876" y="575"/>
                    <a:pt x="3876" y="462"/>
                  </a:cubicBezTo>
                  <a:cubicBezTo>
                    <a:pt x="3876" y="207"/>
                    <a:pt x="3668" y="0"/>
                    <a:pt x="3413" y="0"/>
                  </a:cubicBezTo>
                  <a:cubicBezTo>
                    <a:pt x="3157" y="0"/>
                    <a:pt x="2950" y="207"/>
                    <a:pt x="2950" y="462"/>
                  </a:cubicBezTo>
                  <a:cubicBezTo>
                    <a:pt x="2950" y="575"/>
                    <a:pt x="2990" y="678"/>
                    <a:pt x="3058" y="759"/>
                  </a:cubicBezTo>
                  <a:cubicBezTo>
                    <a:pt x="2802" y="1199"/>
                    <a:pt x="2500" y="1450"/>
                    <a:pt x="2160" y="1507"/>
                  </a:cubicBezTo>
                  <a:cubicBezTo>
                    <a:pt x="1671" y="1589"/>
                    <a:pt x="1183" y="1253"/>
                    <a:pt x="903" y="1009"/>
                  </a:cubicBezTo>
                  <a:cubicBezTo>
                    <a:pt x="918" y="963"/>
                    <a:pt x="926" y="914"/>
                    <a:pt x="926" y="863"/>
                  </a:cubicBezTo>
                  <a:cubicBezTo>
                    <a:pt x="926" y="608"/>
                    <a:pt x="718" y="400"/>
                    <a:pt x="463" y="400"/>
                  </a:cubicBezTo>
                  <a:cubicBezTo>
                    <a:pt x="207" y="400"/>
                    <a:pt x="0" y="608"/>
                    <a:pt x="0" y="863"/>
                  </a:cubicBezTo>
                  <a:cubicBezTo>
                    <a:pt x="0" y="1091"/>
                    <a:pt x="164" y="1280"/>
                    <a:pt x="380" y="1319"/>
                  </a:cubicBezTo>
                  <a:lnTo>
                    <a:pt x="796" y="2551"/>
                  </a:lnTo>
                  <a:cubicBezTo>
                    <a:pt x="702" y="2621"/>
                    <a:pt x="640" y="2734"/>
                    <a:pt x="640" y="2860"/>
                  </a:cubicBezTo>
                  <a:cubicBezTo>
                    <a:pt x="640" y="3031"/>
                    <a:pt x="753" y="3176"/>
                    <a:pt x="907" y="3226"/>
                  </a:cubicBezTo>
                  <a:lnTo>
                    <a:pt x="907" y="4031"/>
                  </a:lnTo>
                  <a:cubicBezTo>
                    <a:pt x="753" y="4081"/>
                    <a:pt x="640" y="4226"/>
                    <a:pt x="640" y="4397"/>
                  </a:cubicBezTo>
                  <a:cubicBezTo>
                    <a:pt x="640" y="4609"/>
                    <a:pt x="813" y="4781"/>
                    <a:pt x="1025" y="4781"/>
                  </a:cubicBezTo>
                  <a:lnTo>
                    <a:pt x="4673" y="4781"/>
                  </a:lnTo>
                  <a:cubicBezTo>
                    <a:pt x="4738" y="4781"/>
                    <a:pt x="4790" y="4729"/>
                    <a:pt x="4790" y="4664"/>
                  </a:cubicBezTo>
                  <a:cubicBezTo>
                    <a:pt x="4790" y="4599"/>
                    <a:pt x="4738" y="4546"/>
                    <a:pt x="4673" y="4546"/>
                  </a:cubicBezTo>
                  <a:lnTo>
                    <a:pt x="1025" y="4546"/>
                  </a:lnTo>
                  <a:cubicBezTo>
                    <a:pt x="943" y="4546"/>
                    <a:pt x="876" y="4479"/>
                    <a:pt x="876" y="4397"/>
                  </a:cubicBezTo>
                  <a:cubicBezTo>
                    <a:pt x="876" y="4315"/>
                    <a:pt x="943" y="4248"/>
                    <a:pt x="1025" y="4248"/>
                  </a:cubicBezTo>
                  <a:lnTo>
                    <a:pt x="5801" y="4248"/>
                  </a:lnTo>
                  <a:cubicBezTo>
                    <a:pt x="5883" y="4248"/>
                    <a:pt x="5950" y="4315"/>
                    <a:pt x="5950" y="4397"/>
                  </a:cubicBezTo>
                  <a:cubicBezTo>
                    <a:pt x="5950" y="4479"/>
                    <a:pt x="5883" y="4546"/>
                    <a:pt x="5801" y="4546"/>
                  </a:cubicBezTo>
                  <a:lnTo>
                    <a:pt x="5143" y="4546"/>
                  </a:lnTo>
                  <a:cubicBezTo>
                    <a:pt x="5078" y="4546"/>
                    <a:pt x="5026" y="4599"/>
                    <a:pt x="5026" y="4664"/>
                  </a:cubicBezTo>
                  <a:cubicBezTo>
                    <a:pt x="5026" y="4729"/>
                    <a:pt x="5078" y="4781"/>
                    <a:pt x="5143" y="4781"/>
                  </a:cubicBezTo>
                  <a:lnTo>
                    <a:pt x="5801" y="4781"/>
                  </a:lnTo>
                  <a:cubicBezTo>
                    <a:pt x="6013" y="4781"/>
                    <a:pt x="6185" y="4609"/>
                    <a:pt x="6185" y="4397"/>
                  </a:cubicBezTo>
                  <a:cubicBezTo>
                    <a:pt x="6185" y="4226"/>
                    <a:pt x="6073" y="4081"/>
                    <a:pt x="5918" y="4031"/>
                  </a:cubicBezTo>
                  <a:lnTo>
                    <a:pt x="5918" y="3226"/>
                  </a:lnTo>
                  <a:cubicBezTo>
                    <a:pt x="6073" y="3176"/>
                    <a:pt x="6185" y="3031"/>
                    <a:pt x="6185" y="2860"/>
                  </a:cubicBezTo>
                  <a:cubicBezTo>
                    <a:pt x="6185" y="2734"/>
                    <a:pt x="6124" y="2621"/>
                    <a:pt x="6029" y="2551"/>
                  </a:cubicBezTo>
                  <a:lnTo>
                    <a:pt x="6445" y="1319"/>
                  </a:lnTo>
                  <a:cubicBezTo>
                    <a:pt x="6662" y="1280"/>
                    <a:pt x="6826" y="1091"/>
                    <a:pt x="6826" y="863"/>
                  </a:cubicBezTo>
                  <a:cubicBezTo>
                    <a:pt x="6826" y="608"/>
                    <a:pt x="6618" y="400"/>
                    <a:pt x="6363" y="4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TextBox 15">
            <a:extLst>
              <a:ext uri="{FF2B5EF4-FFF2-40B4-BE49-F238E27FC236}">
                <a16:creationId xmlns:a16="http://schemas.microsoft.com/office/drawing/2014/main" id="{2EE41A80-02AD-08C7-AAB9-FC421D7B3F09}"/>
              </a:ext>
            </a:extLst>
          </p:cNvPr>
          <p:cNvSpPr txBox="1"/>
          <p:nvPr/>
        </p:nvSpPr>
        <p:spPr bwMode="gray">
          <a:xfrm>
            <a:off x="5695950" y="4844989"/>
            <a:ext cx="6048374" cy="830997"/>
          </a:xfrm>
          <a:prstGeom prst="rect">
            <a:avLst/>
          </a:prstGeom>
          <a:noFill/>
        </p:spPr>
        <p:txBody>
          <a:bodyPr wrap="square">
            <a:spAutoFit/>
          </a:bodyPr>
          <a:lstStyle/>
          <a:p>
            <a:r>
              <a:rPr lang="en-GB" sz="1600" i="1" dirty="0">
                <a:solidFill>
                  <a:schemeClr val="bg1">
                    <a:lumMod val="50000"/>
                    <a:lumOff val="50000"/>
                  </a:schemeClr>
                </a:solidFill>
                <a:latin typeface="Gotham Black" panose="02000603040000020004"/>
              </a:rPr>
              <a:t>“One is about talking purpose, and I feel some brands have gone ahead and actually done something about it. [Brand] has saved precious time — that’s action, not talk.”</a:t>
            </a:r>
          </a:p>
        </p:txBody>
      </p:sp>
      <p:pic>
        <p:nvPicPr>
          <p:cNvPr id="17" name="Graphic 16">
            <a:extLst>
              <a:ext uri="{FF2B5EF4-FFF2-40B4-BE49-F238E27FC236}">
                <a16:creationId xmlns:a16="http://schemas.microsoft.com/office/drawing/2014/main" id="{70D0C5F7-1F5A-83B2-7A64-DA4CE34F135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71012" y="4622422"/>
            <a:ext cx="424938" cy="292735"/>
          </a:xfrm>
          <a:prstGeom prst="rect">
            <a:avLst/>
          </a:prstGeom>
        </p:spPr>
      </p:pic>
      <p:pic>
        <p:nvPicPr>
          <p:cNvPr id="19" name="Picture 18">
            <a:extLst>
              <a:ext uri="{FF2B5EF4-FFF2-40B4-BE49-F238E27FC236}">
                <a16:creationId xmlns:a16="http://schemas.microsoft.com/office/drawing/2014/main" id="{4E7EC45A-00DB-D6AF-3AE1-C560FC43D203}"/>
              </a:ext>
            </a:extLst>
          </p:cNvPr>
          <p:cNvPicPr>
            <a:picLocks noChangeAspect="1"/>
          </p:cNvPicPr>
          <p:nvPr/>
        </p:nvPicPr>
        <p:blipFill>
          <a:blip r:embed="rId7"/>
          <a:stretch>
            <a:fillRect/>
          </a:stretch>
        </p:blipFill>
        <p:spPr>
          <a:xfrm>
            <a:off x="377001" y="2560393"/>
            <a:ext cx="4340006" cy="3069426"/>
          </a:xfrm>
          <a:prstGeom prst="rect">
            <a:avLst/>
          </a:prstGeom>
        </p:spPr>
      </p:pic>
      <p:pic>
        <p:nvPicPr>
          <p:cNvPr id="20" name="Picture 19" descr="A logo with blue and pink squares&#10;&#10;AI-generated content may be incorrect.">
            <a:extLst>
              <a:ext uri="{FF2B5EF4-FFF2-40B4-BE49-F238E27FC236}">
                <a16:creationId xmlns:a16="http://schemas.microsoft.com/office/drawing/2014/main" id="{164188FE-6541-D047-3224-D33C12B133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4153" y="489465"/>
            <a:ext cx="920989" cy="694100"/>
          </a:xfrm>
          <a:prstGeom prst="rect">
            <a:avLst/>
          </a:prstGeom>
        </p:spPr>
      </p:pic>
      <p:pic>
        <p:nvPicPr>
          <p:cNvPr id="21" name="Picture 20" descr="A black and white logo&#10;&#10;AI-generated content may be incorrect.">
            <a:extLst>
              <a:ext uri="{FF2B5EF4-FFF2-40B4-BE49-F238E27FC236}">
                <a16:creationId xmlns:a16="http://schemas.microsoft.com/office/drawing/2014/main" id="{916C647F-4EFA-6462-7A30-C764449D5060}"/>
              </a:ext>
            </a:extLst>
          </p:cNvPr>
          <p:cNvPicPr>
            <a:picLocks noChangeAspect="1"/>
          </p:cNvPicPr>
          <p:nvPr/>
        </p:nvPicPr>
        <p:blipFill>
          <a:blip r:embed="rId9"/>
          <a:stretch>
            <a:fillRect/>
          </a:stretch>
        </p:blipFill>
        <p:spPr>
          <a:xfrm>
            <a:off x="0" y="197759"/>
            <a:ext cx="1665405" cy="1194915"/>
          </a:xfrm>
          <a:prstGeom prst="rect">
            <a:avLst/>
          </a:prstGeom>
        </p:spPr>
      </p:pic>
    </p:spTree>
    <p:extLst>
      <p:ext uri="{BB962C8B-B14F-4D97-AF65-F5344CB8AC3E}">
        <p14:creationId xmlns:p14="http://schemas.microsoft.com/office/powerpoint/2010/main" val="2125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F256D-E75B-0E8C-6FFD-24A3A56550F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FD5E550-5B71-D2B5-8784-EC5664F815EE}"/>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7023C9F5-8A39-233C-7574-5E32BE7F995F}"/>
              </a:ext>
            </a:extLst>
          </p:cNvPr>
          <p:cNvSpPr/>
          <p:nvPr/>
        </p:nvSpPr>
        <p:spPr>
          <a:xfrm>
            <a:off x="0" y="1600200"/>
            <a:ext cx="12192000" cy="52578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B01ED9-3A78-D90C-398F-DED159B417D9}"/>
              </a:ext>
            </a:extLst>
          </p:cNvPr>
          <p:cNvSpPr txBox="1"/>
          <p:nvPr/>
        </p:nvSpPr>
        <p:spPr>
          <a:xfrm>
            <a:off x="1731595" y="307972"/>
            <a:ext cx="9053644" cy="1200329"/>
          </a:xfrm>
          <a:prstGeom prst="rect">
            <a:avLst/>
          </a:prstGeom>
          <a:noFill/>
        </p:spPr>
        <p:txBody>
          <a:bodyPr wrap="square" rtlCol="0">
            <a:spAutoFit/>
          </a:bodyPr>
          <a:lstStyle/>
          <a:p>
            <a:pPr algn="ctr"/>
            <a:r>
              <a:rPr lang="en-GB" sz="3600" b="1" dirty="0">
                <a:solidFill>
                  <a:srgbClr val="FECF8B"/>
                </a:solidFill>
                <a:latin typeface="Gotham Black" panose="02000603040000020004" pitchFamily="2" charset="0"/>
              </a:rPr>
              <a:t>Everyday Impact OR </a:t>
            </a:r>
            <a:r>
              <a:rPr lang="en-US" sz="3600" b="1" dirty="0">
                <a:solidFill>
                  <a:srgbClr val="FECF8B"/>
                </a:solidFill>
                <a:latin typeface="Gotham Black" panose="02000603040000020004" pitchFamily="2" charset="0"/>
              </a:rPr>
              <a:t>Solving day-to-day frictions </a:t>
            </a:r>
            <a:r>
              <a:rPr lang="en-US" sz="3600" b="1" dirty="0">
                <a:solidFill>
                  <a:srgbClr val="FECF8B"/>
                </a:solidFill>
                <a:latin typeface="Gotham Black" panose="02000603040000020004" pitchFamily="2" charset="0"/>
                <a:sym typeface="Wingdings" panose="05000000000000000000" pitchFamily="2" charset="2"/>
              </a:rPr>
              <a:t></a:t>
            </a:r>
            <a:r>
              <a:rPr lang="en-GB" sz="3600" b="1" dirty="0">
                <a:solidFill>
                  <a:srgbClr val="FECF8B"/>
                </a:solidFill>
                <a:latin typeface="Gotham Black" panose="02000603040000020004" pitchFamily="2" charset="0"/>
              </a:rPr>
              <a:t> as Powerful as Big Purpose</a:t>
            </a:r>
          </a:p>
        </p:txBody>
      </p:sp>
      <p:sp>
        <p:nvSpPr>
          <p:cNvPr id="9" name="TextBox 8">
            <a:extLst>
              <a:ext uri="{FF2B5EF4-FFF2-40B4-BE49-F238E27FC236}">
                <a16:creationId xmlns:a16="http://schemas.microsoft.com/office/drawing/2014/main" id="{FD03EC9A-81B4-A9BC-1BDE-5611307D6586}"/>
              </a:ext>
            </a:extLst>
          </p:cNvPr>
          <p:cNvSpPr txBox="1"/>
          <p:nvPr/>
        </p:nvSpPr>
        <p:spPr>
          <a:xfrm>
            <a:off x="5448017" y="2984327"/>
            <a:ext cx="184731" cy="338554"/>
          </a:xfrm>
          <a:prstGeom prst="rect">
            <a:avLst/>
          </a:prstGeom>
          <a:noFill/>
        </p:spPr>
        <p:txBody>
          <a:bodyPr wrap="none" rtlCol="0">
            <a:spAutoFit/>
          </a:bodyPr>
          <a:lstStyle/>
          <a:p>
            <a:endParaRPr lang="en-IN" sz="1600">
              <a:latin typeface="Gotham Medium" panose="02000604030000020004" pitchFamily="50" charset="0"/>
            </a:endParaRPr>
          </a:p>
        </p:txBody>
      </p:sp>
      <p:sp>
        <p:nvSpPr>
          <p:cNvPr id="2" name="Text Placeholder 3">
            <a:extLst>
              <a:ext uri="{FF2B5EF4-FFF2-40B4-BE49-F238E27FC236}">
                <a16:creationId xmlns:a16="http://schemas.microsoft.com/office/drawing/2014/main" id="{417672D4-B065-306D-EEBB-F18985675190}"/>
              </a:ext>
            </a:extLst>
          </p:cNvPr>
          <p:cNvSpPr txBox="1">
            <a:spLocks/>
          </p:cNvSpPr>
          <p:nvPr/>
        </p:nvSpPr>
        <p:spPr>
          <a:xfrm>
            <a:off x="368555" y="2736917"/>
            <a:ext cx="3711521" cy="4046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sz="2400" b="1">
                <a:solidFill>
                  <a:srgbClr val="7030A0"/>
                </a:solidFill>
                <a:latin typeface="Gotham Black" panose="02000603040000020004"/>
              </a:rPr>
              <a:t>REAL – TANGIBLE IMPACT</a:t>
            </a:r>
            <a:endParaRPr lang="en-US" sz="2400" b="1">
              <a:solidFill>
                <a:srgbClr val="7030A0"/>
              </a:solidFill>
              <a:latin typeface="Gotham Black" panose="02000603040000020004"/>
            </a:endParaRPr>
          </a:p>
        </p:txBody>
      </p:sp>
      <p:sp>
        <p:nvSpPr>
          <p:cNvPr id="5" name="TextBox 4">
            <a:extLst>
              <a:ext uri="{FF2B5EF4-FFF2-40B4-BE49-F238E27FC236}">
                <a16:creationId xmlns:a16="http://schemas.microsoft.com/office/drawing/2014/main" id="{3B7A7817-E363-8439-A69C-5DB3430C73A1}"/>
              </a:ext>
            </a:extLst>
          </p:cNvPr>
          <p:cNvSpPr txBox="1"/>
          <p:nvPr/>
        </p:nvSpPr>
        <p:spPr>
          <a:xfrm>
            <a:off x="5018198" y="3303539"/>
            <a:ext cx="6365453" cy="918551"/>
          </a:xfrm>
          <a:prstGeom prst="rect">
            <a:avLst/>
          </a:prstGeom>
          <a:noFill/>
        </p:spPr>
        <p:txBody>
          <a:bodyPr wrap="square" lIns="0" tIns="0" rIns="0" bIns="0" rtlCol="0" anchor="ctr">
            <a:noAutofit/>
          </a:bodyPr>
          <a:lstStyle/>
          <a:p>
            <a:r>
              <a:rPr lang="en-GB" b="1">
                <a:solidFill>
                  <a:schemeClr val="accent2"/>
                </a:solidFill>
                <a:latin typeface="Gotham Black" panose="02000603040000020004"/>
              </a:rPr>
              <a:t>Small, </a:t>
            </a:r>
            <a:r>
              <a:rPr lang="en-GB" b="1" i="1">
                <a:solidFill>
                  <a:schemeClr val="accent2"/>
                </a:solidFill>
                <a:latin typeface="Gotham Black" panose="02000603040000020004"/>
              </a:rPr>
              <a:t>tangible interventions</a:t>
            </a:r>
            <a:r>
              <a:rPr lang="en-GB" b="1">
                <a:solidFill>
                  <a:schemeClr val="accent2"/>
                </a:solidFill>
                <a:latin typeface="Gotham Black" panose="02000603040000020004"/>
              </a:rPr>
              <a:t> that improve everyday life can drive massive brand love and loyalty.</a:t>
            </a:r>
          </a:p>
        </p:txBody>
      </p:sp>
      <p:sp>
        <p:nvSpPr>
          <p:cNvPr id="6" name="TextBox 5">
            <a:extLst>
              <a:ext uri="{FF2B5EF4-FFF2-40B4-BE49-F238E27FC236}">
                <a16:creationId xmlns:a16="http://schemas.microsoft.com/office/drawing/2014/main" id="{E3FFB51E-192A-104E-75D5-27949F470822}"/>
              </a:ext>
            </a:extLst>
          </p:cNvPr>
          <p:cNvSpPr txBox="1"/>
          <p:nvPr/>
        </p:nvSpPr>
        <p:spPr bwMode="auto">
          <a:xfrm>
            <a:off x="5081605" y="4060443"/>
            <a:ext cx="6354664" cy="2533005"/>
          </a:xfrm>
          <a:prstGeom prst="rect">
            <a:avLst/>
          </a:prstGeom>
          <a:noFill/>
        </p:spPr>
        <p:txBody>
          <a:bodyPr wrap="square" lIns="0" tIns="0" rIns="0" bIns="0" rtlCol="0" anchor="ctr">
            <a:noAutofit/>
          </a:bodyPr>
          <a:lstStyle>
            <a:defPPr>
              <a:defRPr lang="de-DE"/>
            </a:defPPr>
            <a:lvl1pPr>
              <a:defRPr sz="1200" b="1">
                <a:solidFill>
                  <a:schemeClr val="tx1">
                    <a:lumMod val="65000"/>
                    <a:lumOff val="35000"/>
                  </a:schemeClr>
                </a:solidFill>
              </a:defRPr>
            </a:lvl1pPr>
          </a:lstStyle>
          <a:p>
            <a:pPr marL="0" lvl="1">
              <a:spcBef>
                <a:spcPts val="600"/>
              </a:spcBef>
              <a:buSzPct val="100000"/>
            </a:pPr>
            <a:endParaRPr lang="en-GB" sz="1400" i="1">
              <a:solidFill>
                <a:schemeClr val="tx1">
                  <a:lumMod val="50000"/>
                </a:schemeClr>
              </a:solidFill>
            </a:endParaRPr>
          </a:p>
          <a:p>
            <a:pPr marL="0" lvl="1">
              <a:spcBef>
                <a:spcPts val="600"/>
              </a:spcBef>
              <a:buSzPct val="100000"/>
            </a:pPr>
            <a:r>
              <a:rPr lang="en-GB" sz="1400" i="1">
                <a:solidFill>
                  <a:schemeClr val="tx1">
                    <a:lumMod val="50000"/>
                  </a:schemeClr>
                </a:solidFill>
              </a:rPr>
              <a:t>“In my life it’s made a big difference. I think it is certainly saved precious time and a lot of [effort]. Well identified opportunity, action more than talk.”</a:t>
            </a:r>
          </a:p>
          <a:p>
            <a:pPr marL="0" lvl="1">
              <a:spcBef>
                <a:spcPts val="600"/>
              </a:spcBef>
              <a:buSzPct val="100000"/>
            </a:pPr>
            <a:endParaRPr lang="en-GB" sz="1400" i="1">
              <a:solidFill>
                <a:schemeClr val="tx1">
                  <a:lumMod val="50000"/>
                </a:schemeClr>
              </a:solidFill>
            </a:endParaRPr>
          </a:p>
          <a:p>
            <a:pPr marL="0" lvl="1">
              <a:spcBef>
                <a:spcPts val="600"/>
              </a:spcBef>
              <a:buSzPct val="100000"/>
            </a:pPr>
            <a:r>
              <a:rPr lang="en-GB" sz="1400" i="1">
                <a:solidFill>
                  <a:schemeClr val="tx1">
                    <a:lumMod val="50000"/>
                  </a:schemeClr>
                </a:solidFill>
              </a:rPr>
              <a:t>“Picking real, topical subjects like [impact] brings a whole new dimension to relevance.”</a:t>
            </a:r>
            <a:endParaRPr lang="en-US" sz="1400" i="1">
              <a:solidFill>
                <a:schemeClr val="tx1">
                  <a:lumMod val="50000"/>
                </a:schemeClr>
              </a:solidFill>
            </a:endParaRPr>
          </a:p>
        </p:txBody>
      </p:sp>
      <p:sp>
        <p:nvSpPr>
          <p:cNvPr id="8" name="TextBox 7">
            <a:extLst>
              <a:ext uri="{FF2B5EF4-FFF2-40B4-BE49-F238E27FC236}">
                <a16:creationId xmlns:a16="http://schemas.microsoft.com/office/drawing/2014/main" id="{3BF61A03-AB6E-0575-4F5A-23F72738B570}"/>
              </a:ext>
            </a:extLst>
          </p:cNvPr>
          <p:cNvSpPr txBox="1"/>
          <p:nvPr/>
        </p:nvSpPr>
        <p:spPr>
          <a:xfrm>
            <a:off x="5020302" y="2143425"/>
            <a:ext cx="6365454" cy="918551"/>
          </a:xfrm>
          <a:prstGeom prst="rect">
            <a:avLst/>
          </a:prstGeom>
          <a:noFill/>
        </p:spPr>
        <p:txBody>
          <a:bodyPr wrap="square" lIns="0" tIns="0" rIns="0" bIns="0" rtlCol="0" anchor="ctr">
            <a:noAutofit/>
          </a:bodyPr>
          <a:lstStyle/>
          <a:p>
            <a:r>
              <a:rPr lang="en-GB" b="1">
                <a:solidFill>
                  <a:srgbClr val="7030A0"/>
                </a:solidFill>
                <a:latin typeface="Gotham Black" panose="02000603040000020004"/>
              </a:rPr>
              <a:t>Some of the most celebrated campaigns were those addressing </a:t>
            </a:r>
            <a:r>
              <a:rPr lang="en-GB" b="1" i="1">
                <a:solidFill>
                  <a:srgbClr val="7030A0"/>
                </a:solidFill>
                <a:latin typeface="Gotham Black" panose="02000603040000020004"/>
              </a:rPr>
              <a:t>mundane but real pain points</a:t>
            </a:r>
            <a:r>
              <a:rPr lang="en-GB" b="1">
                <a:solidFill>
                  <a:srgbClr val="7030A0"/>
                </a:solidFill>
                <a:latin typeface="Gotham Black" panose="02000603040000020004"/>
              </a:rPr>
              <a:t> — proving that purpose doesn’t have to be grandiose to be effective.</a:t>
            </a:r>
            <a:endParaRPr lang="en-US" b="1">
              <a:solidFill>
                <a:srgbClr val="7030A0"/>
              </a:solidFill>
              <a:latin typeface="Gotham Black" panose="02000603040000020004"/>
            </a:endParaRPr>
          </a:p>
        </p:txBody>
      </p:sp>
      <p:sp>
        <p:nvSpPr>
          <p:cNvPr id="12" name="Right Brace 11">
            <a:extLst>
              <a:ext uri="{FF2B5EF4-FFF2-40B4-BE49-F238E27FC236}">
                <a16:creationId xmlns:a16="http://schemas.microsoft.com/office/drawing/2014/main" id="{3D4202C9-11F0-2F3E-1CF2-1ADF07A4CD9B}"/>
              </a:ext>
            </a:extLst>
          </p:cNvPr>
          <p:cNvSpPr/>
          <p:nvPr/>
        </p:nvSpPr>
        <p:spPr bwMode="gray">
          <a:xfrm>
            <a:off x="4211111" y="3106199"/>
            <a:ext cx="377072" cy="2285310"/>
          </a:xfrm>
          <a:prstGeom prst="rightBrace">
            <a:avLst>
              <a:gd name="adj1" fmla="val 50833"/>
              <a:gd name="adj2" fmla="val 50000"/>
            </a:avLst>
          </a:prstGeom>
          <a:ln w="9525">
            <a:solidFill>
              <a:schemeClr val="bg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2" name="Graphic 41">
            <a:extLst>
              <a:ext uri="{FF2B5EF4-FFF2-40B4-BE49-F238E27FC236}">
                <a16:creationId xmlns:a16="http://schemas.microsoft.com/office/drawing/2014/main" id="{037D8C82-F8EB-0209-0C15-BEEA428E0A4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04783" y="4613634"/>
            <a:ext cx="290238" cy="199942"/>
          </a:xfrm>
          <a:prstGeom prst="rect">
            <a:avLst/>
          </a:prstGeom>
        </p:spPr>
      </p:pic>
      <p:pic>
        <p:nvPicPr>
          <p:cNvPr id="5122" name="Picture 2" descr="The Art of Problem-Solving for Students">
            <a:extLst>
              <a:ext uri="{FF2B5EF4-FFF2-40B4-BE49-F238E27FC236}">
                <a16:creationId xmlns:a16="http://schemas.microsoft.com/office/drawing/2014/main" id="{3016F1EE-D619-3118-AB65-3DBB0A0D1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670" y="3233463"/>
            <a:ext cx="3672301" cy="20307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logo with blue and pink squares&#10;&#10;AI-generated content may be incorrect.">
            <a:extLst>
              <a:ext uri="{FF2B5EF4-FFF2-40B4-BE49-F238E27FC236}">
                <a16:creationId xmlns:a16="http://schemas.microsoft.com/office/drawing/2014/main" id="{6F640E6F-182D-1CC4-AF11-0C0C56996B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4153" y="489465"/>
            <a:ext cx="920989" cy="694100"/>
          </a:xfrm>
          <a:prstGeom prst="rect">
            <a:avLst/>
          </a:prstGeom>
        </p:spPr>
      </p:pic>
      <p:pic>
        <p:nvPicPr>
          <p:cNvPr id="44" name="Picture 43" descr="A black and white logo&#10;&#10;AI-generated content may be incorrect.">
            <a:extLst>
              <a:ext uri="{FF2B5EF4-FFF2-40B4-BE49-F238E27FC236}">
                <a16:creationId xmlns:a16="http://schemas.microsoft.com/office/drawing/2014/main" id="{C9B01081-9078-2772-D17A-1CE9F1687855}"/>
              </a:ext>
            </a:extLst>
          </p:cNvPr>
          <p:cNvPicPr>
            <a:picLocks noChangeAspect="1"/>
          </p:cNvPicPr>
          <p:nvPr/>
        </p:nvPicPr>
        <p:blipFill>
          <a:blip r:embed="rId7"/>
          <a:stretch>
            <a:fillRect/>
          </a:stretch>
        </p:blipFill>
        <p:spPr>
          <a:xfrm>
            <a:off x="0" y="197759"/>
            <a:ext cx="1665405" cy="1194915"/>
          </a:xfrm>
          <a:prstGeom prst="rect">
            <a:avLst/>
          </a:prstGeom>
        </p:spPr>
      </p:pic>
    </p:spTree>
    <p:extLst>
      <p:ext uri="{BB962C8B-B14F-4D97-AF65-F5344CB8AC3E}">
        <p14:creationId xmlns:p14="http://schemas.microsoft.com/office/powerpoint/2010/main" val="170555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1C31-F212-2766-1759-C4086F4C4DB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D650C42-4673-EC5A-429C-46F48042F9CA}"/>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4054FC3B-19CC-1097-3095-4D45106121AC}"/>
              </a:ext>
            </a:extLst>
          </p:cNvPr>
          <p:cNvSpPr/>
          <p:nvPr/>
        </p:nvSpPr>
        <p:spPr>
          <a:xfrm>
            <a:off x="0" y="1600200"/>
            <a:ext cx="12192000" cy="52578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45D8CD-2D82-E918-44A6-9BE82B9F851E}"/>
              </a:ext>
            </a:extLst>
          </p:cNvPr>
          <p:cNvSpPr txBox="1"/>
          <p:nvPr/>
        </p:nvSpPr>
        <p:spPr>
          <a:xfrm>
            <a:off x="2143125" y="307972"/>
            <a:ext cx="8514365" cy="1200329"/>
          </a:xfrm>
          <a:prstGeom prst="rect">
            <a:avLst/>
          </a:prstGeom>
          <a:noFill/>
        </p:spPr>
        <p:txBody>
          <a:bodyPr wrap="square" rtlCol="0">
            <a:spAutoFit/>
          </a:bodyPr>
          <a:lstStyle/>
          <a:p>
            <a:pPr algn="ctr"/>
            <a:r>
              <a:rPr lang="en-GB" sz="3600" b="1" dirty="0">
                <a:solidFill>
                  <a:srgbClr val="FECF8B"/>
                </a:solidFill>
              </a:rPr>
              <a:t>Continuity Builds Trust — But Evolution Keeps It Relevant</a:t>
            </a:r>
            <a:endParaRPr lang="en-GB" sz="3600" b="1" dirty="0">
              <a:solidFill>
                <a:srgbClr val="FECF8B"/>
              </a:solidFill>
              <a:latin typeface="Gotham Black" panose="02000603040000020004" pitchFamily="2" charset="0"/>
            </a:endParaRPr>
          </a:p>
        </p:txBody>
      </p:sp>
      <p:sp>
        <p:nvSpPr>
          <p:cNvPr id="9" name="TextBox 8">
            <a:extLst>
              <a:ext uri="{FF2B5EF4-FFF2-40B4-BE49-F238E27FC236}">
                <a16:creationId xmlns:a16="http://schemas.microsoft.com/office/drawing/2014/main" id="{92D42360-81B4-AEB0-22B5-D4446809D3E6}"/>
              </a:ext>
            </a:extLst>
          </p:cNvPr>
          <p:cNvSpPr txBox="1"/>
          <p:nvPr/>
        </p:nvSpPr>
        <p:spPr>
          <a:xfrm>
            <a:off x="5448017" y="2984327"/>
            <a:ext cx="184731" cy="338554"/>
          </a:xfrm>
          <a:prstGeom prst="rect">
            <a:avLst/>
          </a:prstGeom>
          <a:noFill/>
        </p:spPr>
        <p:txBody>
          <a:bodyPr wrap="none" rtlCol="0">
            <a:spAutoFit/>
          </a:bodyPr>
          <a:lstStyle/>
          <a:p>
            <a:endParaRPr lang="en-IN" sz="1600">
              <a:latin typeface="Gotham Medium" panose="02000604030000020004" pitchFamily="50" charset="0"/>
            </a:endParaRPr>
          </a:p>
        </p:txBody>
      </p:sp>
      <p:sp>
        <p:nvSpPr>
          <p:cNvPr id="2" name="TextBox 1">
            <a:extLst>
              <a:ext uri="{FF2B5EF4-FFF2-40B4-BE49-F238E27FC236}">
                <a16:creationId xmlns:a16="http://schemas.microsoft.com/office/drawing/2014/main" id="{272C81B9-DC8E-DD16-065B-5480F9479613}"/>
              </a:ext>
            </a:extLst>
          </p:cNvPr>
          <p:cNvSpPr txBox="1"/>
          <p:nvPr/>
        </p:nvSpPr>
        <p:spPr bwMode="gray">
          <a:xfrm>
            <a:off x="353384" y="2671715"/>
            <a:ext cx="6599742" cy="1631216"/>
          </a:xfrm>
          <a:prstGeom prst="rect">
            <a:avLst/>
          </a:prstGeom>
          <a:noFill/>
        </p:spPr>
        <p:txBody>
          <a:bodyPr wrap="square">
            <a:spAutoFit/>
          </a:bodyPr>
          <a:lstStyle/>
          <a:p>
            <a:r>
              <a:rPr lang="en-GB" sz="2000" b="1" dirty="0">
                <a:solidFill>
                  <a:srgbClr val="7030A0"/>
                </a:solidFill>
                <a:latin typeface="Gotham Black" panose="02000603040000020004"/>
              </a:rPr>
              <a:t>The jury valued brands that demonstrated </a:t>
            </a:r>
            <a:r>
              <a:rPr lang="en-GB" sz="2000" b="1" i="1" dirty="0">
                <a:solidFill>
                  <a:srgbClr val="7030A0"/>
                </a:solidFill>
                <a:latin typeface="Gotham Black" panose="02000603040000020004"/>
              </a:rPr>
              <a:t>sustained commitment</a:t>
            </a:r>
            <a:r>
              <a:rPr lang="en-GB" sz="2000" b="1" dirty="0">
                <a:solidFill>
                  <a:srgbClr val="7030A0"/>
                </a:solidFill>
                <a:latin typeface="Gotham Black" panose="02000603040000020004"/>
              </a:rPr>
              <a:t> to a purpose or platform </a:t>
            </a:r>
            <a:r>
              <a:rPr lang="en-GB" sz="2000" b="1" dirty="0">
                <a:solidFill>
                  <a:srgbClr val="7030A0"/>
                </a:solidFill>
                <a:latin typeface="Gotham Black" panose="02000603040000020004"/>
                <a:sym typeface="Wingdings" panose="05000000000000000000" pitchFamily="2" charset="2"/>
              </a:rPr>
              <a:t></a:t>
            </a:r>
            <a:r>
              <a:rPr lang="en-GB" sz="2000" b="1" dirty="0">
                <a:solidFill>
                  <a:srgbClr val="7030A0"/>
                </a:solidFill>
                <a:latin typeface="Gotham Black" panose="02000603040000020004"/>
              </a:rPr>
              <a:t> but only if they kept </a:t>
            </a:r>
            <a:r>
              <a:rPr lang="en-GB" sz="2000" b="1" i="1" dirty="0">
                <a:solidFill>
                  <a:srgbClr val="7030A0"/>
                </a:solidFill>
                <a:latin typeface="Gotham Black" panose="02000603040000020004"/>
              </a:rPr>
              <a:t>adding new layers of impact</a:t>
            </a:r>
            <a:r>
              <a:rPr lang="en-GB" sz="2000" b="1" dirty="0">
                <a:solidFill>
                  <a:srgbClr val="7030A0"/>
                </a:solidFill>
                <a:latin typeface="Gotham Black" panose="02000603040000020004"/>
              </a:rPr>
              <a:t> each year. </a:t>
            </a:r>
          </a:p>
          <a:p>
            <a:endParaRPr lang="en-GB" sz="2000" b="1" dirty="0">
              <a:solidFill>
                <a:srgbClr val="7030A0"/>
              </a:solidFill>
              <a:latin typeface="Gotham Black" panose="02000603040000020004"/>
            </a:endParaRPr>
          </a:p>
          <a:p>
            <a:r>
              <a:rPr lang="en-GB" sz="2000" b="1" dirty="0">
                <a:solidFill>
                  <a:srgbClr val="7030A0"/>
                </a:solidFill>
                <a:latin typeface="Gotham Black" panose="02000603040000020004"/>
              </a:rPr>
              <a:t>Repetition without reinvention was penalised.</a:t>
            </a:r>
            <a:endParaRPr lang="en-US" sz="2000" b="1" dirty="0">
              <a:solidFill>
                <a:srgbClr val="7030A0"/>
              </a:solidFill>
              <a:latin typeface="Gotham Black" panose="02000603040000020004"/>
            </a:endParaRPr>
          </a:p>
        </p:txBody>
      </p:sp>
      <p:sp>
        <p:nvSpPr>
          <p:cNvPr id="5" name="TextBox 4">
            <a:extLst>
              <a:ext uri="{FF2B5EF4-FFF2-40B4-BE49-F238E27FC236}">
                <a16:creationId xmlns:a16="http://schemas.microsoft.com/office/drawing/2014/main" id="{5A5EC6A7-33E4-5896-77C3-7A8D3C3C2A3E}"/>
              </a:ext>
            </a:extLst>
          </p:cNvPr>
          <p:cNvSpPr txBox="1"/>
          <p:nvPr/>
        </p:nvSpPr>
        <p:spPr bwMode="gray">
          <a:xfrm>
            <a:off x="6878232" y="2725917"/>
            <a:ext cx="5169527" cy="2123658"/>
          </a:xfrm>
          <a:prstGeom prst="rect">
            <a:avLst/>
          </a:prstGeom>
          <a:noFill/>
        </p:spPr>
        <p:txBody>
          <a:bodyPr wrap="square">
            <a:spAutoFit/>
          </a:bodyPr>
          <a:lstStyle>
            <a:defPPr>
              <a:defRPr lang="de-DE"/>
            </a:defPPr>
            <a:lvl1pPr>
              <a:defRPr i="1">
                <a:solidFill>
                  <a:schemeClr val="bg1">
                    <a:lumMod val="65000"/>
                  </a:schemeClr>
                </a:solidFill>
              </a:defRPr>
            </a:lvl1pPr>
          </a:lstStyle>
          <a:p>
            <a:r>
              <a:rPr lang="en-GB" sz="1600" dirty="0">
                <a:solidFill>
                  <a:schemeClr val="accent2"/>
                </a:solidFill>
                <a:latin typeface="Gotham Black" panose="02000603040000020004"/>
              </a:rPr>
              <a:t>“Some submissions showed tremendous continuity in how they evolved purpose — that’s powerful.”</a:t>
            </a:r>
          </a:p>
          <a:p>
            <a:endParaRPr lang="en-GB" sz="1600" dirty="0">
              <a:solidFill>
                <a:schemeClr val="accent2"/>
              </a:solidFill>
              <a:latin typeface="Gotham Black" panose="02000603040000020004"/>
            </a:endParaRPr>
          </a:p>
          <a:p>
            <a:r>
              <a:rPr lang="en-GB" sz="1600" dirty="0">
                <a:solidFill>
                  <a:schemeClr val="accent2"/>
                </a:solidFill>
                <a:latin typeface="Gotham Black" panose="02000603040000020004"/>
              </a:rPr>
              <a:t>“It’s impressive when a brand builds on the foundation instead of starting from scratch each time.”</a:t>
            </a:r>
          </a:p>
          <a:p>
            <a:endParaRPr lang="en-GB" sz="1600" dirty="0">
              <a:solidFill>
                <a:schemeClr val="accent2"/>
              </a:solidFill>
              <a:latin typeface="Gotham Black" panose="02000603040000020004"/>
            </a:endParaRPr>
          </a:p>
          <a:p>
            <a:r>
              <a:rPr lang="en-GB" sz="1600" dirty="0">
                <a:solidFill>
                  <a:schemeClr val="accent2"/>
                </a:solidFill>
                <a:latin typeface="Gotham Black" panose="02000603040000020004"/>
              </a:rPr>
              <a:t>“Continuity alone is not enough — the next chapter must still surprise and deliver.”</a:t>
            </a:r>
            <a:endParaRPr lang="en-US" sz="1600" dirty="0">
              <a:solidFill>
                <a:schemeClr val="accent2"/>
              </a:solidFill>
              <a:latin typeface="Gotham Black" panose="02000603040000020004"/>
            </a:endParaRPr>
          </a:p>
        </p:txBody>
      </p:sp>
      <p:pic>
        <p:nvPicPr>
          <p:cNvPr id="6" name="Graphic 5">
            <a:extLst>
              <a:ext uri="{FF2B5EF4-FFF2-40B4-BE49-F238E27FC236}">
                <a16:creationId xmlns:a16="http://schemas.microsoft.com/office/drawing/2014/main" id="{BA73501D-8367-387E-0E5F-5FA55CCDFF1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9973" y="2425356"/>
            <a:ext cx="386307" cy="266123"/>
          </a:xfrm>
          <a:prstGeom prst="rect">
            <a:avLst/>
          </a:prstGeom>
        </p:spPr>
      </p:pic>
      <p:pic>
        <p:nvPicPr>
          <p:cNvPr id="3074" name="Picture 2" descr="Interactive Labs on Evolution">
            <a:extLst>
              <a:ext uri="{FF2B5EF4-FFF2-40B4-BE49-F238E27FC236}">
                <a16:creationId xmlns:a16="http://schemas.microsoft.com/office/drawing/2014/main" id="{CB49EEEF-26AC-CA5A-CCB1-783099A8DC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872" y="4625713"/>
            <a:ext cx="6336004" cy="16017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logo with blue and pink squares&#10;&#10;AI-generated content may be incorrect.">
            <a:extLst>
              <a:ext uri="{FF2B5EF4-FFF2-40B4-BE49-F238E27FC236}">
                <a16:creationId xmlns:a16="http://schemas.microsoft.com/office/drawing/2014/main" id="{0E4F3C81-D588-B9CB-BDFC-AB00C610D2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4153" y="489465"/>
            <a:ext cx="920989" cy="694100"/>
          </a:xfrm>
          <a:prstGeom prst="rect">
            <a:avLst/>
          </a:prstGeom>
        </p:spPr>
      </p:pic>
      <p:pic>
        <p:nvPicPr>
          <p:cNvPr id="13" name="Picture 12" descr="A black and white logo&#10;&#10;AI-generated content may be incorrect.">
            <a:extLst>
              <a:ext uri="{FF2B5EF4-FFF2-40B4-BE49-F238E27FC236}">
                <a16:creationId xmlns:a16="http://schemas.microsoft.com/office/drawing/2014/main" id="{FB94C9B8-A4D7-576F-9625-8452F31E2476}"/>
              </a:ext>
            </a:extLst>
          </p:cNvPr>
          <p:cNvPicPr>
            <a:picLocks noChangeAspect="1"/>
          </p:cNvPicPr>
          <p:nvPr/>
        </p:nvPicPr>
        <p:blipFill>
          <a:blip r:embed="rId7"/>
          <a:stretch>
            <a:fillRect/>
          </a:stretch>
        </p:blipFill>
        <p:spPr>
          <a:xfrm>
            <a:off x="0" y="197759"/>
            <a:ext cx="1665405" cy="1194915"/>
          </a:xfrm>
          <a:prstGeom prst="rect">
            <a:avLst/>
          </a:prstGeom>
        </p:spPr>
      </p:pic>
    </p:spTree>
    <p:extLst>
      <p:ext uri="{BB962C8B-B14F-4D97-AF65-F5344CB8AC3E}">
        <p14:creationId xmlns:p14="http://schemas.microsoft.com/office/powerpoint/2010/main" val="74875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xml><?xml version="1.0" encoding="utf-8"?>
<p:tagLst xmlns:a="http://schemas.openxmlformats.org/drawingml/2006/main" xmlns:r="http://schemas.openxmlformats.org/officeDocument/2006/relationships" xmlns:p="http://schemas.openxmlformats.org/presentationml/2006/main">
  <p:tag name="VCT_BODYSTYLE" val="1"/>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BODYINDENTATION" val="0;0;0;0;0;22.67717;22.67717;45.35433;45.35433;68.03149;68.03149;90.70866;68.03149;90.70866;68.03149;90.70866;68.03149;90.70866;"/>
  <p:tag name="VCT-BULLETVISIBILITY" val="G  *******"/>
</p:tagLst>
</file>

<file path=ppt/tags/tag20.xml><?xml version="1.0" encoding="utf-8"?>
<p:tagLst xmlns:a="http://schemas.openxmlformats.org/drawingml/2006/main" xmlns:r="http://schemas.openxmlformats.org/officeDocument/2006/relationships" xmlns:p="http://schemas.openxmlformats.org/presentationml/2006/main">
  <p:tag name="VCT_BODYSTYLE" val="1"/>
  <p:tag name="VCTCREATESHAPEHANDLED" val="0"/>
</p:tagLst>
</file>

<file path=ppt/tags/tag21.xml><?xml version="1.0" encoding="utf-8"?>
<p:tagLst xmlns:a="http://schemas.openxmlformats.org/drawingml/2006/main" xmlns:r="http://schemas.openxmlformats.org/officeDocument/2006/relationships" xmlns:p="http://schemas.openxmlformats.org/presentationml/2006/main">
  <p:tag name="VCT_BODYSTYLE" val="1"/>
  <p:tag name="VCTCREATESHAPEHANDLED" val="0"/>
</p:tagLst>
</file>

<file path=ppt/tags/tag22.xml><?xml version="1.0" encoding="utf-8"?>
<p:tagLst xmlns:a="http://schemas.openxmlformats.org/drawingml/2006/main" xmlns:r="http://schemas.openxmlformats.org/officeDocument/2006/relationships" xmlns:p="http://schemas.openxmlformats.org/presentationml/2006/main">
  <p:tag name="VCT_BODYSTYLE" val="1"/>
  <p:tag name="VCTCREATESHAPEHANDLED" val="0"/>
</p:tagLst>
</file>

<file path=ppt/tags/tag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xml><?xml version="1.0" encoding="utf-8"?>
<p:tagLst xmlns:a="http://schemas.openxmlformats.org/drawingml/2006/main" xmlns:r="http://schemas.openxmlformats.org/officeDocument/2006/relationships" xmlns:p="http://schemas.openxmlformats.org/presentationml/2006/main">
  <p:tag name="VCT_BODYSTYLE" val="1"/>
  <p:tag name="VCTCREATESHAPEHANDLED" val="0"/>
</p:tagLst>
</file>

<file path=ppt/tags/tag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xml><?xml version="1.0" encoding="utf-8"?>
<p:tagLst xmlns:a="http://schemas.openxmlformats.org/drawingml/2006/main" xmlns:r="http://schemas.openxmlformats.org/officeDocument/2006/relationships" xmlns:p="http://schemas.openxmlformats.org/presentationml/2006/main">
  <p:tag name="VCT_BODYSTYLE" val="1"/>
  <p:tag name="VCTCREATESHAPEHANDLED" val="0"/>
</p:tagLst>
</file>

<file path=ppt/tags/tag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STYLE" val="VCT_Marker"/>
  <p:tag name="DATE" val="09/01/2017 14:55:33"/>
  <p:tag name="VCTMASTER" val="MetrixLab_PowerPoint_16-9"/>
  <p:tag name="VCTORDER" val="1"/>
</p:tagLst>
</file>

<file path=ppt/tags/tag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xml><?xml version="1.0" encoding="utf-8"?>
<p:tagLst xmlns:a="http://schemas.openxmlformats.org/drawingml/2006/main" xmlns:r="http://schemas.openxmlformats.org/officeDocument/2006/relationships" xmlns:p="http://schemas.openxmlformats.org/presentationml/2006/main">
  <p:tag name="VCT-BODYINDENTATION" val="0;0;0;0;0;14.17323;14.17323;28.34646;28.34645;42.51968;42.51968;56.69291;42.51968;56.69291;42.51968;56.69291;42.51968;56.69291;"/>
  <p:tag name="VCT-BULLETVISIBILITY" val="G  *******"/>
  <p:tag name="VCTCREATESHAPEHANDLED" val="1"/>
  <p:tag name="STYLE" val="NativeTextbox"/>
  <p:tag name="DATE" val="11/06/2017 15:17:21"/>
  <p:tag name="VCT_NATIVEBODY" val="14.0"/>
</p:tagLst>
</file>

<file path=ppt/tags/tag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xml><?xml version="1.0" encoding="utf-8"?>
<p:tagLst xmlns:a="http://schemas.openxmlformats.org/drawingml/2006/main" xmlns:r="http://schemas.openxmlformats.org/officeDocument/2006/relationships" xmlns:p="http://schemas.openxmlformats.org/presentationml/2006/main">
  <p:tag name="VCT-BODYINDENTATION" val="0;0;0;0;0;14.17323;14.17323;28.34646;28.34645;42.51968;42.51968;56.69291;42.51968;56.69291;42.51968;56.69291;42.51968;56.69291;"/>
  <p:tag name="VCT-BULLETVISIBILITY" val="G  *******"/>
  <p:tag name="VCTCREATESHAPEHANDLED" val="1"/>
  <p:tag name="STYLE" val="NativeTextbox"/>
  <p:tag name="DATE" val="11/06/2017 15:17:21"/>
  <p:tag name="VCT_NATIVEBODY" val="14.0"/>
</p:tagLst>
</file>

<file path=ppt/tags/tag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Toluna">
      <a:dk1>
        <a:srgbClr val="000000"/>
      </a:dk1>
      <a:lt1>
        <a:srgbClr val="FFFFFF"/>
      </a:lt1>
      <a:dk2>
        <a:srgbClr val="EDEDED"/>
      </a:dk2>
      <a:lt2>
        <a:srgbClr val="042444"/>
      </a:lt2>
      <a:accent1>
        <a:srgbClr val="00CAEB"/>
      </a:accent1>
      <a:accent2>
        <a:srgbClr val="ED0A8D"/>
      </a:accent2>
      <a:accent3>
        <a:srgbClr val="0017AC"/>
      </a:accent3>
      <a:accent4>
        <a:srgbClr val="DBB800"/>
      </a:accent4>
      <a:accent5>
        <a:srgbClr val="007EE2"/>
      </a:accent5>
      <a:accent6>
        <a:srgbClr val="89BC92"/>
      </a:accent6>
      <a:hlink>
        <a:srgbClr val="ED0A8D"/>
      </a:hlink>
      <a:folHlink>
        <a:srgbClr val="ED0A8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tx2"/>
          </a:solidFill>
        </a:ln>
      </a:spPr>
      <a:bodyPr rtlCol="0" anchor="ctr"/>
      <a:lstStyle>
        <a:defPPr algn="ctr">
          <a:defRPr sz="16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nSpc>
            <a:spcPct val="120000"/>
          </a:lnSpc>
          <a:buSzPct val="80000"/>
          <a:defRPr sz="1600" dirty="0"/>
        </a:defPPr>
      </a:lstStyle>
    </a:txDef>
  </a:objectDefaults>
  <a:extraClrSchemeLst/>
  <a:custClrLst>
    <a:custClr name="Open Sky Blue">
      <a:srgbClr val="00CAEB"/>
    </a:custClr>
    <a:custClr name="Charged Magenta">
      <a:srgbClr val="ED0A8C"/>
    </a:custClr>
    <a:custClr name="Cobalt Fusion">
      <a:srgbClr val="0017AB"/>
    </a:custClr>
    <a:custClr name="Atomic Gold">
      <a:srgbClr val="DBB800"/>
    </a:custClr>
    <a:custClr name="Blue Current">
      <a:srgbClr val="007EE2"/>
    </a:custClr>
    <a:custClr name="Mint Green">
      <a:srgbClr val="89BC92"/>
    </a:custClr>
    <a:custClr name="Blue Tint">
      <a:srgbClr val="3B6BA6"/>
    </a:custClr>
    <a:custClr name="Purple Tint">
      <a:srgbClr val="7C4891"/>
    </a:custClr>
    <a:custClr name="Dark Purple Tint">
      <a:srgbClr val="5F4590"/>
    </a:custClr>
    <a:custClr name="Orange Tint">
      <a:srgbClr val="CE822B"/>
    </a:custClr>
    <a:custClr name="Turqoise">
      <a:srgbClr val="678FA1"/>
    </a:custClr>
    <a:custClr name="Dark Turqoise">
      <a:srgbClr val="435F8A"/>
    </a:custClr>
    <a:custClr name="Super Dark Blue">
      <a:srgbClr val="292B51"/>
    </a:custClr>
    <a:custClr name="Purple Pink">
      <a:srgbClr val="883667"/>
    </a:custClr>
    <a:custClr name="Orange Yellow">
      <a:srgbClr val="C28A25"/>
    </a:custClr>
    <a:custClr name="Dark Yellow">
      <a:srgbClr val="917F2E"/>
    </a:custClr>
    <a:custClr name="Forest Green">
      <a:srgbClr val="4F6D4A"/>
    </a:custClr>
    <a:custClr name="Bright Green">
      <a:srgbClr val="9BBD39"/>
    </a:custClr>
    <a:custClr name="Green">
      <a:srgbClr val="659B3D"/>
    </a:custClr>
    <a:custClr name="Brown">
      <a:srgbClr val="8E704E"/>
    </a:custClr>
    <a:custClr name="Sentiment Red">
      <a:srgbClr val="B90012"/>
    </a:custClr>
    <a:custClr name="Sentiment Orange">
      <a:srgbClr val="CE822B"/>
    </a:custClr>
    <a:custClr name="Sentiment Yellow">
      <a:srgbClr val="DBB800"/>
    </a:custClr>
    <a:custClr name="Sentiment Grey">
      <a:srgbClr val="C5C3C3"/>
    </a:custClr>
    <a:custClr name="Sentiment Light BLue">
      <a:srgbClr val="00CAEB"/>
    </a:custClr>
    <a:custClr name="Sentiment Middle Blue">
      <a:srgbClr val="007DE3"/>
    </a:custClr>
    <a:custClr name="Sentiment Dark Blue">
      <a:srgbClr val="0017AB"/>
    </a:custClr>
    <a:custClr name="Green Correct">
      <a:srgbClr val="659B3D"/>
    </a:custClr>
    <a:custClr name="Red Incorrect">
      <a:srgbClr val="B90012"/>
    </a:custClr>
  </a:custClrLst>
  <a:extLst>
    <a:ext uri="{05A4C25C-085E-4340-85A3-A5531E510DB2}">
      <thm15:themeFamily xmlns:thm15="http://schemas.microsoft.com/office/thememl/2012/main" name="Theme1" id="{34708E17-5E43-43CF-ACBA-E466E0803066}" vid="{CAED30DA-4B30-4AB0-88BC-79DBF0575BE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a07c70-0cb9-4be7-b3db-aadcd347768a">
      <Terms xmlns="http://schemas.microsoft.com/office/infopath/2007/PartnerControls"/>
    </lcf76f155ced4ddcb4097134ff3c332f>
    <TaxCatchAll xmlns="de160db5-73d3-411a-90f2-94db19d67c9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9C6D70230ECD948958C69A24C52D718" ma:contentTypeVersion="16" ma:contentTypeDescription="Create a new document." ma:contentTypeScope="" ma:versionID="3e16d097847ab168e1ae48589ea2e975">
  <xsd:schema xmlns:xsd="http://www.w3.org/2001/XMLSchema" xmlns:xs="http://www.w3.org/2001/XMLSchema" xmlns:p="http://schemas.microsoft.com/office/2006/metadata/properties" xmlns:ns2="7ca07c70-0cb9-4be7-b3db-aadcd347768a" xmlns:ns3="de160db5-73d3-411a-90f2-94db19d67c99" targetNamespace="http://schemas.microsoft.com/office/2006/metadata/properties" ma:root="true" ma:fieldsID="34969e3820faaff55cd9d80bb0fcf04c" ns2:_="" ns3:_="">
    <xsd:import namespace="7ca07c70-0cb9-4be7-b3db-aadcd347768a"/>
    <xsd:import namespace="de160db5-73d3-411a-90f2-94db19d67c9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a07c70-0cb9-4be7-b3db-aadcd3477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e01ed1a-d747-4d93-9769-39dd47b4594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160db5-73d3-411a-90f2-94db19d67c9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2fe97e7-ead2-48eb-943e-10488fc1de4f}" ma:internalName="TaxCatchAll" ma:showField="CatchAllData" ma:web="de160db5-73d3-411a-90f2-94db19d67c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A10376-3084-4894-BA61-BDB2855049D9}">
  <ds:schemaRefs>
    <ds:schemaRef ds:uri="7ca07c70-0cb9-4be7-b3db-aadcd347768a"/>
    <ds:schemaRef ds:uri="de160db5-73d3-411a-90f2-94db19d67c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533CBAD-8245-4809-B344-0764025601EB}">
  <ds:schemaRefs>
    <ds:schemaRef ds:uri="7ca07c70-0cb9-4be7-b3db-aadcd347768a"/>
    <ds:schemaRef ds:uri="de160db5-73d3-411a-90f2-94db19d67c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5E40A7B-93F8-4DBF-9EF4-4706739757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987</Words>
  <Application>Microsoft Macintosh PowerPoint</Application>
  <PresentationFormat>Widescreen</PresentationFormat>
  <Paragraphs>96</Paragraphs>
  <Slides>14</Slides>
  <Notes>3</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14</vt:i4>
      </vt:variant>
    </vt:vector>
  </HeadingPairs>
  <TitlesOfParts>
    <vt:vector size="32" baseType="lpstr">
      <vt:lpstr>Aptos</vt:lpstr>
      <vt:lpstr>Aptos Display</vt:lpstr>
      <vt:lpstr>Arial</vt:lpstr>
      <vt:lpstr>Calibri</vt:lpstr>
      <vt:lpstr>Calibri Light</vt:lpstr>
      <vt:lpstr>Century Gothic</vt:lpstr>
      <vt:lpstr>Gotham</vt:lpstr>
      <vt:lpstr>Gotham Black</vt:lpstr>
      <vt:lpstr>Gotham Bold</vt:lpstr>
      <vt:lpstr>Gotham Heavy</vt:lpstr>
      <vt:lpstr>Gotham Medium</vt:lpstr>
      <vt:lpstr>Montserrat</vt:lpstr>
      <vt:lpstr>Trebuchet MS</vt:lpstr>
      <vt:lpstr>Wingdings</vt:lpstr>
      <vt:lpstr>Office Theme</vt:lpstr>
      <vt:lpstr>1_Theme1</vt:lpstr>
      <vt:lpstr>1_office theme</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MMA Unplugged PPT</dc:title>
  <dc:creator>Admin</dc:creator>
  <cp:lastModifiedBy>Moneka Khurana</cp:lastModifiedBy>
  <cp:revision>2</cp:revision>
  <dcterms:created xsi:type="dcterms:W3CDTF">2025-09-18T12:53:57Z</dcterms:created>
  <dcterms:modified xsi:type="dcterms:W3CDTF">2025-10-08T09:08:48Z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0x010100B9C6D70230ECD948958C69A24C52D718</vt:lpwstr>
  </property>
  <property fmtid="{D5CDD505-2E9C-101B-9397-08002B2CF9AE}" pid="3" name="MediaServiceImageTags">
    <vt:lpwstr/>
  </property>
</Properties>
</file>