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2.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3.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30" r:id="rId5"/>
    <p:sldMasterId id="2147483914" r:id="rId6"/>
    <p:sldMasterId id="2147483994" r:id="rId7"/>
  </p:sldMasterIdLst>
  <p:notesMasterIdLst>
    <p:notesMasterId r:id="rId28"/>
  </p:notesMasterIdLst>
  <p:sldIdLst>
    <p:sldId id="325" r:id="rId8"/>
    <p:sldId id="2030" r:id="rId9"/>
    <p:sldId id="2063" r:id="rId10"/>
    <p:sldId id="2064" r:id="rId11"/>
    <p:sldId id="2086" r:id="rId12"/>
    <p:sldId id="2090" r:id="rId13"/>
    <p:sldId id="2045" r:id="rId14"/>
    <p:sldId id="1930" r:id="rId15"/>
    <p:sldId id="2080" r:id="rId16"/>
    <p:sldId id="258" r:id="rId17"/>
    <p:sldId id="470" r:id="rId18"/>
    <p:sldId id="275" r:id="rId19"/>
    <p:sldId id="1986" r:id="rId20"/>
    <p:sldId id="2053" r:id="rId21"/>
    <p:sldId id="2038" r:id="rId22"/>
    <p:sldId id="2088" r:id="rId23"/>
    <p:sldId id="2084" r:id="rId24"/>
    <p:sldId id="2085" r:id="rId25"/>
    <p:sldId id="2087" r:id="rId26"/>
    <p:sldId id="33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85740FC-01CA-5544-9FC1-4C6A739A4388}">
          <p14:sldIdLst>
            <p14:sldId id="325"/>
            <p14:sldId id="2030"/>
            <p14:sldId id="2063"/>
            <p14:sldId id="2064"/>
            <p14:sldId id="2086"/>
            <p14:sldId id="2090"/>
            <p14:sldId id="2045"/>
            <p14:sldId id="1930"/>
            <p14:sldId id="2080"/>
            <p14:sldId id="258"/>
            <p14:sldId id="470"/>
            <p14:sldId id="275"/>
            <p14:sldId id="1986"/>
            <p14:sldId id="2053"/>
            <p14:sldId id="2038"/>
            <p14:sldId id="2088"/>
            <p14:sldId id="2084"/>
            <p14:sldId id="2085"/>
            <p14:sldId id="2087"/>
            <p14:sldId id="33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C5CC"/>
    <a:srgbClr val="F0831B"/>
    <a:srgbClr val="000000"/>
    <a:srgbClr val="84C24A"/>
    <a:srgbClr val="4386F7"/>
    <a:srgbClr val="FFFFFF"/>
    <a:srgbClr val="F4C3CC"/>
    <a:srgbClr val="B8DDE1"/>
    <a:srgbClr val="60CE6E"/>
    <a:srgbClr val="5FCE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69"/>
    <p:restoredTop sz="75514" autoAdjust="0"/>
  </p:normalViewPr>
  <p:slideViewPr>
    <p:cSldViewPr snapToGrid="0">
      <p:cViewPr>
        <p:scale>
          <a:sx n="112" d="100"/>
          <a:sy n="112" d="100"/>
        </p:scale>
        <p:origin x="2392" y="1128"/>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73" d="100"/>
          <a:sy n="73" d="100"/>
        </p:scale>
        <p:origin x="346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D046EB-07C9-4498-B056-8F612D337438}" type="datetimeFigureOut">
              <a:rPr lang="en-GB" smtClean="0"/>
              <a:t>20/09/2019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76C8BB-1ECB-4A92-9A16-D698180FA860}" type="slidenum">
              <a:rPr lang="en-GB" smtClean="0"/>
              <a:t>‹#›</a:t>
            </a:fld>
            <a:endParaRPr lang="en-GB"/>
          </a:p>
        </p:txBody>
      </p:sp>
    </p:spTree>
    <p:extLst>
      <p:ext uri="{BB962C8B-B14F-4D97-AF65-F5344CB8AC3E}">
        <p14:creationId xmlns:p14="http://schemas.microsoft.com/office/powerpoint/2010/main" val="933658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76C8BB-1ECB-4A92-9A16-D698180FA860}" type="slidenum">
              <a:rPr lang="en-GB" smtClean="0"/>
              <a:t>1</a:t>
            </a:fld>
            <a:endParaRPr lang="en-GB"/>
          </a:p>
        </p:txBody>
      </p:sp>
    </p:spTree>
    <p:extLst>
      <p:ext uri="{BB962C8B-B14F-4D97-AF65-F5344CB8AC3E}">
        <p14:creationId xmlns:p14="http://schemas.microsoft.com/office/powerpoint/2010/main" val="2881185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single, industry-agreed set of features and technical enablers developed to simplify the product development and global operator deployment of RCS</a:t>
            </a:r>
          </a:p>
          <a:p>
            <a:r>
              <a:rPr lang="en-US" dirty="0"/>
              <a:t>Should by minimum use UP 2.0</a:t>
            </a:r>
            <a:endParaRPr lang="sv-SE" dirty="0"/>
          </a:p>
        </p:txBody>
      </p:sp>
      <p:sp>
        <p:nvSpPr>
          <p:cNvPr id="4" name="Slide Number Placeholder 3"/>
          <p:cNvSpPr>
            <a:spLocks noGrp="1"/>
          </p:cNvSpPr>
          <p:nvPr>
            <p:ph type="sldNum" sz="quarter" idx="5"/>
          </p:nvPr>
        </p:nvSpPr>
        <p:spPr/>
        <p:txBody>
          <a:bodyPr/>
          <a:lstStyle/>
          <a:p>
            <a:fld id="{D976C8BB-1ECB-4A92-9A16-D698180FA860}" type="slidenum">
              <a:rPr lang="en-GB" smtClean="0"/>
              <a:t>12</a:t>
            </a:fld>
            <a:endParaRPr lang="en-GB"/>
          </a:p>
        </p:txBody>
      </p:sp>
    </p:spTree>
    <p:extLst>
      <p:ext uri="{BB962C8B-B14F-4D97-AF65-F5344CB8AC3E}">
        <p14:creationId xmlns:p14="http://schemas.microsoft.com/office/powerpoint/2010/main" val="1584716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Spam and </a:t>
            </a:r>
            <a:r>
              <a:rPr lang="en-GB" sz="1200" kern="1200" dirty="0" err="1">
                <a:solidFill>
                  <a:schemeClr val="tx1"/>
                </a:solidFill>
                <a:effectLst/>
                <a:latin typeface="+mn-lt"/>
                <a:ea typeface="+mn-ea"/>
                <a:cs typeface="+mn-cs"/>
              </a:rPr>
              <a:t>SMiShing</a:t>
            </a:r>
            <a:r>
              <a:rPr lang="en-GB" sz="1200" kern="1200" dirty="0">
                <a:solidFill>
                  <a:schemeClr val="tx1"/>
                </a:solidFill>
                <a:effectLst/>
                <a:latin typeface="+mn-lt"/>
                <a:ea typeface="+mn-ea"/>
                <a:cs typeface="+mn-cs"/>
              </a:rPr>
              <a:t> are becoming a concerning issue which could potentially put MNO messaging at risk. SMS remains an important element of the messaging ecosystem, but it does not allow the recipient to confirm the identity of the sender. This can now be addressed under RCS</a:t>
            </a:r>
            <a:endParaRPr lang="sv-SE" dirty="0"/>
          </a:p>
        </p:txBody>
      </p:sp>
      <p:sp>
        <p:nvSpPr>
          <p:cNvPr id="4" name="Slide Number Placeholder 3"/>
          <p:cNvSpPr>
            <a:spLocks noGrp="1"/>
          </p:cNvSpPr>
          <p:nvPr>
            <p:ph type="sldNum" sz="quarter" idx="5"/>
          </p:nvPr>
        </p:nvSpPr>
        <p:spPr/>
        <p:txBody>
          <a:bodyPr/>
          <a:lstStyle/>
          <a:p>
            <a:fld id="{D976C8BB-1ECB-4A92-9A16-D698180FA860}" type="slidenum">
              <a:rPr lang="en-GB" smtClean="0"/>
              <a:t>13</a:t>
            </a:fld>
            <a:endParaRPr lang="en-GB"/>
          </a:p>
        </p:txBody>
      </p:sp>
    </p:spTree>
    <p:extLst>
      <p:ext uri="{BB962C8B-B14F-4D97-AF65-F5344CB8AC3E}">
        <p14:creationId xmlns:p14="http://schemas.microsoft.com/office/powerpoint/2010/main" val="3700642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76C8BB-1ECB-4A92-9A16-D698180FA860}" type="slidenum">
              <a:rPr lang="en-GB" smtClean="0"/>
              <a:t>17</a:t>
            </a:fld>
            <a:endParaRPr lang="en-GB"/>
          </a:p>
        </p:txBody>
      </p:sp>
    </p:spTree>
    <p:extLst>
      <p:ext uri="{BB962C8B-B14F-4D97-AF65-F5344CB8AC3E}">
        <p14:creationId xmlns:p14="http://schemas.microsoft.com/office/powerpoint/2010/main" val="1573761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76C8BB-1ECB-4A92-9A16-D698180FA860}" type="slidenum">
              <a:rPr lang="en-GB" smtClean="0"/>
              <a:t>18</a:t>
            </a:fld>
            <a:endParaRPr lang="en-GB"/>
          </a:p>
        </p:txBody>
      </p:sp>
    </p:spTree>
    <p:extLst>
      <p:ext uri="{BB962C8B-B14F-4D97-AF65-F5344CB8AC3E}">
        <p14:creationId xmlns:p14="http://schemas.microsoft.com/office/powerpoint/2010/main" val="2940015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CD3E44-9E81-4B66-BC42-69674CF3399F}" type="slidenum">
              <a:rPr lang="es-ES" smtClean="0"/>
              <a:t>20</a:t>
            </a:fld>
            <a:endParaRPr lang="es-ES"/>
          </a:p>
        </p:txBody>
      </p:sp>
    </p:spTree>
    <p:extLst>
      <p:ext uri="{BB962C8B-B14F-4D97-AF65-F5344CB8AC3E}">
        <p14:creationId xmlns:p14="http://schemas.microsoft.com/office/powerpoint/2010/main" val="1365857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76C8BB-1ECB-4A92-9A16-D698180FA860}" type="slidenum">
              <a:rPr lang="en-GB" smtClean="0"/>
              <a:t>2</a:t>
            </a:fld>
            <a:endParaRPr lang="en-GB"/>
          </a:p>
        </p:txBody>
      </p:sp>
    </p:spTree>
    <p:extLst>
      <p:ext uri="{BB962C8B-B14F-4D97-AF65-F5344CB8AC3E}">
        <p14:creationId xmlns:p14="http://schemas.microsoft.com/office/powerpoint/2010/main" val="1601415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Existing use cases &amp; new use cases</a:t>
            </a:r>
          </a:p>
        </p:txBody>
      </p:sp>
      <p:sp>
        <p:nvSpPr>
          <p:cNvPr id="4" name="Slide Number Placeholder 3"/>
          <p:cNvSpPr>
            <a:spLocks noGrp="1"/>
          </p:cNvSpPr>
          <p:nvPr>
            <p:ph type="sldNum" sz="quarter" idx="5"/>
          </p:nvPr>
        </p:nvSpPr>
        <p:spPr/>
        <p:txBody>
          <a:bodyPr/>
          <a:lstStyle/>
          <a:p>
            <a:fld id="{D976C8BB-1ECB-4A92-9A16-D698180FA860}" type="slidenum">
              <a:rPr lang="en-GB" smtClean="0"/>
              <a:t>3</a:t>
            </a:fld>
            <a:endParaRPr lang="en-GB"/>
          </a:p>
        </p:txBody>
      </p:sp>
    </p:spTree>
    <p:extLst>
      <p:ext uri="{BB962C8B-B14F-4D97-AF65-F5344CB8AC3E}">
        <p14:creationId xmlns:p14="http://schemas.microsoft.com/office/powerpoint/2010/main" val="3056927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Enriching the engagement with a customer</a:t>
            </a:r>
          </a:p>
        </p:txBody>
      </p:sp>
      <p:sp>
        <p:nvSpPr>
          <p:cNvPr id="4" name="Slide Number Placeholder 3"/>
          <p:cNvSpPr>
            <a:spLocks noGrp="1"/>
          </p:cNvSpPr>
          <p:nvPr>
            <p:ph type="sldNum" sz="quarter" idx="5"/>
          </p:nvPr>
        </p:nvSpPr>
        <p:spPr/>
        <p:txBody>
          <a:bodyPr/>
          <a:lstStyle/>
          <a:p>
            <a:fld id="{D976C8BB-1ECB-4A92-9A16-D698180FA860}" type="slidenum">
              <a:rPr lang="en-GB" smtClean="0"/>
              <a:t>4</a:t>
            </a:fld>
            <a:endParaRPr lang="en-GB"/>
          </a:p>
        </p:txBody>
      </p:sp>
    </p:spTree>
    <p:extLst>
      <p:ext uri="{BB962C8B-B14F-4D97-AF65-F5344CB8AC3E}">
        <p14:creationId xmlns:p14="http://schemas.microsoft.com/office/powerpoint/2010/main" val="759827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76C8BB-1ECB-4A92-9A16-D698180FA860}" type="slidenum">
              <a:rPr lang="en-GB" smtClean="0"/>
              <a:t>5</a:t>
            </a:fld>
            <a:endParaRPr lang="en-GB"/>
          </a:p>
        </p:txBody>
      </p:sp>
    </p:spTree>
    <p:extLst>
      <p:ext uri="{BB962C8B-B14F-4D97-AF65-F5344CB8AC3E}">
        <p14:creationId xmlns:p14="http://schemas.microsoft.com/office/powerpoint/2010/main" val="464767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76C8BB-1ECB-4A92-9A16-D698180FA860}" type="slidenum">
              <a:rPr lang="en-GB" smtClean="0"/>
              <a:t>6</a:t>
            </a:fld>
            <a:endParaRPr lang="en-GB"/>
          </a:p>
        </p:txBody>
      </p:sp>
    </p:spTree>
    <p:extLst>
      <p:ext uri="{BB962C8B-B14F-4D97-AF65-F5344CB8AC3E}">
        <p14:creationId xmlns:p14="http://schemas.microsoft.com/office/powerpoint/2010/main" val="2217909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76C8BB-1ECB-4A92-9A16-D698180FA860}" type="slidenum">
              <a:rPr lang="en-GB" smtClean="0"/>
              <a:t>8</a:t>
            </a:fld>
            <a:endParaRPr lang="en-GB"/>
          </a:p>
        </p:txBody>
      </p:sp>
    </p:spTree>
    <p:extLst>
      <p:ext uri="{BB962C8B-B14F-4D97-AF65-F5344CB8AC3E}">
        <p14:creationId xmlns:p14="http://schemas.microsoft.com/office/powerpoint/2010/main" val="4276353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76C8BB-1ECB-4A92-9A16-D698180FA860}" type="slidenum">
              <a:rPr lang="en-GB" smtClean="0"/>
              <a:t>9</a:t>
            </a:fld>
            <a:endParaRPr lang="en-GB"/>
          </a:p>
        </p:txBody>
      </p:sp>
    </p:spTree>
    <p:extLst>
      <p:ext uri="{BB962C8B-B14F-4D97-AF65-F5344CB8AC3E}">
        <p14:creationId xmlns:p14="http://schemas.microsoft.com/office/powerpoint/2010/main" val="3743386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76C8BB-1ECB-4A92-9A16-D698180FA860}" type="slidenum">
              <a:rPr lang="en-GB" smtClean="0"/>
              <a:t>11</a:t>
            </a:fld>
            <a:endParaRPr lang="en-GB"/>
          </a:p>
        </p:txBody>
      </p:sp>
    </p:spTree>
    <p:extLst>
      <p:ext uri="{BB962C8B-B14F-4D97-AF65-F5344CB8AC3E}">
        <p14:creationId xmlns:p14="http://schemas.microsoft.com/office/powerpoint/2010/main" val="27340976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30.png"/><Relationship Id="rId4" Type="http://schemas.openxmlformats.org/officeDocument/2006/relationships/image" Target="../media/image31.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30.png"/><Relationship Id="rId4" Type="http://schemas.openxmlformats.org/officeDocument/2006/relationships/image" Target="../media/image31.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34.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4.sv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26.pn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27.pn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30.png"/><Relationship Id="rId4" Type="http://schemas.openxmlformats.org/officeDocument/2006/relationships/image" Target="../media/image31.png"/></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30.png"/><Relationship Id="rId4" Type="http://schemas.openxmlformats.org/officeDocument/2006/relationships/image" Target="../media/image31.pn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34.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35.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36.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37.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7.svg"/><Relationship Id="rId3" Type="http://schemas.openxmlformats.org/officeDocument/2006/relationships/image" Target="../media/image4.svg"/><Relationship Id="rId7" Type="http://schemas.openxmlformats.org/officeDocument/2006/relationships/image" Target="../media/image14.svg"/><Relationship Id="rId12"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13.png"/><Relationship Id="rId11" Type="http://schemas.openxmlformats.org/officeDocument/2006/relationships/image" Target="../media/image40.svg"/><Relationship Id="rId5" Type="http://schemas.openxmlformats.org/officeDocument/2006/relationships/image" Target="../media/image8.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39.svg"/></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1.png"/></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2.png"/></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3.png"/></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3.png"/></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3.png"/><Relationship Id="rId4" Type="http://schemas.openxmlformats.org/officeDocument/2006/relationships/image" Target="../media/image42.png"/></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30.png"/><Relationship Id="rId4" Type="http://schemas.openxmlformats.org/officeDocument/2006/relationships/image" Target="../media/image3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30.png"/><Relationship Id="rId4" Type="http://schemas.openxmlformats.org/officeDocument/2006/relationships/image" Target="../media/image31.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4.sv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6D5BE63-ED2C-4388-87C2-F747296533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8120958" cy="6858000"/>
          </a:xfrm>
          <a:prstGeom prst="rect">
            <a:avLst/>
          </a:prstGeom>
        </p:spPr>
      </p:pic>
      <p:sp>
        <p:nvSpPr>
          <p:cNvPr id="10" name="Rectangle 9">
            <a:extLst>
              <a:ext uri="{FF2B5EF4-FFF2-40B4-BE49-F238E27FC236}">
                <a16:creationId xmlns:a16="http://schemas.microsoft.com/office/drawing/2014/main" id="{894ED129-0725-48C3-AF5E-2F410000273F}"/>
              </a:ext>
            </a:extLst>
          </p:cNvPr>
          <p:cNvSpPr/>
          <p:nvPr userDrawn="1"/>
        </p:nvSpPr>
        <p:spPr>
          <a:xfrm>
            <a:off x="0" y="0"/>
            <a:ext cx="9732963" cy="6857999"/>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Freeform: Shape 10">
            <a:extLst>
              <a:ext uri="{FF2B5EF4-FFF2-40B4-BE49-F238E27FC236}">
                <a16:creationId xmlns:a16="http://schemas.microsoft.com/office/drawing/2014/main" id="{275FC060-1BF8-48E3-9316-15605D3453FC}"/>
              </a:ext>
            </a:extLst>
          </p:cNvPr>
          <p:cNvSpPr/>
          <p:nvPr userDrawn="1"/>
        </p:nvSpPr>
        <p:spPr>
          <a:xfrm>
            <a:off x="4191226" y="0"/>
            <a:ext cx="8524648" cy="6858000"/>
          </a:xfrm>
          <a:custGeom>
            <a:avLst/>
            <a:gdLst>
              <a:gd name="connsiteX0" fmla="*/ 3429000 w 8524648"/>
              <a:gd name="connsiteY0" fmla="*/ 0 h 6858000"/>
              <a:gd name="connsiteX1" fmla="*/ 3430133 w 8524648"/>
              <a:gd name="connsiteY1" fmla="*/ 29 h 6858000"/>
              <a:gd name="connsiteX2" fmla="*/ 3430133 w 8524648"/>
              <a:gd name="connsiteY2" fmla="*/ 0 h 6858000"/>
              <a:gd name="connsiteX3" fmla="*/ 8524648 w 8524648"/>
              <a:gd name="connsiteY3" fmla="*/ 0 h 6858000"/>
              <a:gd name="connsiteX4" fmla="*/ 8524648 w 8524648"/>
              <a:gd name="connsiteY4" fmla="*/ 6858000 h 6858000"/>
              <a:gd name="connsiteX5" fmla="*/ 3430133 w 8524648"/>
              <a:gd name="connsiteY5" fmla="*/ 6858000 h 6858000"/>
              <a:gd name="connsiteX6" fmla="*/ 3430133 w 8524648"/>
              <a:gd name="connsiteY6" fmla="*/ 6857972 h 6858000"/>
              <a:gd name="connsiteX7" fmla="*/ 3429000 w 8524648"/>
              <a:gd name="connsiteY7" fmla="*/ 6858000 h 6858000"/>
              <a:gd name="connsiteX8" fmla="*/ 0 w 8524648"/>
              <a:gd name="connsiteY8" fmla="*/ 3429000 h 6858000"/>
              <a:gd name="connsiteX9" fmla="*/ 3429000 w 8524648"/>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24648" h="6858000">
                <a:moveTo>
                  <a:pt x="3429000" y="0"/>
                </a:moveTo>
                <a:lnTo>
                  <a:pt x="3430133" y="29"/>
                </a:lnTo>
                <a:lnTo>
                  <a:pt x="3430133" y="0"/>
                </a:lnTo>
                <a:lnTo>
                  <a:pt x="8524648" y="0"/>
                </a:lnTo>
                <a:lnTo>
                  <a:pt x="8524648" y="6858000"/>
                </a:lnTo>
                <a:lnTo>
                  <a:pt x="3430133" y="6858000"/>
                </a:lnTo>
                <a:lnTo>
                  <a:pt x="3430133" y="6857972"/>
                </a:lnTo>
                <a:lnTo>
                  <a:pt x="3429000" y="6858000"/>
                </a:lnTo>
                <a:cubicBezTo>
                  <a:pt x="1535216" y="6858000"/>
                  <a:pt x="0" y="5322784"/>
                  <a:pt x="0" y="3429000"/>
                </a:cubicBezTo>
                <a:cubicBezTo>
                  <a:pt x="0" y="1535216"/>
                  <a:pt x="1535216" y="0"/>
                  <a:pt x="342900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1">
            <a:extLst>
              <a:ext uri="{FF2B5EF4-FFF2-40B4-BE49-F238E27FC236}">
                <a16:creationId xmlns:a16="http://schemas.microsoft.com/office/drawing/2014/main" id="{65D717F5-61DD-4A25-9FB3-32324D6C49CD}"/>
              </a:ext>
            </a:extLst>
          </p:cNvPr>
          <p:cNvSpPr>
            <a:spLocks noGrp="1"/>
          </p:cNvSpPr>
          <p:nvPr>
            <p:ph type="ctrTitle" hasCustomPrompt="1"/>
          </p:nvPr>
        </p:nvSpPr>
        <p:spPr>
          <a:xfrm>
            <a:off x="5934075" y="1194787"/>
            <a:ext cx="5741988" cy="2387600"/>
          </a:xfrm>
        </p:spPr>
        <p:txBody>
          <a:bodyPr anchor="b"/>
          <a:lstStyle>
            <a:lvl1pPr algn="l">
              <a:lnSpc>
                <a:spcPct val="85000"/>
              </a:lnSpc>
              <a:defRPr sz="6000">
                <a:solidFill>
                  <a:schemeClr val="accent2"/>
                </a:solidFill>
                <a:latin typeface="Atlas Grotesk Black" pitchFamily="50" charset="0"/>
              </a:defRPr>
            </a:lvl1pPr>
          </a:lstStyle>
          <a:p>
            <a:r>
              <a:rPr lang="en-US"/>
              <a:t>Click to </a:t>
            </a:r>
            <a:br>
              <a:rPr lang="en-US"/>
            </a:br>
            <a:r>
              <a:rPr lang="en-US"/>
              <a:t>edit Master title style</a:t>
            </a:r>
            <a:endParaRPr lang="en-GB"/>
          </a:p>
        </p:txBody>
      </p:sp>
      <p:sp>
        <p:nvSpPr>
          <p:cNvPr id="3" name="Subtitle 2">
            <a:extLst>
              <a:ext uri="{FF2B5EF4-FFF2-40B4-BE49-F238E27FC236}">
                <a16:creationId xmlns:a16="http://schemas.microsoft.com/office/drawing/2014/main" id="{77CC164B-7C83-4882-8701-3C966C493EC7}"/>
              </a:ext>
            </a:extLst>
          </p:cNvPr>
          <p:cNvSpPr>
            <a:spLocks noGrp="1"/>
          </p:cNvSpPr>
          <p:nvPr>
            <p:ph type="subTitle" idx="1" hasCustomPrompt="1"/>
          </p:nvPr>
        </p:nvSpPr>
        <p:spPr>
          <a:xfrm>
            <a:off x="5934075" y="3819322"/>
            <a:ext cx="5741989" cy="1204972"/>
          </a:xfrm>
        </p:spPr>
        <p:txBody>
          <a:bodyPr>
            <a:normAutofit/>
          </a:bodyPr>
          <a:lstStyle>
            <a:lvl1pPr marL="0" indent="0" algn="l">
              <a:lnSpc>
                <a:spcPct val="85000"/>
              </a:lnSpc>
              <a:spcBef>
                <a:spcPts val="0"/>
              </a:spcBef>
              <a:buNone/>
              <a:defRPr sz="2800">
                <a:latin typeface="Atlas Grotesk Regular"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subheading</a:t>
            </a:r>
            <a:br>
              <a:rPr lang="en-GB"/>
            </a:br>
            <a:r>
              <a:rPr lang="en-GB"/>
              <a:t>Can span up </a:t>
            </a:r>
            <a:br>
              <a:rPr lang="en-GB"/>
            </a:br>
            <a:r>
              <a:rPr lang="en-GB"/>
              <a:t>to 3 lines</a:t>
            </a:r>
          </a:p>
        </p:txBody>
      </p:sp>
      <p:sp>
        <p:nvSpPr>
          <p:cNvPr id="16" name="Text Placeholder 17">
            <a:extLst>
              <a:ext uri="{FF2B5EF4-FFF2-40B4-BE49-F238E27FC236}">
                <a16:creationId xmlns:a16="http://schemas.microsoft.com/office/drawing/2014/main" id="{B55544B4-FFF6-4C17-8669-3E16F93FD0CC}"/>
              </a:ext>
            </a:extLst>
          </p:cNvPr>
          <p:cNvSpPr>
            <a:spLocks noGrp="1"/>
          </p:cNvSpPr>
          <p:nvPr>
            <p:ph type="body" sz="quarter" idx="11" hasCustomPrompt="1"/>
          </p:nvPr>
        </p:nvSpPr>
        <p:spPr>
          <a:xfrm>
            <a:off x="5934075" y="5482290"/>
            <a:ext cx="5740923" cy="371475"/>
          </a:xfrm>
        </p:spPr>
        <p:txBody>
          <a:bodyPr>
            <a:normAutofit/>
          </a:bodyPr>
          <a:lstStyle>
            <a:lvl1pPr>
              <a:defRPr sz="1800" b="0"/>
            </a:lvl1pPr>
          </a:lstStyle>
          <a:p>
            <a:pPr lvl="0"/>
            <a:r>
              <a:rPr lang="en-US"/>
              <a:t>Insert month and year</a:t>
            </a:r>
          </a:p>
        </p:txBody>
      </p:sp>
    </p:spTree>
    <p:extLst>
      <p:ext uri="{BB962C8B-B14F-4D97-AF65-F5344CB8AC3E}">
        <p14:creationId xmlns:p14="http://schemas.microsoft.com/office/powerpoint/2010/main" val="176454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vider Slide Right 2">
    <p:bg>
      <p:bgPr>
        <a:solidFill>
          <a:schemeClr val="accent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9732963" y="512764"/>
            <a:ext cx="1943100" cy="1014962"/>
          </a:xfrm>
          <a:prstGeom prst="rect">
            <a:avLst/>
          </a:prstGeom>
        </p:spPr>
      </p:pic>
      <p:sp>
        <p:nvSpPr>
          <p:cNvPr id="11" name="Graphic 5">
            <a:extLst>
              <a:ext uri="{FF2B5EF4-FFF2-40B4-BE49-F238E27FC236}">
                <a16:creationId xmlns:a16="http://schemas.microsoft.com/office/drawing/2014/main" id="{FED4D053-4AF1-4052-8AD0-0A908B7220C2}"/>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p>
        </p:txBody>
      </p:sp>
      <p:sp>
        <p:nvSpPr>
          <p:cNvPr id="9" name="Footer Placeholder 3">
            <a:extLst>
              <a:ext uri="{FF2B5EF4-FFF2-40B4-BE49-F238E27FC236}">
                <a16:creationId xmlns:a16="http://schemas.microsoft.com/office/drawing/2014/main" id="{A9303096-14F9-46F0-8479-EF29F5C7595E}"/>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dirty="0"/>
              <a:t>Copyright© 2018 Sinch. All rights reserved. NDA Confidential.</a:t>
            </a:r>
          </a:p>
        </p:txBody>
      </p:sp>
      <p:sp>
        <p:nvSpPr>
          <p:cNvPr id="13" name="Title 1">
            <a:extLst>
              <a:ext uri="{FF2B5EF4-FFF2-40B4-BE49-F238E27FC236}">
                <a16:creationId xmlns:a16="http://schemas.microsoft.com/office/drawing/2014/main" id="{386520CD-1483-4353-9CE3-EE1FEC2A16C6}"/>
              </a:ext>
            </a:extLst>
          </p:cNvPr>
          <p:cNvSpPr>
            <a:spLocks noGrp="1"/>
          </p:cNvSpPr>
          <p:nvPr>
            <p:ph type="title" hasCustomPrompt="1"/>
          </p:nvPr>
        </p:nvSpPr>
        <p:spPr>
          <a:xfrm>
            <a:off x="6641815" y="1720935"/>
            <a:ext cx="5026483" cy="2157065"/>
          </a:xfrm>
        </p:spPr>
        <p:txBody>
          <a:bodyPr/>
          <a:lstStyle>
            <a:lvl1pPr>
              <a:lnSpc>
                <a:spcPct val="85000"/>
              </a:lnSpc>
              <a:defRPr sz="4800">
                <a:solidFill>
                  <a:schemeClr val="accent4"/>
                </a:solidFill>
                <a:latin typeface="Atlas Grotesk Black" pitchFamily="50" charset="0"/>
              </a:defRPr>
            </a:lvl1pPr>
          </a:lstStyle>
          <a:p>
            <a:r>
              <a:rPr lang="en-US"/>
              <a:t>Click to </a:t>
            </a:r>
            <a:br>
              <a:rPr lang="en-US"/>
            </a:br>
            <a:r>
              <a:rPr lang="en-US"/>
              <a:t>edit Master </a:t>
            </a:r>
            <a:br>
              <a:rPr lang="en-US"/>
            </a:br>
            <a:r>
              <a:rPr lang="en-US"/>
              <a:t>title style</a:t>
            </a:r>
            <a:endParaRPr lang="en-GB"/>
          </a:p>
        </p:txBody>
      </p:sp>
      <p:sp>
        <p:nvSpPr>
          <p:cNvPr id="17" name="Text Placeholder 8">
            <a:extLst>
              <a:ext uri="{FF2B5EF4-FFF2-40B4-BE49-F238E27FC236}">
                <a16:creationId xmlns:a16="http://schemas.microsoft.com/office/drawing/2014/main" id="{1525E8A7-B3CD-4F11-A8DA-4164F37FF0E7}"/>
              </a:ext>
            </a:extLst>
          </p:cNvPr>
          <p:cNvSpPr>
            <a:spLocks noGrp="1"/>
          </p:cNvSpPr>
          <p:nvPr>
            <p:ph type="body" sz="quarter" idx="10" hasCustomPrompt="1"/>
          </p:nvPr>
        </p:nvSpPr>
        <p:spPr>
          <a:xfrm>
            <a:off x="6652131" y="4125733"/>
            <a:ext cx="5016606" cy="1204541"/>
          </a:xfrm>
        </p:spPr>
        <p:txBody>
          <a:bodyPr>
            <a:noAutofit/>
          </a:bodyPr>
          <a:lstStyle>
            <a:lvl1pPr>
              <a:lnSpc>
                <a:spcPct val="85000"/>
              </a:lnSpc>
              <a:defRPr sz="2800">
                <a:solidFill>
                  <a:schemeClr val="bg1"/>
                </a:solidFill>
                <a:latin typeface="Atlas Grotesk Thin" panose="02000000000000000000" pitchFamily="50" charset="0"/>
              </a:defRPr>
            </a:lvl1pPr>
            <a:lvl2pPr>
              <a:defRPr sz="2800"/>
            </a:lvl2pPr>
            <a:lvl3pPr>
              <a:defRPr sz="2800"/>
            </a:lvl3pPr>
            <a:lvl4pPr>
              <a:defRPr sz="2800"/>
            </a:lvl4pPr>
            <a:lvl5pPr>
              <a:defRPr sz="2800"/>
            </a:lvl5pPr>
          </a:lstStyle>
          <a:p>
            <a:pPr lvl="0"/>
            <a:r>
              <a:rPr lang="en-US"/>
              <a:t>Click to edit subheading</a:t>
            </a:r>
            <a:br>
              <a:rPr lang="en-US"/>
            </a:br>
            <a:r>
              <a:rPr lang="en-US"/>
              <a:t>Can span up </a:t>
            </a:r>
            <a:br>
              <a:rPr lang="en-US"/>
            </a:br>
            <a:r>
              <a:rPr lang="en-US"/>
              <a:t>to 3 lines</a:t>
            </a:r>
            <a:endParaRPr lang="en-GB"/>
          </a:p>
        </p:txBody>
      </p:sp>
    </p:spTree>
    <p:extLst>
      <p:ext uri="{BB962C8B-B14F-4D97-AF65-F5344CB8AC3E}">
        <p14:creationId xmlns:p14="http://schemas.microsoft.com/office/powerpoint/2010/main" val="2363871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 Content + Bubble + Key Message">
    <p:bg>
      <p:bgPr>
        <a:solidFill>
          <a:schemeClr val="accent2"/>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731F082E-46B6-447E-A1D3-42CC1F27936B}"/>
              </a:ext>
            </a:extLst>
          </p:cNvPr>
          <p:cNvSpPr/>
          <p:nvPr userDrawn="1"/>
        </p:nvSpPr>
        <p:spPr>
          <a:xfrm>
            <a:off x="0" y="0"/>
            <a:ext cx="12192000" cy="6858000"/>
          </a:xfrm>
          <a:custGeom>
            <a:avLst/>
            <a:gdLst>
              <a:gd name="connsiteX0" fmla="*/ 8847361 w 12192000"/>
              <a:gd name="connsiteY0" fmla="*/ 529883 h 6858000"/>
              <a:gd name="connsiteX1" fmla="*/ 6766272 w 12192000"/>
              <a:gd name="connsiteY1" fmla="*/ 2610974 h 6858000"/>
              <a:gd name="connsiteX2" fmla="*/ 8053673 w 12192000"/>
              <a:gd name="connsiteY2" fmla="*/ 4535825 h 6858000"/>
              <a:gd name="connsiteX3" fmla="*/ 8050548 w 12192000"/>
              <a:gd name="connsiteY3" fmla="*/ 5457630 h 6858000"/>
              <a:gd name="connsiteX4" fmla="*/ 9653549 w 12192000"/>
              <a:gd name="connsiteY4" fmla="*/ 4529576 h 6858000"/>
              <a:gd name="connsiteX5" fmla="*/ 10928450 w 12192000"/>
              <a:gd name="connsiteY5" fmla="*/ 2610974 h 6858000"/>
              <a:gd name="connsiteX6" fmla="*/ 8847361 w 12192000"/>
              <a:gd name="connsiteY6" fmla="*/ 529883 h 6858000"/>
              <a:gd name="connsiteX7" fmla="*/ 0 w 12192000"/>
              <a:gd name="connsiteY7" fmla="*/ 0 h 6858000"/>
              <a:gd name="connsiteX8" fmla="*/ 12192000 w 12192000"/>
              <a:gd name="connsiteY8" fmla="*/ 0 h 6858000"/>
              <a:gd name="connsiteX9" fmla="*/ 12192000 w 12192000"/>
              <a:gd name="connsiteY9" fmla="*/ 6858000 h 6858000"/>
              <a:gd name="connsiteX10" fmla="*/ 0 w 12192000"/>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8847361" y="529883"/>
                </a:moveTo>
                <a:cubicBezTo>
                  <a:pt x="7697450" y="529883"/>
                  <a:pt x="6766272" y="1461061"/>
                  <a:pt x="6766272" y="2610974"/>
                </a:cubicBezTo>
                <a:cubicBezTo>
                  <a:pt x="6766272" y="3479657"/>
                  <a:pt x="7297481" y="4223350"/>
                  <a:pt x="8053673" y="4535825"/>
                </a:cubicBezTo>
                <a:lnTo>
                  <a:pt x="8050548" y="5457630"/>
                </a:lnTo>
                <a:lnTo>
                  <a:pt x="9653549" y="4529576"/>
                </a:lnTo>
                <a:cubicBezTo>
                  <a:pt x="10403491" y="4213975"/>
                  <a:pt x="10928450" y="3473407"/>
                  <a:pt x="10928450" y="2610974"/>
                </a:cubicBezTo>
                <a:cubicBezTo>
                  <a:pt x="10928450" y="1461061"/>
                  <a:pt x="9997272" y="529883"/>
                  <a:pt x="8847361" y="529883"/>
                </a:cubicBez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40" y="438150"/>
            <a:ext cx="5932485" cy="1257258"/>
          </a:xfrm>
        </p:spPr>
        <p:txBody>
          <a:bodyPr anchor="b"/>
          <a:lstStyle>
            <a:lvl1pPr>
              <a:defRPr/>
            </a:lvl1pPr>
          </a:lstStyle>
          <a:p>
            <a:r>
              <a:rPr lang="en-GB"/>
              <a:t>Click to edit </a:t>
            </a:r>
            <a:br>
              <a:rPr lang="en-GB"/>
            </a:br>
            <a:r>
              <a:rPr lang="en-GB"/>
              <a:t>Master title style</a:t>
            </a:r>
            <a:br>
              <a:rPr lang="en-GB"/>
            </a:br>
            <a:r>
              <a:rPr lang="en-GB"/>
              <a:t>Title can span up to 3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470107"/>
            <a:ext cx="5932484" cy="387513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8">
            <a:extLst>
              <a:ext uri="{FF2B5EF4-FFF2-40B4-BE49-F238E27FC236}">
                <a16:creationId xmlns:a16="http://schemas.microsoft.com/office/drawing/2014/main" id="{C7C3D6DE-4013-484D-909C-342898E0D8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907950"/>
            <a:ext cx="608012" cy="317951"/>
          </a:xfrm>
          <a:prstGeom prst="rect">
            <a:avLst/>
          </a:prstGeom>
        </p:spPr>
      </p:pic>
      <p:sp>
        <p:nvSpPr>
          <p:cNvPr id="3" name="Footer Placeholder 2">
            <a:extLst>
              <a:ext uri="{FF2B5EF4-FFF2-40B4-BE49-F238E27FC236}">
                <a16:creationId xmlns:a16="http://schemas.microsoft.com/office/drawing/2014/main" id="{3DEA6459-1847-45E0-B3BD-B1365E2430F5}"/>
              </a:ext>
            </a:extLst>
          </p:cNvPr>
          <p:cNvSpPr>
            <a:spLocks noGrp="1"/>
          </p:cNvSpPr>
          <p:nvPr>
            <p:ph type="ftr" sz="quarter" idx="12"/>
          </p:nvPr>
        </p:nvSpPr>
        <p:spPr/>
        <p:txBody>
          <a:bodyPr/>
          <a:lstStyle/>
          <a:p>
            <a:r>
              <a:rPr lang="en-GB"/>
              <a:t>Copyright© 2018 Sinch. All rights reserved. NDA Confidential.</a:t>
            </a:r>
          </a:p>
        </p:txBody>
      </p:sp>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sp>
        <p:nvSpPr>
          <p:cNvPr id="13" name="Text Placeholder 11">
            <a:extLst>
              <a:ext uri="{FF2B5EF4-FFF2-40B4-BE49-F238E27FC236}">
                <a16:creationId xmlns:a16="http://schemas.microsoft.com/office/drawing/2014/main" id="{A47A6A30-09F3-42AC-B71F-C31ACBCB029A}"/>
              </a:ext>
            </a:extLst>
          </p:cNvPr>
          <p:cNvSpPr>
            <a:spLocks noGrp="1"/>
          </p:cNvSpPr>
          <p:nvPr>
            <p:ph type="body" sz="quarter" idx="11" hasCustomPrompt="1"/>
          </p:nvPr>
        </p:nvSpPr>
        <p:spPr>
          <a:xfrm>
            <a:off x="7319963" y="1233488"/>
            <a:ext cx="3073717" cy="2782252"/>
          </a:xfrm>
        </p:spPr>
        <p:txBody>
          <a:bodyPr anchor="ctr">
            <a:noAutofit/>
          </a:bodyPr>
          <a:lstStyle>
            <a:lvl1pPr algn="ctr">
              <a:defRPr sz="2000">
                <a:solidFill>
                  <a:schemeClr val="bg1"/>
                </a:solidFill>
                <a:latin typeface="+mn-lt"/>
              </a:defRPr>
            </a:lvl1pPr>
          </a:lstStyle>
          <a:p>
            <a:pPr lvl="0"/>
            <a:r>
              <a:rPr lang="en-US"/>
              <a:t>Lorem ipsum dolor </a:t>
            </a:r>
            <a:br>
              <a:rPr lang="en-US"/>
            </a:br>
            <a:r>
              <a:rPr lang="en-US"/>
              <a:t>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10" name="Graphic 5">
            <a:extLst>
              <a:ext uri="{FF2B5EF4-FFF2-40B4-BE49-F238E27FC236}">
                <a16:creationId xmlns:a16="http://schemas.microsoft.com/office/drawing/2014/main" id="{533E92B6-4C13-4DF1-81C3-BA9D996373A3}"/>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Tree>
    <p:extLst>
      <p:ext uri="{BB962C8B-B14F-4D97-AF65-F5344CB8AC3E}">
        <p14:creationId xmlns:p14="http://schemas.microsoft.com/office/powerpoint/2010/main" val="416557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itle + Content + Bubble + Key Message">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pic>
        <p:nvPicPr>
          <p:cNvPr id="11" name="Graphic 10">
            <a:extLst>
              <a:ext uri="{FF2B5EF4-FFF2-40B4-BE49-F238E27FC236}">
                <a16:creationId xmlns:a16="http://schemas.microsoft.com/office/drawing/2014/main" id="{59E96F48-6606-E54F-8FB2-A2F25CF0379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12" name="Text Placeholder 11">
            <a:extLst>
              <a:ext uri="{FF2B5EF4-FFF2-40B4-BE49-F238E27FC236}">
                <a16:creationId xmlns:a16="http://schemas.microsoft.com/office/drawing/2014/main" id="{F8ADBDC0-A6D5-FF46-95E9-E2AAC14ECCAF}"/>
              </a:ext>
            </a:extLst>
          </p:cNvPr>
          <p:cNvSpPr>
            <a:spLocks noGrp="1"/>
          </p:cNvSpPr>
          <p:nvPr>
            <p:ph type="body" sz="quarter" idx="12" hasCustomPrompt="1"/>
          </p:nvPr>
        </p:nvSpPr>
        <p:spPr>
          <a:xfrm>
            <a:off x="528639" y="1685070"/>
            <a:ext cx="5135561" cy="3494223"/>
          </a:xfrm>
        </p:spPr>
        <p:txBody>
          <a:bodyPr anchor="ctr">
            <a:noAutofit/>
          </a:bodyPr>
          <a:lstStyle>
            <a:lvl1pPr algn="ctr">
              <a:defRPr sz="2800">
                <a:solidFill>
                  <a:schemeClr val="tx1"/>
                </a:solidFill>
                <a:latin typeface="+mn-lt"/>
              </a:defRPr>
            </a:lvl1pPr>
          </a:lstStyle>
          <a:p>
            <a:pPr lvl="0"/>
            <a:r>
              <a:rPr lang="en-US"/>
              <a:t>Lorem ipsum dolor </a:t>
            </a:r>
            <a:br>
              <a:rPr lang="en-US"/>
            </a:br>
            <a:r>
              <a:rPr lang="en-US"/>
              <a:t>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Tree>
    <p:extLst>
      <p:ext uri="{BB962C8B-B14F-4D97-AF65-F5344CB8AC3E}">
        <p14:creationId xmlns:p14="http://schemas.microsoft.com/office/powerpoint/2010/main" val="413534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168524"/>
            <a:ext cx="5418136" cy="41767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4">
            <a:extLst>
              <a:ext uri="{FF2B5EF4-FFF2-40B4-BE49-F238E27FC236}">
                <a16:creationId xmlns:a16="http://schemas.microsoft.com/office/drawing/2014/main" id="{C7EC788C-5ABA-408C-B436-D6A736FDE371}"/>
              </a:ext>
            </a:extLst>
          </p:cNvPr>
          <p:cNvSpPr>
            <a:spLocks noGrp="1"/>
          </p:cNvSpPr>
          <p:nvPr>
            <p:ph sz="quarter" idx="11"/>
          </p:nvPr>
        </p:nvSpPr>
        <p:spPr>
          <a:xfrm>
            <a:off x="6252927" y="2168524"/>
            <a:ext cx="5418136" cy="41767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Graphic 5">
            <a:extLst>
              <a:ext uri="{FF2B5EF4-FFF2-40B4-BE49-F238E27FC236}">
                <a16:creationId xmlns:a16="http://schemas.microsoft.com/office/drawing/2014/main" id="{3101E656-43D6-4C8F-A293-07A706378FC2}"/>
              </a:ext>
            </a:extLst>
          </p:cNvPr>
          <p:cNvSpPr/>
          <p:nvPr/>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pic>
        <p:nvPicPr>
          <p:cNvPr id="7" name="Graphic 6">
            <a:extLst>
              <a:ext uri="{FF2B5EF4-FFF2-40B4-BE49-F238E27FC236}">
                <a16:creationId xmlns:a16="http://schemas.microsoft.com/office/drawing/2014/main" id="{160A950A-B973-40B8-8FF8-A57C4306882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6" name="Footer Placeholder 5">
            <a:extLst>
              <a:ext uri="{FF2B5EF4-FFF2-40B4-BE49-F238E27FC236}">
                <a16:creationId xmlns:a16="http://schemas.microsoft.com/office/drawing/2014/main" id="{5B5C0528-1E53-4AF6-9FAB-B33D8656ADDD}"/>
              </a:ext>
            </a:extLst>
          </p:cNvPr>
          <p:cNvSpPr>
            <a:spLocks noGrp="1"/>
          </p:cNvSpPr>
          <p:nvPr>
            <p:ph type="ftr" sz="quarter" idx="12"/>
          </p:nvPr>
        </p:nvSpPr>
        <p:spPr/>
        <p:txBody>
          <a:bodyPr/>
          <a:lstStyle/>
          <a:p>
            <a:r>
              <a:rPr lang="en-GB"/>
              <a:t>Copyright© 2018 Sinch. All rights reserved. NDA Confidential.</a:t>
            </a:r>
          </a:p>
        </p:txBody>
      </p:sp>
      <p:sp>
        <p:nvSpPr>
          <p:cNvPr id="8" name="Slide Number Placeholder 7">
            <a:extLst>
              <a:ext uri="{FF2B5EF4-FFF2-40B4-BE49-F238E27FC236}">
                <a16:creationId xmlns:a16="http://schemas.microsoft.com/office/drawing/2014/main" id="{6ACF0D88-51AF-41D1-9154-75814CF8EF4C}"/>
              </a:ext>
            </a:extLst>
          </p:cNvPr>
          <p:cNvSpPr>
            <a:spLocks noGrp="1"/>
          </p:cNvSpPr>
          <p:nvPr>
            <p:ph type="sldNum" sz="quarter" idx="13"/>
          </p:nvPr>
        </p:nvSpPr>
        <p:spPr/>
        <p:txBody>
          <a:bodyPr/>
          <a:lstStyle/>
          <a:p>
            <a:fld id="{7B5B176D-AD98-464F-9F48-2D39BCB07DB2}" type="slidenum">
              <a:rPr lang="en-GB" smtClean="0"/>
              <a:pPr/>
              <a:t>‹#›</a:t>
            </a:fld>
            <a:endParaRPr lang="en-GB"/>
          </a:p>
        </p:txBody>
      </p:sp>
    </p:spTree>
    <p:extLst>
      <p:ext uri="{BB962C8B-B14F-4D97-AF65-F5344CB8AC3E}">
        <p14:creationId xmlns:p14="http://schemas.microsoft.com/office/powerpoint/2010/main" val="190504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 4 Content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168525"/>
            <a:ext cx="5418136" cy="19169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4">
            <a:extLst>
              <a:ext uri="{FF2B5EF4-FFF2-40B4-BE49-F238E27FC236}">
                <a16:creationId xmlns:a16="http://schemas.microsoft.com/office/drawing/2014/main" id="{320DFE21-D413-44F0-AF7C-5A680C544B17}"/>
              </a:ext>
            </a:extLst>
          </p:cNvPr>
          <p:cNvSpPr>
            <a:spLocks noGrp="1"/>
          </p:cNvSpPr>
          <p:nvPr>
            <p:ph sz="quarter" idx="11"/>
          </p:nvPr>
        </p:nvSpPr>
        <p:spPr>
          <a:xfrm>
            <a:off x="515939" y="4429523"/>
            <a:ext cx="5418136" cy="19169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4">
            <a:extLst>
              <a:ext uri="{FF2B5EF4-FFF2-40B4-BE49-F238E27FC236}">
                <a16:creationId xmlns:a16="http://schemas.microsoft.com/office/drawing/2014/main" id="{669E0934-C7DC-423E-9FBE-C7E1D1628E5D}"/>
              </a:ext>
            </a:extLst>
          </p:cNvPr>
          <p:cNvSpPr>
            <a:spLocks noGrp="1"/>
          </p:cNvSpPr>
          <p:nvPr>
            <p:ph sz="quarter" idx="12"/>
          </p:nvPr>
        </p:nvSpPr>
        <p:spPr>
          <a:xfrm>
            <a:off x="6257925" y="2168525"/>
            <a:ext cx="5418136" cy="19169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4">
            <a:extLst>
              <a:ext uri="{FF2B5EF4-FFF2-40B4-BE49-F238E27FC236}">
                <a16:creationId xmlns:a16="http://schemas.microsoft.com/office/drawing/2014/main" id="{166CD23C-FE9E-44EB-9CB0-8BC5FAECE0DB}"/>
              </a:ext>
            </a:extLst>
          </p:cNvPr>
          <p:cNvSpPr>
            <a:spLocks noGrp="1"/>
          </p:cNvSpPr>
          <p:nvPr>
            <p:ph sz="quarter" idx="13"/>
          </p:nvPr>
        </p:nvSpPr>
        <p:spPr>
          <a:xfrm>
            <a:off x="6257925" y="4429523"/>
            <a:ext cx="5418136" cy="199032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Footer Placeholder 2">
            <a:extLst>
              <a:ext uri="{FF2B5EF4-FFF2-40B4-BE49-F238E27FC236}">
                <a16:creationId xmlns:a16="http://schemas.microsoft.com/office/drawing/2014/main" id="{FBCFC33C-2C92-4000-9449-8FD9DD86659F}"/>
              </a:ext>
            </a:extLst>
          </p:cNvPr>
          <p:cNvSpPr>
            <a:spLocks noGrp="1"/>
          </p:cNvSpPr>
          <p:nvPr>
            <p:ph type="ftr" sz="quarter" idx="14"/>
          </p:nvPr>
        </p:nvSpPr>
        <p:spPr/>
        <p:txBody>
          <a:bodyPr/>
          <a:lstStyle/>
          <a:p>
            <a:r>
              <a:rPr lang="en-GB"/>
              <a:t>Copyright© 2018 Sinch. All rights reserved. NDA Confidential.</a:t>
            </a:r>
          </a:p>
        </p:txBody>
      </p:sp>
      <p:sp>
        <p:nvSpPr>
          <p:cNvPr id="4" name="Slide Number Placeholder 3">
            <a:extLst>
              <a:ext uri="{FF2B5EF4-FFF2-40B4-BE49-F238E27FC236}">
                <a16:creationId xmlns:a16="http://schemas.microsoft.com/office/drawing/2014/main" id="{F650F393-FE84-4313-B335-5F1C8C7C45C8}"/>
              </a:ext>
            </a:extLst>
          </p:cNvPr>
          <p:cNvSpPr>
            <a:spLocks noGrp="1"/>
          </p:cNvSpPr>
          <p:nvPr>
            <p:ph type="sldNum" sz="quarter" idx="15"/>
          </p:nvPr>
        </p:nvSpPr>
        <p:spPr/>
        <p:txBody>
          <a:bodyPr/>
          <a:lstStyle/>
          <a:p>
            <a:fld id="{7B5B176D-AD98-464F-9F48-2D39BCB07DB2}" type="slidenum">
              <a:rPr lang="en-GB" smtClean="0"/>
              <a:pPr/>
              <a:t>‹#›</a:t>
            </a:fld>
            <a:endParaRPr lang="en-GB"/>
          </a:p>
        </p:txBody>
      </p:sp>
    </p:spTree>
    <p:extLst>
      <p:ext uri="{BB962C8B-B14F-4D97-AF65-F5344CB8AC3E}">
        <p14:creationId xmlns:p14="http://schemas.microsoft.com/office/powerpoint/2010/main" val="2440244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itle + 4 Content Box + 4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978589"/>
            <a:ext cx="5418136" cy="1222217"/>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7" name="Graphic 5">
            <a:extLst>
              <a:ext uri="{FF2B5EF4-FFF2-40B4-BE49-F238E27FC236}">
                <a16:creationId xmlns:a16="http://schemas.microsoft.com/office/drawing/2014/main" id="{5DAE4771-85EE-432C-82A4-8F4FA200626D}"/>
              </a:ext>
            </a:extLst>
          </p:cNvPr>
          <p:cNvSpPr/>
          <p:nvPr/>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11" name="Content Placeholder 4">
            <a:extLst>
              <a:ext uri="{FF2B5EF4-FFF2-40B4-BE49-F238E27FC236}">
                <a16:creationId xmlns:a16="http://schemas.microsoft.com/office/drawing/2014/main" id="{320DFE21-D413-44F0-AF7C-5A680C544B17}"/>
              </a:ext>
            </a:extLst>
          </p:cNvPr>
          <p:cNvSpPr>
            <a:spLocks noGrp="1"/>
          </p:cNvSpPr>
          <p:nvPr>
            <p:ph sz="quarter" idx="11"/>
          </p:nvPr>
        </p:nvSpPr>
        <p:spPr>
          <a:xfrm>
            <a:off x="515939" y="5126413"/>
            <a:ext cx="5418136" cy="1222217"/>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12" name="Content Placeholder 4">
            <a:extLst>
              <a:ext uri="{FF2B5EF4-FFF2-40B4-BE49-F238E27FC236}">
                <a16:creationId xmlns:a16="http://schemas.microsoft.com/office/drawing/2014/main" id="{669E0934-C7DC-423E-9FBE-C7E1D1628E5D}"/>
              </a:ext>
            </a:extLst>
          </p:cNvPr>
          <p:cNvSpPr>
            <a:spLocks noGrp="1"/>
          </p:cNvSpPr>
          <p:nvPr>
            <p:ph sz="quarter" idx="12"/>
          </p:nvPr>
        </p:nvSpPr>
        <p:spPr>
          <a:xfrm>
            <a:off x="6257925" y="2978589"/>
            <a:ext cx="5418136" cy="1222217"/>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13" name="Content Placeholder 4">
            <a:extLst>
              <a:ext uri="{FF2B5EF4-FFF2-40B4-BE49-F238E27FC236}">
                <a16:creationId xmlns:a16="http://schemas.microsoft.com/office/drawing/2014/main" id="{166CD23C-FE9E-44EB-9CB0-8BC5FAECE0DB}"/>
              </a:ext>
            </a:extLst>
          </p:cNvPr>
          <p:cNvSpPr>
            <a:spLocks noGrp="1"/>
          </p:cNvSpPr>
          <p:nvPr>
            <p:ph sz="quarter" idx="13"/>
          </p:nvPr>
        </p:nvSpPr>
        <p:spPr>
          <a:xfrm>
            <a:off x="6257925" y="5126413"/>
            <a:ext cx="5418136" cy="1222217"/>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9" name="Picture Placeholder 7">
            <a:extLst>
              <a:ext uri="{FF2B5EF4-FFF2-40B4-BE49-F238E27FC236}">
                <a16:creationId xmlns:a16="http://schemas.microsoft.com/office/drawing/2014/main" id="{CAE85004-1EAA-48BF-A6A7-6142342710FA}"/>
              </a:ext>
            </a:extLst>
          </p:cNvPr>
          <p:cNvSpPr>
            <a:spLocks noGrp="1"/>
          </p:cNvSpPr>
          <p:nvPr>
            <p:ph type="pic" sz="quarter" idx="19"/>
          </p:nvPr>
        </p:nvSpPr>
        <p:spPr>
          <a:xfrm>
            <a:off x="515939" y="2168525"/>
            <a:ext cx="708142" cy="708142"/>
          </a:xfrm>
          <a:solidFill>
            <a:schemeClr val="bg1"/>
          </a:solidFill>
        </p:spPr>
        <p:txBody>
          <a:bodyPr anchor="ctr">
            <a:normAutofit/>
          </a:bodyPr>
          <a:lstStyle>
            <a:lvl1pPr algn="ctr">
              <a:defRPr sz="1200"/>
            </a:lvl1pPr>
          </a:lstStyle>
          <a:p>
            <a:endParaRPr lang="en-GB"/>
          </a:p>
        </p:txBody>
      </p:sp>
      <p:sp>
        <p:nvSpPr>
          <p:cNvPr id="10" name="Picture Placeholder 7">
            <a:extLst>
              <a:ext uri="{FF2B5EF4-FFF2-40B4-BE49-F238E27FC236}">
                <a16:creationId xmlns:a16="http://schemas.microsoft.com/office/drawing/2014/main" id="{5A98A42E-5C63-45BB-8379-3D9FFD7A9EF5}"/>
              </a:ext>
            </a:extLst>
          </p:cNvPr>
          <p:cNvSpPr>
            <a:spLocks noGrp="1"/>
          </p:cNvSpPr>
          <p:nvPr>
            <p:ph type="pic" sz="quarter" idx="20"/>
          </p:nvPr>
        </p:nvSpPr>
        <p:spPr>
          <a:xfrm>
            <a:off x="6257925" y="2168525"/>
            <a:ext cx="708142" cy="708142"/>
          </a:xfrm>
          <a:solidFill>
            <a:schemeClr val="bg1"/>
          </a:solidFill>
        </p:spPr>
        <p:txBody>
          <a:bodyPr anchor="ctr">
            <a:normAutofit/>
          </a:bodyPr>
          <a:lstStyle>
            <a:lvl1pPr algn="ctr">
              <a:defRPr sz="1200"/>
            </a:lvl1pPr>
          </a:lstStyle>
          <a:p>
            <a:endParaRPr lang="en-GB"/>
          </a:p>
        </p:txBody>
      </p:sp>
      <p:sp>
        <p:nvSpPr>
          <p:cNvPr id="14" name="Picture Placeholder 7">
            <a:extLst>
              <a:ext uri="{FF2B5EF4-FFF2-40B4-BE49-F238E27FC236}">
                <a16:creationId xmlns:a16="http://schemas.microsoft.com/office/drawing/2014/main" id="{95B7193D-6251-4D8C-B6CE-D1483FAD9308}"/>
              </a:ext>
            </a:extLst>
          </p:cNvPr>
          <p:cNvSpPr>
            <a:spLocks noGrp="1"/>
          </p:cNvSpPr>
          <p:nvPr>
            <p:ph type="pic" sz="quarter" idx="25"/>
          </p:nvPr>
        </p:nvSpPr>
        <p:spPr>
          <a:xfrm>
            <a:off x="515939" y="4314149"/>
            <a:ext cx="708142" cy="708142"/>
          </a:xfrm>
          <a:solidFill>
            <a:schemeClr val="bg1"/>
          </a:solidFill>
        </p:spPr>
        <p:txBody>
          <a:bodyPr anchor="ctr">
            <a:normAutofit/>
          </a:bodyPr>
          <a:lstStyle>
            <a:lvl1pPr algn="ctr">
              <a:defRPr sz="1200"/>
            </a:lvl1pPr>
          </a:lstStyle>
          <a:p>
            <a:endParaRPr lang="en-GB"/>
          </a:p>
        </p:txBody>
      </p:sp>
      <p:sp>
        <p:nvSpPr>
          <p:cNvPr id="15" name="Picture Placeholder 7">
            <a:extLst>
              <a:ext uri="{FF2B5EF4-FFF2-40B4-BE49-F238E27FC236}">
                <a16:creationId xmlns:a16="http://schemas.microsoft.com/office/drawing/2014/main" id="{B4BDF70B-5922-4824-9EDB-6FAA466172CF}"/>
              </a:ext>
            </a:extLst>
          </p:cNvPr>
          <p:cNvSpPr>
            <a:spLocks noGrp="1"/>
          </p:cNvSpPr>
          <p:nvPr>
            <p:ph type="pic" sz="quarter" idx="26"/>
          </p:nvPr>
        </p:nvSpPr>
        <p:spPr>
          <a:xfrm>
            <a:off x="6257925" y="4314149"/>
            <a:ext cx="708142" cy="708142"/>
          </a:xfrm>
          <a:solidFill>
            <a:schemeClr val="bg1"/>
          </a:solidFill>
        </p:spPr>
        <p:txBody>
          <a:bodyPr anchor="ctr">
            <a:normAutofit/>
          </a:bodyPr>
          <a:lstStyle>
            <a:lvl1pPr algn="ctr">
              <a:defRPr sz="1200"/>
            </a:lvl1pPr>
          </a:lstStyle>
          <a:p>
            <a:endParaRPr lang="en-GB"/>
          </a:p>
        </p:txBody>
      </p:sp>
      <p:sp>
        <p:nvSpPr>
          <p:cNvPr id="3" name="Footer Placeholder 2">
            <a:extLst>
              <a:ext uri="{FF2B5EF4-FFF2-40B4-BE49-F238E27FC236}">
                <a16:creationId xmlns:a16="http://schemas.microsoft.com/office/drawing/2014/main" id="{CA72DFA8-857E-4668-8937-871533C03BD9}"/>
              </a:ext>
            </a:extLst>
          </p:cNvPr>
          <p:cNvSpPr>
            <a:spLocks noGrp="1"/>
          </p:cNvSpPr>
          <p:nvPr>
            <p:ph type="ftr" sz="quarter" idx="27"/>
          </p:nvPr>
        </p:nvSpPr>
        <p:spPr/>
        <p:txBody>
          <a:bodyPr/>
          <a:lstStyle/>
          <a:p>
            <a:r>
              <a:rPr lang="en-GB"/>
              <a:t>Copyright© 2018 Sinch. All rights reserved. NDA Confidential.</a:t>
            </a:r>
          </a:p>
        </p:txBody>
      </p:sp>
      <p:sp>
        <p:nvSpPr>
          <p:cNvPr id="4" name="Slide Number Placeholder 3">
            <a:extLst>
              <a:ext uri="{FF2B5EF4-FFF2-40B4-BE49-F238E27FC236}">
                <a16:creationId xmlns:a16="http://schemas.microsoft.com/office/drawing/2014/main" id="{C88F7CF1-33DF-4F3C-AF80-AB01E60ABBCA}"/>
              </a:ext>
            </a:extLst>
          </p:cNvPr>
          <p:cNvSpPr>
            <a:spLocks noGrp="1"/>
          </p:cNvSpPr>
          <p:nvPr>
            <p:ph type="sldNum" sz="quarter" idx="28"/>
          </p:nvPr>
        </p:nvSpPr>
        <p:spPr/>
        <p:txBody>
          <a:bodyPr/>
          <a:lstStyle/>
          <a:p>
            <a:fld id="{7B5B176D-AD98-464F-9F48-2D39BCB07DB2}" type="slidenum">
              <a:rPr lang="en-GB" smtClean="0"/>
              <a:pPr/>
              <a:t>‹#›</a:t>
            </a:fld>
            <a:endParaRPr lang="en-GB"/>
          </a:p>
        </p:txBody>
      </p:sp>
    </p:spTree>
    <p:extLst>
      <p:ext uri="{BB962C8B-B14F-4D97-AF65-F5344CB8AC3E}">
        <p14:creationId xmlns:p14="http://schemas.microsoft.com/office/powerpoint/2010/main" val="385524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itle + 6 Content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168525"/>
            <a:ext cx="3504139" cy="19169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11" name="Content Placeholder 4">
            <a:extLst>
              <a:ext uri="{FF2B5EF4-FFF2-40B4-BE49-F238E27FC236}">
                <a16:creationId xmlns:a16="http://schemas.microsoft.com/office/drawing/2014/main" id="{320DFE21-D413-44F0-AF7C-5A680C544B17}"/>
              </a:ext>
            </a:extLst>
          </p:cNvPr>
          <p:cNvSpPr>
            <a:spLocks noGrp="1"/>
          </p:cNvSpPr>
          <p:nvPr>
            <p:ph sz="quarter" idx="11"/>
          </p:nvPr>
        </p:nvSpPr>
        <p:spPr>
          <a:xfrm>
            <a:off x="515939" y="4429523"/>
            <a:ext cx="3504139" cy="19169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4">
            <a:extLst>
              <a:ext uri="{FF2B5EF4-FFF2-40B4-BE49-F238E27FC236}">
                <a16:creationId xmlns:a16="http://schemas.microsoft.com/office/drawing/2014/main" id="{FBDC8913-3096-4972-9510-7E8EA311C1B5}"/>
              </a:ext>
            </a:extLst>
          </p:cNvPr>
          <p:cNvSpPr>
            <a:spLocks noGrp="1"/>
          </p:cNvSpPr>
          <p:nvPr>
            <p:ph sz="quarter" idx="12"/>
          </p:nvPr>
        </p:nvSpPr>
        <p:spPr>
          <a:xfrm>
            <a:off x="4343929" y="2168525"/>
            <a:ext cx="3504139" cy="19169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Content Placeholder 4">
            <a:extLst>
              <a:ext uri="{FF2B5EF4-FFF2-40B4-BE49-F238E27FC236}">
                <a16:creationId xmlns:a16="http://schemas.microsoft.com/office/drawing/2014/main" id="{9B3AB785-9774-41FD-839C-F6AA6C588909}"/>
              </a:ext>
            </a:extLst>
          </p:cNvPr>
          <p:cNvSpPr>
            <a:spLocks noGrp="1"/>
          </p:cNvSpPr>
          <p:nvPr>
            <p:ph sz="quarter" idx="13"/>
          </p:nvPr>
        </p:nvSpPr>
        <p:spPr>
          <a:xfrm>
            <a:off x="4343929" y="4429523"/>
            <a:ext cx="3504139" cy="19169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4">
            <a:extLst>
              <a:ext uri="{FF2B5EF4-FFF2-40B4-BE49-F238E27FC236}">
                <a16:creationId xmlns:a16="http://schemas.microsoft.com/office/drawing/2014/main" id="{EE73221C-3E31-4506-9C5B-CA9979F6AD6B}"/>
              </a:ext>
            </a:extLst>
          </p:cNvPr>
          <p:cNvSpPr>
            <a:spLocks noGrp="1"/>
          </p:cNvSpPr>
          <p:nvPr>
            <p:ph sz="quarter" idx="14"/>
          </p:nvPr>
        </p:nvSpPr>
        <p:spPr>
          <a:xfrm>
            <a:off x="8171919" y="2168525"/>
            <a:ext cx="3504139" cy="19169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Content Placeholder 4">
            <a:extLst>
              <a:ext uri="{FF2B5EF4-FFF2-40B4-BE49-F238E27FC236}">
                <a16:creationId xmlns:a16="http://schemas.microsoft.com/office/drawing/2014/main" id="{8166CF2F-2E24-4347-B012-BA7552396961}"/>
              </a:ext>
            </a:extLst>
          </p:cNvPr>
          <p:cNvSpPr>
            <a:spLocks noGrp="1"/>
          </p:cNvSpPr>
          <p:nvPr>
            <p:ph sz="quarter" idx="15"/>
          </p:nvPr>
        </p:nvSpPr>
        <p:spPr>
          <a:xfrm>
            <a:off x="8171920" y="4429524"/>
            <a:ext cx="3504138" cy="191695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a:extLst>
              <a:ext uri="{FF2B5EF4-FFF2-40B4-BE49-F238E27FC236}">
                <a16:creationId xmlns:a16="http://schemas.microsoft.com/office/drawing/2014/main" id="{7A98B4A7-E99D-4934-89B4-3CF6AAAF0F86}"/>
              </a:ext>
            </a:extLst>
          </p:cNvPr>
          <p:cNvSpPr>
            <a:spLocks noGrp="1"/>
          </p:cNvSpPr>
          <p:nvPr>
            <p:ph type="ftr" sz="quarter" idx="16"/>
          </p:nvPr>
        </p:nvSpPr>
        <p:spPr/>
        <p:txBody>
          <a:bodyPr/>
          <a:lstStyle/>
          <a:p>
            <a:r>
              <a:rPr lang="en-GB"/>
              <a:t>Copyright© 2018 Sinch. All rights reserved. NDA Confidential.</a:t>
            </a:r>
          </a:p>
        </p:txBody>
      </p:sp>
      <p:sp>
        <p:nvSpPr>
          <p:cNvPr id="6" name="Slide Number Placeholder 5">
            <a:extLst>
              <a:ext uri="{FF2B5EF4-FFF2-40B4-BE49-F238E27FC236}">
                <a16:creationId xmlns:a16="http://schemas.microsoft.com/office/drawing/2014/main" id="{5ED36F62-3896-4528-9ED3-BA6CEAAC0431}"/>
              </a:ext>
            </a:extLst>
          </p:cNvPr>
          <p:cNvSpPr>
            <a:spLocks noGrp="1"/>
          </p:cNvSpPr>
          <p:nvPr>
            <p:ph type="sldNum" sz="quarter" idx="17"/>
          </p:nvPr>
        </p:nvSpPr>
        <p:spPr/>
        <p:txBody>
          <a:bodyPr/>
          <a:lstStyle/>
          <a:p>
            <a:fld id="{7B5B176D-AD98-464F-9F48-2D39BCB07DB2}" type="slidenum">
              <a:rPr lang="en-GB" smtClean="0"/>
              <a:pPr/>
              <a:t>‹#›</a:t>
            </a:fld>
            <a:endParaRPr lang="en-GB"/>
          </a:p>
        </p:txBody>
      </p:sp>
    </p:spTree>
    <p:extLst>
      <p:ext uri="{BB962C8B-B14F-4D97-AF65-F5344CB8AC3E}">
        <p14:creationId xmlns:p14="http://schemas.microsoft.com/office/powerpoint/2010/main" val="207785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Title + 6 Content Box + 6 Image">
    <p:spTree>
      <p:nvGrpSpPr>
        <p:cNvPr id="1" name=""/>
        <p:cNvGrpSpPr/>
        <p:nvPr/>
      </p:nvGrpSpPr>
      <p:grpSpPr>
        <a:xfrm>
          <a:off x="0" y="0"/>
          <a:ext cx="0" cy="0"/>
          <a:chOff x="0" y="0"/>
          <a:chExt cx="0" cy="0"/>
        </a:xfrm>
      </p:grpSpPr>
      <p:sp>
        <p:nvSpPr>
          <p:cNvPr id="28" name="Graphic 5">
            <a:extLst>
              <a:ext uri="{FF2B5EF4-FFF2-40B4-BE49-F238E27FC236}">
                <a16:creationId xmlns:a16="http://schemas.microsoft.com/office/drawing/2014/main" id="{C98CA51E-CF21-455B-A6E1-DA2231487337}"/>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978590"/>
            <a:ext cx="3504139" cy="1222218"/>
          </a:xfrm>
        </p:spPr>
        <p:txBody>
          <a:bodyPr/>
          <a:lstStyle/>
          <a:p>
            <a:pPr lvl="0"/>
            <a:r>
              <a:rPr lang="en-US"/>
              <a:t>Edit Master text styles</a:t>
            </a:r>
          </a:p>
          <a:p>
            <a:pPr lvl="1"/>
            <a:r>
              <a:rPr lang="en-US"/>
              <a:t>Second level</a:t>
            </a:r>
          </a:p>
          <a:p>
            <a:pPr lvl="2"/>
            <a:r>
              <a:rPr lang="en-US"/>
              <a:t>Third level</a:t>
            </a:r>
          </a:p>
          <a:p>
            <a:pPr lvl="3"/>
            <a:r>
              <a:rPr lang="en-US"/>
              <a:t>Fourth level</a:t>
            </a:r>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11" name="Content Placeholder 4">
            <a:extLst>
              <a:ext uri="{FF2B5EF4-FFF2-40B4-BE49-F238E27FC236}">
                <a16:creationId xmlns:a16="http://schemas.microsoft.com/office/drawing/2014/main" id="{320DFE21-D413-44F0-AF7C-5A680C544B17}"/>
              </a:ext>
            </a:extLst>
          </p:cNvPr>
          <p:cNvSpPr>
            <a:spLocks noGrp="1"/>
          </p:cNvSpPr>
          <p:nvPr>
            <p:ph sz="quarter" idx="11"/>
          </p:nvPr>
        </p:nvSpPr>
        <p:spPr>
          <a:xfrm>
            <a:off x="515939" y="5126413"/>
            <a:ext cx="3504139" cy="122221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9" name="Picture Placeholder 7">
            <a:extLst>
              <a:ext uri="{FF2B5EF4-FFF2-40B4-BE49-F238E27FC236}">
                <a16:creationId xmlns:a16="http://schemas.microsoft.com/office/drawing/2014/main" id="{CAE85004-1EAA-48BF-A6A7-6142342710FA}"/>
              </a:ext>
            </a:extLst>
          </p:cNvPr>
          <p:cNvSpPr>
            <a:spLocks noGrp="1"/>
          </p:cNvSpPr>
          <p:nvPr>
            <p:ph type="pic" sz="quarter" idx="19"/>
          </p:nvPr>
        </p:nvSpPr>
        <p:spPr>
          <a:xfrm>
            <a:off x="515939" y="2168525"/>
            <a:ext cx="708142" cy="708142"/>
          </a:xfrm>
          <a:solidFill>
            <a:schemeClr val="bg1"/>
          </a:solidFill>
        </p:spPr>
        <p:txBody>
          <a:bodyPr anchor="ctr">
            <a:normAutofit/>
          </a:bodyPr>
          <a:lstStyle>
            <a:lvl1pPr algn="ctr">
              <a:defRPr sz="1200"/>
            </a:lvl1pPr>
          </a:lstStyle>
          <a:p>
            <a:endParaRPr lang="en-GB"/>
          </a:p>
        </p:txBody>
      </p:sp>
      <p:sp>
        <p:nvSpPr>
          <p:cNvPr id="14" name="Picture Placeholder 7">
            <a:extLst>
              <a:ext uri="{FF2B5EF4-FFF2-40B4-BE49-F238E27FC236}">
                <a16:creationId xmlns:a16="http://schemas.microsoft.com/office/drawing/2014/main" id="{95B7193D-6251-4D8C-B6CE-D1483FAD9308}"/>
              </a:ext>
            </a:extLst>
          </p:cNvPr>
          <p:cNvSpPr>
            <a:spLocks noGrp="1"/>
          </p:cNvSpPr>
          <p:nvPr>
            <p:ph type="pic" sz="quarter" idx="25"/>
          </p:nvPr>
        </p:nvSpPr>
        <p:spPr>
          <a:xfrm>
            <a:off x="515939" y="4314149"/>
            <a:ext cx="708142" cy="708142"/>
          </a:xfrm>
          <a:solidFill>
            <a:schemeClr val="bg1"/>
          </a:solidFill>
        </p:spPr>
        <p:txBody>
          <a:bodyPr anchor="ctr">
            <a:normAutofit/>
          </a:bodyPr>
          <a:lstStyle>
            <a:lvl1pPr algn="ctr">
              <a:defRPr sz="1200"/>
            </a:lvl1pPr>
          </a:lstStyle>
          <a:p>
            <a:endParaRPr lang="en-GB"/>
          </a:p>
        </p:txBody>
      </p:sp>
      <p:sp>
        <p:nvSpPr>
          <p:cNvPr id="20" name="Content Placeholder 4">
            <a:extLst>
              <a:ext uri="{FF2B5EF4-FFF2-40B4-BE49-F238E27FC236}">
                <a16:creationId xmlns:a16="http://schemas.microsoft.com/office/drawing/2014/main" id="{876A787D-BBF8-4400-9699-0355A915AD1A}"/>
              </a:ext>
            </a:extLst>
          </p:cNvPr>
          <p:cNvSpPr>
            <a:spLocks noGrp="1"/>
          </p:cNvSpPr>
          <p:nvPr>
            <p:ph sz="quarter" idx="26"/>
          </p:nvPr>
        </p:nvSpPr>
        <p:spPr>
          <a:xfrm>
            <a:off x="4343930" y="2978590"/>
            <a:ext cx="3504139" cy="122221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21" name="Content Placeholder 4">
            <a:extLst>
              <a:ext uri="{FF2B5EF4-FFF2-40B4-BE49-F238E27FC236}">
                <a16:creationId xmlns:a16="http://schemas.microsoft.com/office/drawing/2014/main" id="{98B2716D-256C-4B83-B9AB-1951CA4C4DCA}"/>
              </a:ext>
            </a:extLst>
          </p:cNvPr>
          <p:cNvSpPr>
            <a:spLocks noGrp="1"/>
          </p:cNvSpPr>
          <p:nvPr>
            <p:ph sz="quarter" idx="27"/>
          </p:nvPr>
        </p:nvSpPr>
        <p:spPr>
          <a:xfrm>
            <a:off x="4343930" y="5126413"/>
            <a:ext cx="3504139" cy="122221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22" name="Picture Placeholder 7">
            <a:extLst>
              <a:ext uri="{FF2B5EF4-FFF2-40B4-BE49-F238E27FC236}">
                <a16:creationId xmlns:a16="http://schemas.microsoft.com/office/drawing/2014/main" id="{AE5245B5-05FE-484F-B308-6A373575BCA0}"/>
              </a:ext>
            </a:extLst>
          </p:cNvPr>
          <p:cNvSpPr>
            <a:spLocks noGrp="1"/>
          </p:cNvSpPr>
          <p:nvPr>
            <p:ph type="pic" sz="quarter" idx="28"/>
          </p:nvPr>
        </p:nvSpPr>
        <p:spPr>
          <a:xfrm>
            <a:off x="4343930" y="2168525"/>
            <a:ext cx="708142" cy="708142"/>
          </a:xfrm>
          <a:solidFill>
            <a:schemeClr val="bg1"/>
          </a:solidFill>
        </p:spPr>
        <p:txBody>
          <a:bodyPr anchor="ctr">
            <a:normAutofit/>
          </a:bodyPr>
          <a:lstStyle>
            <a:lvl1pPr algn="ctr">
              <a:defRPr sz="1200"/>
            </a:lvl1pPr>
          </a:lstStyle>
          <a:p>
            <a:endParaRPr lang="en-GB"/>
          </a:p>
        </p:txBody>
      </p:sp>
      <p:sp>
        <p:nvSpPr>
          <p:cNvPr id="23" name="Picture Placeholder 7">
            <a:extLst>
              <a:ext uri="{FF2B5EF4-FFF2-40B4-BE49-F238E27FC236}">
                <a16:creationId xmlns:a16="http://schemas.microsoft.com/office/drawing/2014/main" id="{168C77F9-BBF0-419A-92A7-C7F23A578B08}"/>
              </a:ext>
            </a:extLst>
          </p:cNvPr>
          <p:cNvSpPr>
            <a:spLocks noGrp="1"/>
          </p:cNvSpPr>
          <p:nvPr>
            <p:ph type="pic" sz="quarter" idx="29"/>
          </p:nvPr>
        </p:nvSpPr>
        <p:spPr>
          <a:xfrm>
            <a:off x="4343930" y="4314149"/>
            <a:ext cx="708142" cy="708142"/>
          </a:xfrm>
          <a:solidFill>
            <a:schemeClr val="bg1"/>
          </a:solidFill>
        </p:spPr>
        <p:txBody>
          <a:bodyPr anchor="ctr">
            <a:normAutofit/>
          </a:bodyPr>
          <a:lstStyle>
            <a:lvl1pPr algn="ctr">
              <a:defRPr sz="1200"/>
            </a:lvl1pPr>
          </a:lstStyle>
          <a:p>
            <a:endParaRPr lang="en-GB"/>
          </a:p>
        </p:txBody>
      </p:sp>
      <p:sp>
        <p:nvSpPr>
          <p:cNvPr id="24" name="Content Placeholder 4">
            <a:extLst>
              <a:ext uri="{FF2B5EF4-FFF2-40B4-BE49-F238E27FC236}">
                <a16:creationId xmlns:a16="http://schemas.microsoft.com/office/drawing/2014/main" id="{99BC174A-C78E-4212-B7B1-B2E4930C3314}"/>
              </a:ext>
            </a:extLst>
          </p:cNvPr>
          <p:cNvSpPr>
            <a:spLocks noGrp="1"/>
          </p:cNvSpPr>
          <p:nvPr>
            <p:ph sz="quarter" idx="30"/>
          </p:nvPr>
        </p:nvSpPr>
        <p:spPr>
          <a:xfrm>
            <a:off x="8171921" y="2978590"/>
            <a:ext cx="3504139" cy="122221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25" name="Content Placeholder 4">
            <a:extLst>
              <a:ext uri="{FF2B5EF4-FFF2-40B4-BE49-F238E27FC236}">
                <a16:creationId xmlns:a16="http://schemas.microsoft.com/office/drawing/2014/main" id="{B1B6C832-3130-48CB-BD53-EA2CC05080C8}"/>
              </a:ext>
            </a:extLst>
          </p:cNvPr>
          <p:cNvSpPr>
            <a:spLocks noGrp="1"/>
          </p:cNvSpPr>
          <p:nvPr>
            <p:ph sz="quarter" idx="31"/>
          </p:nvPr>
        </p:nvSpPr>
        <p:spPr>
          <a:xfrm>
            <a:off x="8171921" y="5126413"/>
            <a:ext cx="3504139" cy="122221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26" name="Picture Placeholder 7">
            <a:extLst>
              <a:ext uri="{FF2B5EF4-FFF2-40B4-BE49-F238E27FC236}">
                <a16:creationId xmlns:a16="http://schemas.microsoft.com/office/drawing/2014/main" id="{B267C4A8-4A4B-4341-A41F-495E4CCEEAD3}"/>
              </a:ext>
            </a:extLst>
          </p:cNvPr>
          <p:cNvSpPr>
            <a:spLocks noGrp="1"/>
          </p:cNvSpPr>
          <p:nvPr>
            <p:ph type="pic" sz="quarter" idx="32"/>
          </p:nvPr>
        </p:nvSpPr>
        <p:spPr>
          <a:xfrm>
            <a:off x="8171921" y="2168525"/>
            <a:ext cx="708142" cy="708142"/>
          </a:xfrm>
          <a:solidFill>
            <a:schemeClr val="bg1"/>
          </a:solidFill>
        </p:spPr>
        <p:txBody>
          <a:bodyPr anchor="ctr">
            <a:normAutofit/>
          </a:bodyPr>
          <a:lstStyle>
            <a:lvl1pPr algn="ctr">
              <a:defRPr sz="1200"/>
            </a:lvl1pPr>
          </a:lstStyle>
          <a:p>
            <a:endParaRPr lang="en-GB"/>
          </a:p>
        </p:txBody>
      </p:sp>
      <p:sp>
        <p:nvSpPr>
          <p:cNvPr id="27" name="Picture Placeholder 7">
            <a:extLst>
              <a:ext uri="{FF2B5EF4-FFF2-40B4-BE49-F238E27FC236}">
                <a16:creationId xmlns:a16="http://schemas.microsoft.com/office/drawing/2014/main" id="{B68E9B20-23BE-45E3-A9E8-2FEDACBBC87E}"/>
              </a:ext>
            </a:extLst>
          </p:cNvPr>
          <p:cNvSpPr>
            <a:spLocks noGrp="1"/>
          </p:cNvSpPr>
          <p:nvPr>
            <p:ph type="pic" sz="quarter" idx="33"/>
          </p:nvPr>
        </p:nvSpPr>
        <p:spPr>
          <a:xfrm>
            <a:off x="8171921" y="4314149"/>
            <a:ext cx="708142" cy="708142"/>
          </a:xfrm>
          <a:solidFill>
            <a:schemeClr val="bg1"/>
          </a:solidFill>
        </p:spPr>
        <p:txBody>
          <a:bodyPr anchor="ctr">
            <a:normAutofit/>
          </a:bodyPr>
          <a:lstStyle>
            <a:lvl1pPr algn="ctr">
              <a:defRPr sz="1200"/>
            </a:lvl1pPr>
          </a:lstStyle>
          <a:p>
            <a:endParaRPr lang="en-GB"/>
          </a:p>
        </p:txBody>
      </p:sp>
      <p:sp>
        <p:nvSpPr>
          <p:cNvPr id="3" name="Footer Placeholder 2">
            <a:extLst>
              <a:ext uri="{FF2B5EF4-FFF2-40B4-BE49-F238E27FC236}">
                <a16:creationId xmlns:a16="http://schemas.microsoft.com/office/drawing/2014/main" id="{8D688C42-6B7F-4E43-8DEB-5C0D24F3BF8A}"/>
              </a:ext>
            </a:extLst>
          </p:cNvPr>
          <p:cNvSpPr>
            <a:spLocks noGrp="1"/>
          </p:cNvSpPr>
          <p:nvPr>
            <p:ph type="ftr" sz="quarter" idx="34"/>
          </p:nvPr>
        </p:nvSpPr>
        <p:spPr/>
        <p:txBody>
          <a:bodyPr/>
          <a:lstStyle/>
          <a:p>
            <a:r>
              <a:rPr lang="en-GB"/>
              <a:t>Copyright© 2018 Sinch. All rights reserved. NDA Confidential.</a:t>
            </a:r>
          </a:p>
        </p:txBody>
      </p:sp>
      <p:sp>
        <p:nvSpPr>
          <p:cNvPr id="4" name="Slide Number Placeholder 3">
            <a:extLst>
              <a:ext uri="{FF2B5EF4-FFF2-40B4-BE49-F238E27FC236}">
                <a16:creationId xmlns:a16="http://schemas.microsoft.com/office/drawing/2014/main" id="{E6511105-F0A1-4906-8506-9602697FBD71}"/>
              </a:ext>
            </a:extLst>
          </p:cNvPr>
          <p:cNvSpPr>
            <a:spLocks noGrp="1"/>
          </p:cNvSpPr>
          <p:nvPr>
            <p:ph type="sldNum" sz="quarter" idx="35"/>
          </p:nvPr>
        </p:nvSpPr>
        <p:spPr/>
        <p:txBody>
          <a:bodyPr/>
          <a:lstStyle/>
          <a:p>
            <a:fld id="{7B5B176D-AD98-464F-9F48-2D39BCB07DB2}" type="slidenum">
              <a:rPr lang="en-GB" smtClean="0"/>
              <a:pPr/>
              <a:t>‹#›</a:t>
            </a:fld>
            <a:endParaRPr lang="en-GB"/>
          </a:p>
        </p:txBody>
      </p:sp>
    </p:spTree>
    <p:extLst>
      <p:ext uri="{BB962C8B-B14F-4D97-AF65-F5344CB8AC3E}">
        <p14:creationId xmlns:p14="http://schemas.microsoft.com/office/powerpoint/2010/main" val="266713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_Title + 8 Content Box + 8 Image">
    <p:spTree>
      <p:nvGrpSpPr>
        <p:cNvPr id="1" name=""/>
        <p:cNvGrpSpPr/>
        <p:nvPr/>
      </p:nvGrpSpPr>
      <p:grpSpPr>
        <a:xfrm>
          <a:off x="0" y="0"/>
          <a:ext cx="0" cy="0"/>
          <a:chOff x="0" y="0"/>
          <a:chExt cx="0" cy="0"/>
        </a:xfrm>
      </p:grpSpPr>
      <p:sp>
        <p:nvSpPr>
          <p:cNvPr id="42" name="Graphic 5">
            <a:extLst>
              <a:ext uri="{FF2B5EF4-FFF2-40B4-BE49-F238E27FC236}">
                <a16:creationId xmlns:a16="http://schemas.microsoft.com/office/drawing/2014/main" id="{EA96751F-CA17-4A0A-98F6-5930E222A422}"/>
              </a:ext>
            </a:extLst>
          </p:cNvPr>
          <p:cNvSpPr/>
          <p:nvPr userDrawn="1"/>
        </p:nvSpPr>
        <p:spPr>
          <a:xfrm>
            <a:off x="9191477" y="536612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hasCustomPrompt="1"/>
          </p:nvPr>
        </p:nvSpPr>
        <p:spPr>
          <a:xfrm>
            <a:off x="515939" y="2988116"/>
            <a:ext cx="2547140" cy="1140124"/>
          </a:xfrm>
        </p:spPr>
        <p:txBody>
          <a:bodyPr/>
          <a:lstStyle>
            <a:lvl1pPr algn="ctr">
              <a:defRPr sz="1600">
                <a:latin typeface="+mn-lt"/>
              </a:defRPr>
            </a:lvl1pPr>
          </a:lstStyle>
          <a:p>
            <a:pPr lvl="0"/>
            <a:r>
              <a:rPr lang="en-US"/>
              <a:t>Edit Master </a:t>
            </a:r>
            <a:br>
              <a:rPr lang="en-US"/>
            </a:br>
            <a:r>
              <a:rPr lang="en-US"/>
              <a:t>text styles</a:t>
            </a:r>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11" name="Content Placeholder 4">
            <a:extLst>
              <a:ext uri="{FF2B5EF4-FFF2-40B4-BE49-F238E27FC236}">
                <a16:creationId xmlns:a16="http://schemas.microsoft.com/office/drawing/2014/main" id="{320DFE21-D413-44F0-AF7C-5A680C544B17}"/>
              </a:ext>
            </a:extLst>
          </p:cNvPr>
          <p:cNvSpPr>
            <a:spLocks noGrp="1"/>
          </p:cNvSpPr>
          <p:nvPr>
            <p:ph sz="quarter" idx="11" hasCustomPrompt="1"/>
          </p:nvPr>
        </p:nvSpPr>
        <p:spPr>
          <a:xfrm>
            <a:off x="515939" y="5205114"/>
            <a:ext cx="2547140" cy="1140124"/>
          </a:xfrm>
        </p:spPr>
        <p:txBody>
          <a:bodyPr/>
          <a:lstStyle>
            <a:lvl1pPr algn="ctr">
              <a:defRPr sz="1600">
                <a:latin typeface="+mn-lt"/>
              </a:defRPr>
            </a:lvl1pPr>
          </a:lstStyle>
          <a:p>
            <a:pPr lvl="0"/>
            <a:r>
              <a:rPr lang="en-US"/>
              <a:t>Edit Master </a:t>
            </a:r>
            <a:br>
              <a:rPr lang="en-US"/>
            </a:br>
            <a:r>
              <a:rPr lang="en-US"/>
              <a:t>text styles</a:t>
            </a:r>
          </a:p>
        </p:txBody>
      </p:sp>
      <p:sp>
        <p:nvSpPr>
          <p:cNvPr id="9" name="Picture Placeholder 7">
            <a:extLst>
              <a:ext uri="{FF2B5EF4-FFF2-40B4-BE49-F238E27FC236}">
                <a16:creationId xmlns:a16="http://schemas.microsoft.com/office/drawing/2014/main" id="{CAE85004-1EAA-48BF-A6A7-6142342710FA}"/>
              </a:ext>
            </a:extLst>
          </p:cNvPr>
          <p:cNvSpPr>
            <a:spLocks noGrp="1"/>
          </p:cNvSpPr>
          <p:nvPr>
            <p:ph type="pic" sz="quarter" idx="19"/>
          </p:nvPr>
        </p:nvSpPr>
        <p:spPr>
          <a:xfrm>
            <a:off x="1435438" y="2178050"/>
            <a:ext cx="708142" cy="708142"/>
          </a:xfrm>
          <a:solidFill>
            <a:schemeClr val="bg1"/>
          </a:solidFill>
        </p:spPr>
        <p:txBody>
          <a:bodyPr anchor="ctr">
            <a:normAutofit/>
          </a:bodyPr>
          <a:lstStyle>
            <a:lvl1pPr algn="ctr">
              <a:defRPr sz="1200"/>
            </a:lvl1pPr>
          </a:lstStyle>
          <a:p>
            <a:endParaRPr lang="en-GB"/>
          </a:p>
        </p:txBody>
      </p:sp>
      <p:sp>
        <p:nvSpPr>
          <p:cNvPr id="14" name="Picture Placeholder 7">
            <a:extLst>
              <a:ext uri="{FF2B5EF4-FFF2-40B4-BE49-F238E27FC236}">
                <a16:creationId xmlns:a16="http://schemas.microsoft.com/office/drawing/2014/main" id="{95B7193D-6251-4D8C-B6CE-D1483FAD9308}"/>
              </a:ext>
            </a:extLst>
          </p:cNvPr>
          <p:cNvSpPr>
            <a:spLocks noGrp="1"/>
          </p:cNvSpPr>
          <p:nvPr>
            <p:ph type="pic" sz="quarter" idx="25"/>
          </p:nvPr>
        </p:nvSpPr>
        <p:spPr>
          <a:xfrm>
            <a:off x="1435438" y="4392849"/>
            <a:ext cx="708142" cy="708142"/>
          </a:xfrm>
          <a:solidFill>
            <a:schemeClr val="bg1"/>
          </a:solidFill>
        </p:spPr>
        <p:txBody>
          <a:bodyPr anchor="ctr">
            <a:normAutofit/>
          </a:bodyPr>
          <a:lstStyle>
            <a:lvl1pPr algn="ctr">
              <a:defRPr sz="1200"/>
            </a:lvl1pPr>
          </a:lstStyle>
          <a:p>
            <a:endParaRPr lang="en-GB"/>
          </a:p>
        </p:txBody>
      </p:sp>
      <p:sp>
        <p:nvSpPr>
          <p:cNvPr id="30" name="Content Placeholder 4">
            <a:extLst>
              <a:ext uri="{FF2B5EF4-FFF2-40B4-BE49-F238E27FC236}">
                <a16:creationId xmlns:a16="http://schemas.microsoft.com/office/drawing/2014/main" id="{5E80D2A0-3D1F-47D1-AB2E-BAB7D0C9558F}"/>
              </a:ext>
            </a:extLst>
          </p:cNvPr>
          <p:cNvSpPr>
            <a:spLocks noGrp="1"/>
          </p:cNvSpPr>
          <p:nvPr>
            <p:ph sz="quarter" idx="26" hasCustomPrompt="1"/>
          </p:nvPr>
        </p:nvSpPr>
        <p:spPr>
          <a:xfrm>
            <a:off x="3386931" y="2988116"/>
            <a:ext cx="2547140" cy="1140124"/>
          </a:xfrm>
        </p:spPr>
        <p:txBody>
          <a:bodyPr/>
          <a:lstStyle>
            <a:lvl1pPr algn="ctr">
              <a:defRPr sz="1600">
                <a:latin typeface="+mn-lt"/>
              </a:defRPr>
            </a:lvl1pPr>
          </a:lstStyle>
          <a:p>
            <a:pPr lvl="0"/>
            <a:r>
              <a:rPr lang="en-US"/>
              <a:t>Edit Master </a:t>
            </a:r>
            <a:br>
              <a:rPr lang="en-US"/>
            </a:br>
            <a:r>
              <a:rPr lang="en-US"/>
              <a:t>text styles</a:t>
            </a:r>
          </a:p>
        </p:txBody>
      </p:sp>
      <p:sp>
        <p:nvSpPr>
          <p:cNvPr id="31" name="Content Placeholder 4">
            <a:extLst>
              <a:ext uri="{FF2B5EF4-FFF2-40B4-BE49-F238E27FC236}">
                <a16:creationId xmlns:a16="http://schemas.microsoft.com/office/drawing/2014/main" id="{EBCD2A2E-CB35-4CD4-9BAE-BA312DB9BA7C}"/>
              </a:ext>
            </a:extLst>
          </p:cNvPr>
          <p:cNvSpPr>
            <a:spLocks noGrp="1"/>
          </p:cNvSpPr>
          <p:nvPr>
            <p:ph sz="quarter" idx="27" hasCustomPrompt="1"/>
          </p:nvPr>
        </p:nvSpPr>
        <p:spPr>
          <a:xfrm>
            <a:off x="3386931" y="5205114"/>
            <a:ext cx="2547140" cy="1140124"/>
          </a:xfrm>
        </p:spPr>
        <p:txBody>
          <a:bodyPr/>
          <a:lstStyle>
            <a:lvl1pPr algn="ctr">
              <a:defRPr sz="1600">
                <a:latin typeface="+mn-lt"/>
              </a:defRPr>
            </a:lvl1pPr>
          </a:lstStyle>
          <a:p>
            <a:pPr lvl="0"/>
            <a:r>
              <a:rPr lang="en-US"/>
              <a:t>Edit Master </a:t>
            </a:r>
            <a:br>
              <a:rPr lang="en-US"/>
            </a:br>
            <a:r>
              <a:rPr lang="en-US"/>
              <a:t>text styles</a:t>
            </a:r>
          </a:p>
        </p:txBody>
      </p:sp>
      <p:sp>
        <p:nvSpPr>
          <p:cNvPr id="32" name="Picture Placeholder 7">
            <a:extLst>
              <a:ext uri="{FF2B5EF4-FFF2-40B4-BE49-F238E27FC236}">
                <a16:creationId xmlns:a16="http://schemas.microsoft.com/office/drawing/2014/main" id="{C8DC45DF-C601-4AAD-8471-8516F4A50524}"/>
              </a:ext>
            </a:extLst>
          </p:cNvPr>
          <p:cNvSpPr>
            <a:spLocks noGrp="1"/>
          </p:cNvSpPr>
          <p:nvPr>
            <p:ph type="pic" sz="quarter" idx="28"/>
          </p:nvPr>
        </p:nvSpPr>
        <p:spPr>
          <a:xfrm>
            <a:off x="4306430" y="2178050"/>
            <a:ext cx="708142" cy="708142"/>
          </a:xfrm>
          <a:solidFill>
            <a:schemeClr val="bg1"/>
          </a:solidFill>
        </p:spPr>
        <p:txBody>
          <a:bodyPr anchor="ctr">
            <a:normAutofit/>
          </a:bodyPr>
          <a:lstStyle>
            <a:lvl1pPr algn="ctr">
              <a:defRPr sz="1200"/>
            </a:lvl1pPr>
          </a:lstStyle>
          <a:p>
            <a:endParaRPr lang="en-GB"/>
          </a:p>
        </p:txBody>
      </p:sp>
      <p:sp>
        <p:nvSpPr>
          <p:cNvPr id="33" name="Picture Placeholder 7">
            <a:extLst>
              <a:ext uri="{FF2B5EF4-FFF2-40B4-BE49-F238E27FC236}">
                <a16:creationId xmlns:a16="http://schemas.microsoft.com/office/drawing/2014/main" id="{FB26145D-7DDD-4DF1-BE63-9C5582DD135E}"/>
              </a:ext>
            </a:extLst>
          </p:cNvPr>
          <p:cNvSpPr>
            <a:spLocks noGrp="1"/>
          </p:cNvSpPr>
          <p:nvPr>
            <p:ph type="pic" sz="quarter" idx="29"/>
          </p:nvPr>
        </p:nvSpPr>
        <p:spPr>
          <a:xfrm>
            <a:off x="4306430" y="4392849"/>
            <a:ext cx="708142" cy="708142"/>
          </a:xfrm>
          <a:solidFill>
            <a:schemeClr val="bg1"/>
          </a:solidFill>
        </p:spPr>
        <p:txBody>
          <a:bodyPr anchor="ctr">
            <a:normAutofit/>
          </a:bodyPr>
          <a:lstStyle>
            <a:lvl1pPr algn="ctr">
              <a:defRPr sz="1200"/>
            </a:lvl1pPr>
          </a:lstStyle>
          <a:p>
            <a:endParaRPr lang="en-GB"/>
          </a:p>
        </p:txBody>
      </p:sp>
      <p:sp>
        <p:nvSpPr>
          <p:cNvPr id="34" name="Content Placeholder 4">
            <a:extLst>
              <a:ext uri="{FF2B5EF4-FFF2-40B4-BE49-F238E27FC236}">
                <a16:creationId xmlns:a16="http://schemas.microsoft.com/office/drawing/2014/main" id="{14EFFA80-4689-4216-8E60-B2793A11C35E}"/>
              </a:ext>
            </a:extLst>
          </p:cNvPr>
          <p:cNvSpPr>
            <a:spLocks noGrp="1"/>
          </p:cNvSpPr>
          <p:nvPr>
            <p:ph sz="quarter" idx="30" hasCustomPrompt="1"/>
          </p:nvPr>
        </p:nvSpPr>
        <p:spPr>
          <a:xfrm>
            <a:off x="6257923" y="2988116"/>
            <a:ext cx="2547140" cy="1140124"/>
          </a:xfrm>
        </p:spPr>
        <p:txBody>
          <a:bodyPr/>
          <a:lstStyle>
            <a:lvl1pPr algn="ctr">
              <a:defRPr sz="1600">
                <a:latin typeface="+mn-lt"/>
              </a:defRPr>
            </a:lvl1pPr>
          </a:lstStyle>
          <a:p>
            <a:pPr lvl="0"/>
            <a:r>
              <a:rPr lang="en-US"/>
              <a:t>Edit Master </a:t>
            </a:r>
            <a:br>
              <a:rPr lang="en-US"/>
            </a:br>
            <a:r>
              <a:rPr lang="en-US"/>
              <a:t>text styles</a:t>
            </a:r>
          </a:p>
        </p:txBody>
      </p:sp>
      <p:sp>
        <p:nvSpPr>
          <p:cNvPr id="35" name="Content Placeholder 4">
            <a:extLst>
              <a:ext uri="{FF2B5EF4-FFF2-40B4-BE49-F238E27FC236}">
                <a16:creationId xmlns:a16="http://schemas.microsoft.com/office/drawing/2014/main" id="{B4CCEBCB-2308-4DD0-A20B-732224CDFC8D}"/>
              </a:ext>
            </a:extLst>
          </p:cNvPr>
          <p:cNvSpPr>
            <a:spLocks noGrp="1"/>
          </p:cNvSpPr>
          <p:nvPr>
            <p:ph sz="quarter" idx="31" hasCustomPrompt="1"/>
          </p:nvPr>
        </p:nvSpPr>
        <p:spPr>
          <a:xfrm>
            <a:off x="6257923" y="5205114"/>
            <a:ext cx="2547140" cy="1140124"/>
          </a:xfrm>
        </p:spPr>
        <p:txBody>
          <a:bodyPr/>
          <a:lstStyle>
            <a:lvl1pPr algn="ctr">
              <a:defRPr sz="1600">
                <a:latin typeface="+mn-lt"/>
              </a:defRPr>
            </a:lvl1pPr>
          </a:lstStyle>
          <a:p>
            <a:pPr lvl="0"/>
            <a:r>
              <a:rPr lang="en-US"/>
              <a:t>Edit Master </a:t>
            </a:r>
            <a:br>
              <a:rPr lang="en-US"/>
            </a:br>
            <a:r>
              <a:rPr lang="en-US"/>
              <a:t>text styles</a:t>
            </a:r>
          </a:p>
        </p:txBody>
      </p:sp>
      <p:sp>
        <p:nvSpPr>
          <p:cNvPr id="36" name="Picture Placeholder 7">
            <a:extLst>
              <a:ext uri="{FF2B5EF4-FFF2-40B4-BE49-F238E27FC236}">
                <a16:creationId xmlns:a16="http://schemas.microsoft.com/office/drawing/2014/main" id="{3F47BFFF-D3F4-401B-BC1A-009EE3ACA1D1}"/>
              </a:ext>
            </a:extLst>
          </p:cNvPr>
          <p:cNvSpPr>
            <a:spLocks noGrp="1"/>
          </p:cNvSpPr>
          <p:nvPr>
            <p:ph type="pic" sz="quarter" idx="32"/>
          </p:nvPr>
        </p:nvSpPr>
        <p:spPr>
          <a:xfrm>
            <a:off x="7177422" y="2178050"/>
            <a:ext cx="708142" cy="708142"/>
          </a:xfrm>
          <a:solidFill>
            <a:schemeClr val="bg1"/>
          </a:solidFill>
        </p:spPr>
        <p:txBody>
          <a:bodyPr anchor="ctr">
            <a:normAutofit/>
          </a:bodyPr>
          <a:lstStyle>
            <a:lvl1pPr algn="ctr">
              <a:defRPr sz="1200"/>
            </a:lvl1pPr>
          </a:lstStyle>
          <a:p>
            <a:endParaRPr lang="en-GB"/>
          </a:p>
        </p:txBody>
      </p:sp>
      <p:sp>
        <p:nvSpPr>
          <p:cNvPr id="37" name="Picture Placeholder 7">
            <a:extLst>
              <a:ext uri="{FF2B5EF4-FFF2-40B4-BE49-F238E27FC236}">
                <a16:creationId xmlns:a16="http://schemas.microsoft.com/office/drawing/2014/main" id="{93689C0B-27F8-4A0A-BD9E-059326D28A9F}"/>
              </a:ext>
            </a:extLst>
          </p:cNvPr>
          <p:cNvSpPr>
            <a:spLocks noGrp="1"/>
          </p:cNvSpPr>
          <p:nvPr>
            <p:ph type="pic" sz="quarter" idx="33"/>
          </p:nvPr>
        </p:nvSpPr>
        <p:spPr>
          <a:xfrm>
            <a:off x="7177422" y="4392849"/>
            <a:ext cx="708142" cy="708142"/>
          </a:xfrm>
          <a:solidFill>
            <a:schemeClr val="bg1"/>
          </a:solidFill>
        </p:spPr>
        <p:txBody>
          <a:bodyPr anchor="ctr">
            <a:normAutofit/>
          </a:bodyPr>
          <a:lstStyle>
            <a:lvl1pPr algn="ctr">
              <a:defRPr sz="1200"/>
            </a:lvl1pPr>
          </a:lstStyle>
          <a:p>
            <a:endParaRPr lang="en-GB"/>
          </a:p>
        </p:txBody>
      </p:sp>
      <p:sp>
        <p:nvSpPr>
          <p:cNvPr id="38" name="Content Placeholder 4">
            <a:extLst>
              <a:ext uri="{FF2B5EF4-FFF2-40B4-BE49-F238E27FC236}">
                <a16:creationId xmlns:a16="http://schemas.microsoft.com/office/drawing/2014/main" id="{95B5DB09-DC63-4989-ACFC-D75462A6F180}"/>
              </a:ext>
            </a:extLst>
          </p:cNvPr>
          <p:cNvSpPr>
            <a:spLocks noGrp="1"/>
          </p:cNvSpPr>
          <p:nvPr>
            <p:ph sz="quarter" idx="34" hasCustomPrompt="1"/>
          </p:nvPr>
        </p:nvSpPr>
        <p:spPr>
          <a:xfrm>
            <a:off x="9130790" y="2988116"/>
            <a:ext cx="2547140" cy="1140124"/>
          </a:xfrm>
        </p:spPr>
        <p:txBody>
          <a:bodyPr/>
          <a:lstStyle>
            <a:lvl1pPr algn="ctr">
              <a:defRPr sz="1600">
                <a:latin typeface="+mn-lt"/>
              </a:defRPr>
            </a:lvl1pPr>
          </a:lstStyle>
          <a:p>
            <a:pPr lvl="0"/>
            <a:r>
              <a:rPr lang="en-US"/>
              <a:t>Edit Master </a:t>
            </a:r>
            <a:br>
              <a:rPr lang="en-US"/>
            </a:br>
            <a:r>
              <a:rPr lang="en-US"/>
              <a:t>text styles</a:t>
            </a:r>
          </a:p>
        </p:txBody>
      </p:sp>
      <p:sp>
        <p:nvSpPr>
          <p:cNvPr id="39" name="Content Placeholder 4">
            <a:extLst>
              <a:ext uri="{FF2B5EF4-FFF2-40B4-BE49-F238E27FC236}">
                <a16:creationId xmlns:a16="http://schemas.microsoft.com/office/drawing/2014/main" id="{CF755EBA-2467-41A0-8CC1-558304663E74}"/>
              </a:ext>
            </a:extLst>
          </p:cNvPr>
          <p:cNvSpPr>
            <a:spLocks noGrp="1"/>
          </p:cNvSpPr>
          <p:nvPr>
            <p:ph sz="quarter" idx="35" hasCustomPrompt="1"/>
          </p:nvPr>
        </p:nvSpPr>
        <p:spPr>
          <a:xfrm>
            <a:off x="9130790" y="5205114"/>
            <a:ext cx="2547140" cy="1140124"/>
          </a:xfrm>
        </p:spPr>
        <p:txBody>
          <a:bodyPr/>
          <a:lstStyle>
            <a:lvl1pPr algn="ctr">
              <a:defRPr sz="1600">
                <a:latin typeface="+mn-lt"/>
              </a:defRPr>
            </a:lvl1pPr>
          </a:lstStyle>
          <a:p>
            <a:pPr lvl="0"/>
            <a:r>
              <a:rPr lang="en-US"/>
              <a:t>Edit Master </a:t>
            </a:r>
            <a:br>
              <a:rPr lang="en-US"/>
            </a:br>
            <a:r>
              <a:rPr lang="en-US"/>
              <a:t>text styles</a:t>
            </a:r>
          </a:p>
        </p:txBody>
      </p:sp>
      <p:sp>
        <p:nvSpPr>
          <p:cNvPr id="40" name="Picture Placeholder 7">
            <a:extLst>
              <a:ext uri="{FF2B5EF4-FFF2-40B4-BE49-F238E27FC236}">
                <a16:creationId xmlns:a16="http://schemas.microsoft.com/office/drawing/2014/main" id="{51A89871-EB40-4B38-8666-4A2851A684C7}"/>
              </a:ext>
            </a:extLst>
          </p:cNvPr>
          <p:cNvSpPr>
            <a:spLocks noGrp="1"/>
          </p:cNvSpPr>
          <p:nvPr>
            <p:ph type="pic" sz="quarter" idx="36"/>
          </p:nvPr>
        </p:nvSpPr>
        <p:spPr>
          <a:xfrm>
            <a:off x="10050289" y="2178050"/>
            <a:ext cx="708142" cy="708142"/>
          </a:xfrm>
          <a:solidFill>
            <a:schemeClr val="bg1"/>
          </a:solidFill>
        </p:spPr>
        <p:txBody>
          <a:bodyPr anchor="ctr">
            <a:normAutofit/>
          </a:bodyPr>
          <a:lstStyle>
            <a:lvl1pPr algn="ctr">
              <a:defRPr sz="1200"/>
            </a:lvl1pPr>
          </a:lstStyle>
          <a:p>
            <a:endParaRPr lang="en-GB"/>
          </a:p>
        </p:txBody>
      </p:sp>
      <p:sp>
        <p:nvSpPr>
          <p:cNvPr id="41" name="Picture Placeholder 7">
            <a:extLst>
              <a:ext uri="{FF2B5EF4-FFF2-40B4-BE49-F238E27FC236}">
                <a16:creationId xmlns:a16="http://schemas.microsoft.com/office/drawing/2014/main" id="{69F9A9E3-7011-440E-986A-CB8F428F20B9}"/>
              </a:ext>
            </a:extLst>
          </p:cNvPr>
          <p:cNvSpPr>
            <a:spLocks noGrp="1"/>
          </p:cNvSpPr>
          <p:nvPr>
            <p:ph type="pic" sz="quarter" idx="37"/>
          </p:nvPr>
        </p:nvSpPr>
        <p:spPr>
          <a:xfrm>
            <a:off x="10050289" y="4392849"/>
            <a:ext cx="708142" cy="708142"/>
          </a:xfrm>
          <a:solidFill>
            <a:schemeClr val="bg1"/>
          </a:solidFill>
        </p:spPr>
        <p:txBody>
          <a:bodyPr anchor="ctr">
            <a:normAutofit/>
          </a:bodyPr>
          <a:lstStyle>
            <a:lvl1pPr algn="ctr">
              <a:defRPr sz="1200"/>
            </a:lvl1pPr>
          </a:lstStyle>
          <a:p>
            <a:endParaRPr lang="en-GB"/>
          </a:p>
        </p:txBody>
      </p:sp>
      <p:sp>
        <p:nvSpPr>
          <p:cNvPr id="4" name="Footer Placeholder 3">
            <a:extLst>
              <a:ext uri="{FF2B5EF4-FFF2-40B4-BE49-F238E27FC236}">
                <a16:creationId xmlns:a16="http://schemas.microsoft.com/office/drawing/2014/main" id="{917CB901-B158-4D0B-9CE5-32F82B97388D}"/>
              </a:ext>
            </a:extLst>
          </p:cNvPr>
          <p:cNvSpPr>
            <a:spLocks noGrp="1"/>
          </p:cNvSpPr>
          <p:nvPr>
            <p:ph type="ftr" sz="quarter" idx="38"/>
          </p:nvPr>
        </p:nvSpPr>
        <p:spPr/>
        <p:txBody>
          <a:bodyPr/>
          <a:lstStyle/>
          <a:p>
            <a:r>
              <a:rPr lang="en-GB"/>
              <a:t>Copyright© 2018 Sinch. All rights reserved. NDA Confidential.</a:t>
            </a:r>
          </a:p>
        </p:txBody>
      </p:sp>
      <p:sp>
        <p:nvSpPr>
          <p:cNvPr id="6" name="Slide Number Placeholder 5">
            <a:extLst>
              <a:ext uri="{FF2B5EF4-FFF2-40B4-BE49-F238E27FC236}">
                <a16:creationId xmlns:a16="http://schemas.microsoft.com/office/drawing/2014/main" id="{7B8DE1EE-D59A-4735-A6BA-0C53C3FECC2B}"/>
              </a:ext>
            </a:extLst>
          </p:cNvPr>
          <p:cNvSpPr>
            <a:spLocks noGrp="1"/>
          </p:cNvSpPr>
          <p:nvPr>
            <p:ph type="sldNum" sz="quarter" idx="39"/>
          </p:nvPr>
        </p:nvSpPr>
        <p:spPr/>
        <p:txBody>
          <a:bodyPr/>
          <a:lstStyle/>
          <a:p>
            <a:fld id="{7B5B176D-AD98-464F-9F48-2D39BCB07DB2}" type="slidenum">
              <a:rPr lang="en-GB" smtClean="0"/>
              <a:pPr/>
              <a:t>‹#›</a:t>
            </a:fld>
            <a:endParaRPr lang="en-GB"/>
          </a:p>
        </p:txBody>
      </p:sp>
    </p:spTree>
    <p:extLst>
      <p:ext uri="{BB962C8B-B14F-4D97-AF65-F5344CB8AC3E}">
        <p14:creationId xmlns:p14="http://schemas.microsoft.com/office/powerpoint/2010/main" val="1231328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 8 Content Box">
    <p:spTree>
      <p:nvGrpSpPr>
        <p:cNvPr id="1" name=""/>
        <p:cNvGrpSpPr/>
        <p:nvPr/>
      </p:nvGrpSpPr>
      <p:grpSpPr>
        <a:xfrm>
          <a:off x="0" y="0"/>
          <a:ext cx="0" cy="0"/>
          <a:chOff x="0" y="0"/>
          <a:chExt cx="0" cy="0"/>
        </a:xfrm>
      </p:grpSpPr>
      <p:sp>
        <p:nvSpPr>
          <p:cNvPr id="22" name="Graphic 5">
            <a:extLst>
              <a:ext uri="{FF2B5EF4-FFF2-40B4-BE49-F238E27FC236}">
                <a16:creationId xmlns:a16="http://schemas.microsoft.com/office/drawing/2014/main" id="{AD9F84B4-8758-4853-B14D-BBAECC68C89C}"/>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168525"/>
            <a:ext cx="2547140" cy="1961849"/>
          </a:xfrm>
        </p:spPr>
        <p:txBody>
          <a:bodyPr/>
          <a:lstStyle>
            <a:lvl1pPr algn="l">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11" name="Content Placeholder 4">
            <a:extLst>
              <a:ext uri="{FF2B5EF4-FFF2-40B4-BE49-F238E27FC236}">
                <a16:creationId xmlns:a16="http://schemas.microsoft.com/office/drawing/2014/main" id="{320DFE21-D413-44F0-AF7C-5A680C544B17}"/>
              </a:ext>
            </a:extLst>
          </p:cNvPr>
          <p:cNvSpPr>
            <a:spLocks noGrp="1"/>
          </p:cNvSpPr>
          <p:nvPr>
            <p:ph sz="quarter" idx="11"/>
          </p:nvPr>
        </p:nvSpPr>
        <p:spPr>
          <a:xfrm>
            <a:off x="515939" y="4385523"/>
            <a:ext cx="2547140" cy="1961849"/>
          </a:xfrm>
        </p:spPr>
        <p:txBody>
          <a:bodyPr/>
          <a:lstStyle>
            <a:lvl1pPr algn="l">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Content Placeholder 4">
            <a:extLst>
              <a:ext uri="{FF2B5EF4-FFF2-40B4-BE49-F238E27FC236}">
                <a16:creationId xmlns:a16="http://schemas.microsoft.com/office/drawing/2014/main" id="{5E80D2A0-3D1F-47D1-AB2E-BAB7D0C9558F}"/>
              </a:ext>
            </a:extLst>
          </p:cNvPr>
          <p:cNvSpPr>
            <a:spLocks noGrp="1"/>
          </p:cNvSpPr>
          <p:nvPr>
            <p:ph sz="quarter" idx="26"/>
          </p:nvPr>
        </p:nvSpPr>
        <p:spPr>
          <a:xfrm>
            <a:off x="3386931" y="2168525"/>
            <a:ext cx="2547140" cy="1961849"/>
          </a:xfrm>
        </p:spPr>
        <p:txBody>
          <a:bodyPr/>
          <a:lstStyle>
            <a:lvl1pPr algn="l">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1" name="Content Placeholder 4">
            <a:extLst>
              <a:ext uri="{FF2B5EF4-FFF2-40B4-BE49-F238E27FC236}">
                <a16:creationId xmlns:a16="http://schemas.microsoft.com/office/drawing/2014/main" id="{EBCD2A2E-CB35-4CD4-9BAE-BA312DB9BA7C}"/>
              </a:ext>
            </a:extLst>
          </p:cNvPr>
          <p:cNvSpPr>
            <a:spLocks noGrp="1"/>
          </p:cNvSpPr>
          <p:nvPr>
            <p:ph sz="quarter" idx="27"/>
          </p:nvPr>
        </p:nvSpPr>
        <p:spPr>
          <a:xfrm>
            <a:off x="3386931" y="4385523"/>
            <a:ext cx="2547140" cy="1961849"/>
          </a:xfrm>
        </p:spPr>
        <p:txBody>
          <a:bodyPr/>
          <a:lstStyle>
            <a:lvl1pPr algn="l">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4" name="Content Placeholder 4">
            <a:extLst>
              <a:ext uri="{FF2B5EF4-FFF2-40B4-BE49-F238E27FC236}">
                <a16:creationId xmlns:a16="http://schemas.microsoft.com/office/drawing/2014/main" id="{14EFFA80-4689-4216-8E60-B2793A11C35E}"/>
              </a:ext>
            </a:extLst>
          </p:cNvPr>
          <p:cNvSpPr>
            <a:spLocks noGrp="1"/>
          </p:cNvSpPr>
          <p:nvPr>
            <p:ph sz="quarter" idx="30"/>
          </p:nvPr>
        </p:nvSpPr>
        <p:spPr>
          <a:xfrm>
            <a:off x="6257923" y="2168525"/>
            <a:ext cx="2547140" cy="1961849"/>
          </a:xfrm>
        </p:spPr>
        <p:txBody>
          <a:bodyPr/>
          <a:lstStyle>
            <a:lvl1pPr algn="l">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5" name="Content Placeholder 4">
            <a:extLst>
              <a:ext uri="{FF2B5EF4-FFF2-40B4-BE49-F238E27FC236}">
                <a16:creationId xmlns:a16="http://schemas.microsoft.com/office/drawing/2014/main" id="{B4CCEBCB-2308-4DD0-A20B-732224CDFC8D}"/>
              </a:ext>
            </a:extLst>
          </p:cNvPr>
          <p:cNvSpPr>
            <a:spLocks noGrp="1"/>
          </p:cNvSpPr>
          <p:nvPr>
            <p:ph sz="quarter" idx="31"/>
          </p:nvPr>
        </p:nvSpPr>
        <p:spPr>
          <a:xfrm>
            <a:off x="6257923" y="4385523"/>
            <a:ext cx="2547140" cy="1961849"/>
          </a:xfrm>
        </p:spPr>
        <p:txBody>
          <a:bodyPr/>
          <a:lstStyle>
            <a:lvl1pPr algn="l">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8" name="Content Placeholder 4">
            <a:extLst>
              <a:ext uri="{FF2B5EF4-FFF2-40B4-BE49-F238E27FC236}">
                <a16:creationId xmlns:a16="http://schemas.microsoft.com/office/drawing/2014/main" id="{95B5DB09-DC63-4989-ACFC-D75462A6F180}"/>
              </a:ext>
            </a:extLst>
          </p:cNvPr>
          <p:cNvSpPr>
            <a:spLocks noGrp="1"/>
          </p:cNvSpPr>
          <p:nvPr>
            <p:ph sz="quarter" idx="34"/>
          </p:nvPr>
        </p:nvSpPr>
        <p:spPr>
          <a:xfrm>
            <a:off x="9128915" y="2168525"/>
            <a:ext cx="2547140" cy="1961849"/>
          </a:xfrm>
        </p:spPr>
        <p:txBody>
          <a:bodyPr/>
          <a:lstStyle>
            <a:lvl1pPr algn="l">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9" name="Content Placeholder 4">
            <a:extLst>
              <a:ext uri="{FF2B5EF4-FFF2-40B4-BE49-F238E27FC236}">
                <a16:creationId xmlns:a16="http://schemas.microsoft.com/office/drawing/2014/main" id="{CF755EBA-2467-41A0-8CC1-558304663E74}"/>
              </a:ext>
            </a:extLst>
          </p:cNvPr>
          <p:cNvSpPr>
            <a:spLocks noGrp="1"/>
          </p:cNvSpPr>
          <p:nvPr>
            <p:ph sz="quarter" idx="35"/>
          </p:nvPr>
        </p:nvSpPr>
        <p:spPr>
          <a:xfrm>
            <a:off x="9128915" y="4385523"/>
            <a:ext cx="2547140" cy="1961849"/>
          </a:xfrm>
        </p:spPr>
        <p:txBody>
          <a:bodyPr/>
          <a:lstStyle>
            <a:lvl1pPr algn="l">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a:extLst>
              <a:ext uri="{FF2B5EF4-FFF2-40B4-BE49-F238E27FC236}">
                <a16:creationId xmlns:a16="http://schemas.microsoft.com/office/drawing/2014/main" id="{917CB901-B158-4D0B-9CE5-32F82B97388D}"/>
              </a:ext>
            </a:extLst>
          </p:cNvPr>
          <p:cNvSpPr>
            <a:spLocks noGrp="1"/>
          </p:cNvSpPr>
          <p:nvPr>
            <p:ph type="ftr" sz="quarter" idx="38"/>
          </p:nvPr>
        </p:nvSpPr>
        <p:spPr/>
        <p:txBody>
          <a:bodyPr/>
          <a:lstStyle/>
          <a:p>
            <a:r>
              <a:rPr lang="en-GB"/>
              <a:t>Copyright© 2018 Sinch. All rights reserved. NDA Confidential.</a:t>
            </a:r>
          </a:p>
        </p:txBody>
      </p:sp>
      <p:sp>
        <p:nvSpPr>
          <p:cNvPr id="6" name="Slide Number Placeholder 5">
            <a:extLst>
              <a:ext uri="{FF2B5EF4-FFF2-40B4-BE49-F238E27FC236}">
                <a16:creationId xmlns:a16="http://schemas.microsoft.com/office/drawing/2014/main" id="{7B8DE1EE-D59A-4735-A6BA-0C53C3FECC2B}"/>
              </a:ext>
            </a:extLst>
          </p:cNvPr>
          <p:cNvSpPr>
            <a:spLocks noGrp="1"/>
          </p:cNvSpPr>
          <p:nvPr>
            <p:ph type="sldNum" sz="quarter" idx="39"/>
          </p:nvPr>
        </p:nvSpPr>
        <p:spPr/>
        <p:txBody>
          <a:bodyPr/>
          <a:lstStyle/>
          <a:p>
            <a:fld id="{7B5B176D-AD98-464F-9F48-2D39BCB07DB2}" type="slidenum">
              <a:rPr lang="en-GB" smtClean="0"/>
              <a:pPr/>
              <a:t>‹#›</a:t>
            </a:fld>
            <a:endParaRPr lang="en-GB"/>
          </a:p>
        </p:txBody>
      </p:sp>
    </p:spTree>
    <p:extLst>
      <p:ext uri="{BB962C8B-B14F-4D97-AF65-F5344CB8AC3E}">
        <p14:creationId xmlns:p14="http://schemas.microsoft.com/office/powerpoint/2010/main" val="24537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 Content + Diagonal Image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17095410-8E8F-4E59-BE5E-BED5D661443D}"/>
              </a:ext>
            </a:extLst>
          </p:cNvPr>
          <p:cNvSpPr>
            <a:spLocks noGrp="1"/>
          </p:cNvSpPr>
          <p:nvPr>
            <p:ph type="pic" sz="quarter" idx="11"/>
          </p:nvPr>
        </p:nvSpPr>
        <p:spPr>
          <a:xfrm>
            <a:off x="2459038" y="1233488"/>
            <a:ext cx="9732962" cy="5624512"/>
          </a:xfrm>
          <a:custGeom>
            <a:avLst/>
            <a:gdLst>
              <a:gd name="connsiteX0" fmla="*/ 7025238 w 9732962"/>
              <a:gd name="connsiteY0" fmla="*/ 4582397 h 5624512"/>
              <a:gd name="connsiteX1" fmla="*/ 6942209 w 9732962"/>
              <a:gd name="connsiteY1" fmla="*/ 4595421 h 5624512"/>
              <a:gd name="connsiteX2" fmla="*/ 6877087 w 9732962"/>
              <a:gd name="connsiteY2" fmla="*/ 4630695 h 5624512"/>
              <a:gd name="connsiteX3" fmla="*/ 6833130 w 9732962"/>
              <a:gd name="connsiteY3" fmla="*/ 4683335 h 5624512"/>
              <a:gd name="connsiteX4" fmla="*/ 6817393 w 9732962"/>
              <a:gd name="connsiteY4" fmla="*/ 4746286 h 5624512"/>
              <a:gd name="connsiteX5" fmla="*/ 6833673 w 9732962"/>
              <a:gd name="connsiteY5" fmla="*/ 4814663 h 5624512"/>
              <a:gd name="connsiteX6" fmla="*/ 6877087 w 9732962"/>
              <a:gd name="connsiteY6" fmla="*/ 4858620 h 5624512"/>
              <a:gd name="connsiteX7" fmla="*/ 6935154 w 9732962"/>
              <a:gd name="connsiteY7" fmla="*/ 4885754 h 5624512"/>
              <a:gd name="connsiteX8" fmla="*/ 6997019 w 9732962"/>
              <a:gd name="connsiteY8" fmla="*/ 4902034 h 5624512"/>
              <a:gd name="connsiteX9" fmla="*/ 7044775 w 9732962"/>
              <a:gd name="connsiteY9" fmla="*/ 4911802 h 5624512"/>
              <a:gd name="connsiteX10" fmla="*/ 7084390 w 9732962"/>
              <a:gd name="connsiteY10" fmla="*/ 4923198 h 5624512"/>
              <a:gd name="connsiteX11" fmla="*/ 7110981 w 9732962"/>
              <a:gd name="connsiteY11" fmla="*/ 4938936 h 5624512"/>
              <a:gd name="connsiteX12" fmla="*/ 7120749 w 9732962"/>
              <a:gd name="connsiteY12" fmla="*/ 4962814 h 5624512"/>
              <a:gd name="connsiteX13" fmla="*/ 7099585 w 9732962"/>
              <a:gd name="connsiteY13" fmla="*/ 5002972 h 5624512"/>
              <a:gd name="connsiteX14" fmla="*/ 7037177 w 9732962"/>
              <a:gd name="connsiteY14" fmla="*/ 5019795 h 5624512"/>
              <a:gd name="connsiteX15" fmla="*/ 6916703 w 9732962"/>
              <a:gd name="connsiteY15" fmla="*/ 4948704 h 5624512"/>
              <a:gd name="connsiteX16" fmla="*/ 6797314 w 9732962"/>
              <a:gd name="connsiteY16" fmla="*/ 5017624 h 5624512"/>
              <a:gd name="connsiteX17" fmla="*/ 6878173 w 9732962"/>
              <a:gd name="connsiteY17" fmla="*/ 5095770 h 5624512"/>
              <a:gd name="connsiteX18" fmla="*/ 7032293 w 9732962"/>
              <a:gd name="connsiteY18" fmla="*/ 5129416 h 5624512"/>
              <a:gd name="connsiteX19" fmla="*/ 7131060 w 9732962"/>
              <a:gd name="connsiteY19" fmla="*/ 5113678 h 5624512"/>
              <a:gd name="connsiteX20" fmla="*/ 7201608 w 9732962"/>
              <a:gd name="connsiteY20" fmla="*/ 5073520 h 5624512"/>
              <a:gd name="connsiteX21" fmla="*/ 7243394 w 9732962"/>
              <a:gd name="connsiteY21" fmla="*/ 5018167 h 5624512"/>
              <a:gd name="connsiteX22" fmla="*/ 7256961 w 9732962"/>
              <a:gd name="connsiteY22" fmla="*/ 4956302 h 5624512"/>
              <a:gd name="connsiteX23" fmla="*/ 7239596 w 9732962"/>
              <a:gd name="connsiteY23" fmla="*/ 4886296 h 5624512"/>
              <a:gd name="connsiteX24" fmla="*/ 7194553 w 9732962"/>
              <a:gd name="connsiteY24" fmla="*/ 4840169 h 5624512"/>
              <a:gd name="connsiteX25" fmla="*/ 7133231 w 9732962"/>
              <a:gd name="connsiteY25" fmla="*/ 4812492 h 5624512"/>
              <a:gd name="connsiteX26" fmla="*/ 7066482 w 9732962"/>
              <a:gd name="connsiteY26" fmla="*/ 4796212 h 5624512"/>
              <a:gd name="connsiteX27" fmla="*/ 6982909 w 9732962"/>
              <a:gd name="connsiteY27" fmla="*/ 4773419 h 5624512"/>
              <a:gd name="connsiteX28" fmla="*/ 6951977 w 9732962"/>
              <a:gd name="connsiteY28" fmla="*/ 4738145 h 5624512"/>
              <a:gd name="connsiteX29" fmla="*/ 6970970 w 9732962"/>
              <a:gd name="connsiteY29" fmla="*/ 4701786 h 5624512"/>
              <a:gd name="connsiteX30" fmla="*/ 7025238 w 9732962"/>
              <a:gd name="connsiteY30" fmla="*/ 4687676 h 5624512"/>
              <a:gd name="connsiteX31" fmla="*/ 7087103 w 9732962"/>
              <a:gd name="connsiteY31" fmla="*/ 4702329 h 5624512"/>
              <a:gd name="connsiteX32" fmla="*/ 7128347 w 9732962"/>
              <a:gd name="connsiteY32" fmla="*/ 4743029 h 5624512"/>
              <a:gd name="connsiteX33" fmla="*/ 7239596 w 9732962"/>
              <a:gd name="connsiteY33" fmla="*/ 4679536 h 5624512"/>
              <a:gd name="connsiteX34" fmla="*/ 7161450 w 9732962"/>
              <a:gd name="connsiteY34" fmla="*/ 4612244 h 5624512"/>
              <a:gd name="connsiteX35" fmla="*/ 7025238 w 9732962"/>
              <a:gd name="connsiteY35" fmla="*/ 4582397 h 5624512"/>
              <a:gd name="connsiteX36" fmla="*/ 8410693 w 9732962"/>
              <a:gd name="connsiteY36" fmla="*/ 4581312 h 5624512"/>
              <a:gd name="connsiteX37" fmla="*/ 8214244 w 9732962"/>
              <a:gd name="connsiteY37" fmla="*/ 4660000 h 5624512"/>
              <a:gd name="connsiteX38" fmla="*/ 8136641 w 9732962"/>
              <a:gd name="connsiteY38" fmla="*/ 4855364 h 5624512"/>
              <a:gd name="connsiteX39" fmla="*/ 8214787 w 9732962"/>
              <a:gd name="connsiteY39" fmla="*/ 5050728 h 5624512"/>
              <a:gd name="connsiteX40" fmla="*/ 8411236 w 9732962"/>
              <a:gd name="connsiteY40" fmla="*/ 5129416 h 5624512"/>
              <a:gd name="connsiteX41" fmla="*/ 8645673 w 9732962"/>
              <a:gd name="connsiteY41" fmla="*/ 4994289 h 5624512"/>
              <a:gd name="connsiteX42" fmla="*/ 8529540 w 9732962"/>
              <a:gd name="connsiteY42" fmla="*/ 4928083 h 5624512"/>
              <a:gd name="connsiteX43" fmla="*/ 8410151 w 9732962"/>
              <a:gd name="connsiteY43" fmla="*/ 4996460 h 5624512"/>
              <a:gd name="connsiteX44" fmla="*/ 8310298 w 9732962"/>
              <a:gd name="connsiteY44" fmla="*/ 4956844 h 5624512"/>
              <a:gd name="connsiteX45" fmla="*/ 8270683 w 9732962"/>
              <a:gd name="connsiteY45" fmla="*/ 4855364 h 5624512"/>
              <a:gd name="connsiteX46" fmla="*/ 8409608 w 9732962"/>
              <a:gd name="connsiteY46" fmla="*/ 4713182 h 5624512"/>
              <a:gd name="connsiteX47" fmla="*/ 8527912 w 9732962"/>
              <a:gd name="connsiteY47" fmla="*/ 4782645 h 5624512"/>
              <a:gd name="connsiteX48" fmla="*/ 8642959 w 9732962"/>
              <a:gd name="connsiteY48" fmla="*/ 4715353 h 5624512"/>
              <a:gd name="connsiteX49" fmla="*/ 8410693 w 9732962"/>
              <a:gd name="connsiteY49" fmla="*/ 4581312 h 5624512"/>
              <a:gd name="connsiteX50" fmla="*/ 7809407 w 9732962"/>
              <a:gd name="connsiteY50" fmla="*/ 4581312 h 5624512"/>
              <a:gd name="connsiteX51" fmla="*/ 7629238 w 9732962"/>
              <a:gd name="connsiteY51" fmla="*/ 4655116 h 5624512"/>
              <a:gd name="connsiteX52" fmla="*/ 7556519 w 9732962"/>
              <a:gd name="connsiteY52" fmla="*/ 4834199 h 5624512"/>
              <a:gd name="connsiteX53" fmla="*/ 7556519 w 9732962"/>
              <a:gd name="connsiteY53" fmla="*/ 5114764 h 5624512"/>
              <a:gd name="connsiteX54" fmla="*/ 7691103 w 9732962"/>
              <a:gd name="connsiteY54" fmla="*/ 5114764 h 5624512"/>
              <a:gd name="connsiteX55" fmla="*/ 7691103 w 9732962"/>
              <a:gd name="connsiteY55" fmla="*/ 4843425 h 5624512"/>
              <a:gd name="connsiteX56" fmla="*/ 7724207 w 9732962"/>
              <a:gd name="connsiteY56" fmla="*/ 4747371 h 5624512"/>
              <a:gd name="connsiteX57" fmla="*/ 7808864 w 9732962"/>
              <a:gd name="connsiteY57" fmla="*/ 4713182 h 5624512"/>
              <a:gd name="connsiteX58" fmla="*/ 7893522 w 9732962"/>
              <a:gd name="connsiteY58" fmla="*/ 4747371 h 5624512"/>
              <a:gd name="connsiteX59" fmla="*/ 7927711 w 9732962"/>
              <a:gd name="connsiteY59" fmla="*/ 4843425 h 5624512"/>
              <a:gd name="connsiteX60" fmla="*/ 7927711 w 9732962"/>
              <a:gd name="connsiteY60" fmla="*/ 5115306 h 5624512"/>
              <a:gd name="connsiteX61" fmla="*/ 7928796 w 9732962"/>
              <a:gd name="connsiteY61" fmla="*/ 5115306 h 5624512"/>
              <a:gd name="connsiteX62" fmla="*/ 8063380 w 9732962"/>
              <a:gd name="connsiteY62" fmla="*/ 5115306 h 5624512"/>
              <a:gd name="connsiteX63" fmla="*/ 8063380 w 9732962"/>
              <a:gd name="connsiteY63" fmla="*/ 4834199 h 5624512"/>
              <a:gd name="connsiteX64" fmla="*/ 7989576 w 9732962"/>
              <a:gd name="connsiteY64" fmla="*/ 4655116 h 5624512"/>
              <a:gd name="connsiteX65" fmla="*/ 7809407 w 9732962"/>
              <a:gd name="connsiteY65" fmla="*/ 4581312 h 5624512"/>
              <a:gd name="connsiteX66" fmla="*/ 7464807 w 9732962"/>
              <a:gd name="connsiteY66" fmla="*/ 4581312 h 5624512"/>
              <a:gd name="connsiteX67" fmla="*/ 7331308 w 9732962"/>
              <a:gd name="connsiteY67" fmla="*/ 4658914 h 5624512"/>
              <a:gd name="connsiteX68" fmla="*/ 7331308 w 9732962"/>
              <a:gd name="connsiteY68" fmla="*/ 5115306 h 5624512"/>
              <a:gd name="connsiteX69" fmla="*/ 7464807 w 9732962"/>
              <a:gd name="connsiteY69" fmla="*/ 5115306 h 5624512"/>
              <a:gd name="connsiteX70" fmla="*/ 8850804 w 9732962"/>
              <a:gd name="connsiteY70" fmla="*/ 4360442 h 5624512"/>
              <a:gd name="connsiteX71" fmla="*/ 8716763 w 9732962"/>
              <a:gd name="connsiteY71" fmla="*/ 4437502 h 5624512"/>
              <a:gd name="connsiteX72" fmla="*/ 8716763 w 9732962"/>
              <a:gd name="connsiteY72" fmla="*/ 5114764 h 5624512"/>
              <a:gd name="connsiteX73" fmla="*/ 8851347 w 9732962"/>
              <a:gd name="connsiteY73" fmla="*/ 5114764 h 5624512"/>
              <a:gd name="connsiteX74" fmla="*/ 8851347 w 9732962"/>
              <a:gd name="connsiteY74" fmla="*/ 4843425 h 5624512"/>
              <a:gd name="connsiteX75" fmla="*/ 8884451 w 9732962"/>
              <a:gd name="connsiteY75" fmla="*/ 4747371 h 5624512"/>
              <a:gd name="connsiteX76" fmla="*/ 8969108 w 9732962"/>
              <a:gd name="connsiteY76" fmla="*/ 4713182 h 5624512"/>
              <a:gd name="connsiteX77" fmla="*/ 9053766 w 9732962"/>
              <a:gd name="connsiteY77" fmla="*/ 4747371 h 5624512"/>
              <a:gd name="connsiteX78" fmla="*/ 9087955 w 9732962"/>
              <a:gd name="connsiteY78" fmla="*/ 4843425 h 5624512"/>
              <a:gd name="connsiteX79" fmla="*/ 9087955 w 9732962"/>
              <a:gd name="connsiteY79" fmla="*/ 5114764 h 5624512"/>
              <a:gd name="connsiteX80" fmla="*/ 9222538 w 9732962"/>
              <a:gd name="connsiteY80" fmla="*/ 5114764 h 5624512"/>
              <a:gd name="connsiteX81" fmla="*/ 9222538 w 9732962"/>
              <a:gd name="connsiteY81" fmla="*/ 4834199 h 5624512"/>
              <a:gd name="connsiteX82" fmla="*/ 9149820 w 9732962"/>
              <a:gd name="connsiteY82" fmla="*/ 4655116 h 5624512"/>
              <a:gd name="connsiteX83" fmla="*/ 8969651 w 9732962"/>
              <a:gd name="connsiteY83" fmla="*/ 4581312 h 5624512"/>
              <a:gd name="connsiteX84" fmla="*/ 8850804 w 9732962"/>
              <a:gd name="connsiteY84" fmla="*/ 4622012 h 5624512"/>
              <a:gd name="connsiteX85" fmla="*/ 9732961 w 9732962"/>
              <a:gd name="connsiteY85" fmla="*/ 0 h 5624512"/>
              <a:gd name="connsiteX86" fmla="*/ 9732962 w 9732962"/>
              <a:gd name="connsiteY86" fmla="*/ 4099140 h 5624512"/>
              <a:gd name="connsiteX87" fmla="*/ 9732962 w 9732962"/>
              <a:gd name="connsiteY87" fmla="*/ 4780870 h 5624512"/>
              <a:gd name="connsiteX88" fmla="*/ 9732962 w 9732962"/>
              <a:gd name="connsiteY88" fmla="*/ 5067617 h 5624512"/>
              <a:gd name="connsiteX89" fmla="*/ 9732962 w 9732962"/>
              <a:gd name="connsiteY89" fmla="*/ 5624512 h 5624512"/>
              <a:gd name="connsiteX90" fmla="*/ 9353393 w 9732962"/>
              <a:gd name="connsiteY90" fmla="*/ 5624512 h 5624512"/>
              <a:gd name="connsiteX91" fmla="*/ 9106000 w 9732962"/>
              <a:gd name="connsiteY91" fmla="*/ 5624512 h 5624512"/>
              <a:gd name="connsiteX92" fmla="*/ 8885898 w 9732962"/>
              <a:gd name="connsiteY92" fmla="*/ 5624512 h 5624512"/>
              <a:gd name="connsiteX93" fmla="*/ 8193690 w 9732962"/>
              <a:gd name="connsiteY93" fmla="*/ 5624512 h 5624512"/>
              <a:gd name="connsiteX94" fmla="*/ 7904952 w 9732962"/>
              <a:gd name="connsiteY94" fmla="*/ 5624512 h 5624512"/>
              <a:gd name="connsiteX95" fmla="*/ 7655564 w 9732962"/>
              <a:gd name="connsiteY95" fmla="*/ 5624512 h 5624512"/>
              <a:gd name="connsiteX96" fmla="*/ 7220632 w 9732962"/>
              <a:gd name="connsiteY96" fmla="*/ 5624512 h 5624512"/>
              <a:gd name="connsiteX97" fmla="*/ 6973240 w 9732962"/>
              <a:gd name="connsiteY97" fmla="*/ 5624512 h 5624512"/>
              <a:gd name="connsiteX98" fmla="*/ 6804655 w 9732962"/>
              <a:gd name="connsiteY98" fmla="*/ 5624512 h 5624512"/>
              <a:gd name="connsiteX99" fmla="*/ 6559258 w 9732962"/>
              <a:gd name="connsiteY99" fmla="*/ 5624512 h 5624512"/>
              <a:gd name="connsiteX100" fmla="*/ 6352242 w 9732962"/>
              <a:gd name="connsiteY100" fmla="*/ 5624512 h 5624512"/>
              <a:gd name="connsiteX101" fmla="*/ 5632989 w 9732962"/>
              <a:gd name="connsiteY101" fmla="*/ 5624512 h 5624512"/>
              <a:gd name="connsiteX102" fmla="*/ 5080401 w 9732962"/>
              <a:gd name="connsiteY102" fmla="*/ 5624512 h 5624512"/>
              <a:gd name="connsiteX103" fmla="*/ 0 w 9732962"/>
              <a:gd name="connsiteY103" fmla="*/ 5624512 h 562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9732962" h="5624512">
                <a:moveTo>
                  <a:pt x="7025238" y="4582397"/>
                </a:moveTo>
                <a:cubicBezTo>
                  <a:pt x="6993220" y="4582397"/>
                  <a:pt x="6968257" y="4586738"/>
                  <a:pt x="6942209" y="4595421"/>
                </a:cubicBezTo>
                <a:cubicBezTo>
                  <a:pt x="6916160" y="4604104"/>
                  <a:pt x="6896081" y="4616043"/>
                  <a:pt x="6877087" y="4630695"/>
                </a:cubicBezTo>
                <a:cubicBezTo>
                  <a:pt x="6858094" y="4645890"/>
                  <a:pt x="6843441" y="4663256"/>
                  <a:pt x="6833130" y="4683335"/>
                </a:cubicBezTo>
                <a:cubicBezTo>
                  <a:pt x="6822820" y="4703414"/>
                  <a:pt x="6817393" y="4724036"/>
                  <a:pt x="6817393" y="4746286"/>
                </a:cubicBezTo>
                <a:cubicBezTo>
                  <a:pt x="6817393" y="4773962"/>
                  <a:pt x="6822820" y="4796755"/>
                  <a:pt x="6833673" y="4814663"/>
                </a:cubicBezTo>
                <a:cubicBezTo>
                  <a:pt x="6845069" y="4832029"/>
                  <a:pt x="6859179" y="4847224"/>
                  <a:pt x="6877087" y="4858620"/>
                </a:cubicBezTo>
                <a:cubicBezTo>
                  <a:pt x="6894996" y="4870016"/>
                  <a:pt x="6912904" y="4879242"/>
                  <a:pt x="6935154" y="4885754"/>
                </a:cubicBezTo>
                <a:cubicBezTo>
                  <a:pt x="6957404" y="4892266"/>
                  <a:pt x="6974769" y="4897693"/>
                  <a:pt x="6997019" y="4902034"/>
                </a:cubicBezTo>
                <a:cubicBezTo>
                  <a:pt x="7013842" y="4905290"/>
                  <a:pt x="7030122" y="4908546"/>
                  <a:pt x="7044775" y="4911802"/>
                </a:cubicBezTo>
                <a:cubicBezTo>
                  <a:pt x="7059970" y="4915058"/>
                  <a:pt x="7072994" y="4918857"/>
                  <a:pt x="7084390" y="4923198"/>
                </a:cubicBezTo>
                <a:cubicBezTo>
                  <a:pt x="7095786" y="4927540"/>
                  <a:pt x="7104469" y="4932967"/>
                  <a:pt x="7110981" y="4938936"/>
                </a:cubicBezTo>
                <a:cubicBezTo>
                  <a:pt x="7117493" y="4944906"/>
                  <a:pt x="7120749" y="4953046"/>
                  <a:pt x="7120749" y="4962814"/>
                </a:cubicBezTo>
                <a:cubicBezTo>
                  <a:pt x="7120749" y="4978009"/>
                  <a:pt x="7113695" y="4991576"/>
                  <a:pt x="7099585" y="5002972"/>
                </a:cubicBezTo>
                <a:cubicBezTo>
                  <a:pt x="7084933" y="5014368"/>
                  <a:pt x="7064311" y="5019795"/>
                  <a:pt x="7037177" y="5019795"/>
                </a:cubicBezTo>
                <a:cubicBezTo>
                  <a:pt x="6980196" y="5019795"/>
                  <a:pt x="6940038" y="4995917"/>
                  <a:pt x="6916703" y="4948704"/>
                </a:cubicBezTo>
                <a:lnTo>
                  <a:pt x="6797314" y="5017624"/>
                </a:lnTo>
                <a:cubicBezTo>
                  <a:pt x="6817393" y="5050728"/>
                  <a:pt x="6844527" y="5076776"/>
                  <a:pt x="6878173" y="5095770"/>
                </a:cubicBezTo>
                <a:cubicBezTo>
                  <a:pt x="6918331" y="5118020"/>
                  <a:pt x="6969342" y="5129416"/>
                  <a:pt x="7032293" y="5129416"/>
                </a:cubicBezTo>
                <a:cubicBezTo>
                  <a:pt x="7070280" y="5129416"/>
                  <a:pt x="7103384" y="5124532"/>
                  <a:pt x="7131060" y="5113678"/>
                </a:cubicBezTo>
                <a:cubicBezTo>
                  <a:pt x="7159279" y="5103367"/>
                  <a:pt x="7182615" y="5089800"/>
                  <a:pt x="7201608" y="5073520"/>
                </a:cubicBezTo>
                <a:cubicBezTo>
                  <a:pt x="7220602" y="5057240"/>
                  <a:pt x="7234169" y="5038789"/>
                  <a:pt x="7243394" y="5018167"/>
                </a:cubicBezTo>
                <a:cubicBezTo>
                  <a:pt x="7252620" y="4997545"/>
                  <a:pt x="7256961" y="4976924"/>
                  <a:pt x="7256961" y="4956302"/>
                </a:cubicBezTo>
                <a:cubicBezTo>
                  <a:pt x="7256961" y="4928625"/>
                  <a:pt x="7250992" y="4905290"/>
                  <a:pt x="7239596" y="4886296"/>
                </a:cubicBezTo>
                <a:cubicBezTo>
                  <a:pt x="7228200" y="4867303"/>
                  <a:pt x="7213005" y="4852108"/>
                  <a:pt x="7194553" y="4840169"/>
                </a:cubicBezTo>
                <a:cubicBezTo>
                  <a:pt x="7176102" y="4828230"/>
                  <a:pt x="7155481" y="4819004"/>
                  <a:pt x="7133231" y="4812492"/>
                </a:cubicBezTo>
                <a:cubicBezTo>
                  <a:pt x="7110439" y="4806523"/>
                  <a:pt x="7088731" y="4800553"/>
                  <a:pt x="7066482" y="4796212"/>
                </a:cubicBezTo>
                <a:cubicBezTo>
                  <a:pt x="7028494" y="4788072"/>
                  <a:pt x="7003531" y="4780474"/>
                  <a:pt x="6982909" y="4773419"/>
                </a:cubicBezTo>
                <a:cubicBezTo>
                  <a:pt x="6962288" y="4766907"/>
                  <a:pt x="6951977" y="4754968"/>
                  <a:pt x="6951977" y="4738145"/>
                </a:cubicBezTo>
                <a:cubicBezTo>
                  <a:pt x="6951977" y="4723493"/>
                  <a:pt x="6958489" y="4711011"/>
                  <a:pt x="6970970" y="4701786"/>
                </a:cubicBezTo>
                <a:cubicBezTo>
                  <a:pt x="6983995" y="4692560"/>
                  <a:pt x="6998647" y="4687676"/>
                  <a:pt x="7025238" y="4687676"/>
                </a:cubicBezTo>
                <a:cubicBezTo>
                  <a:pt x="7050201" y="4687676"/>
                  <a:pt x="7070823" y="4692560"/>
                  <a:pt x="7087103" y="4702329"/>
                </a:cubicBezTo>
                <a:cubicBezTo>
                  <a:pt x="7103384" y="4712097"/>
                  <a:pt x="7117493" y="4725664"/>
                  <a:pt x="7128347" y="4743029"/>
                </a:cubicBezTo>
                <a:lnTo>
                  <a:pt x="7239596" y="4679536"/>
                </a:lnTo>
                <a:cubicBezTo>
                  <a:pt x="7217346" y="4651317"/>
                  <a:pt x="7191297" y="4629067"/>
                  <a:pt x="7161450" y="4612244"/>
                </a:cubicBezTo>
                <a:cubicBezTo>
                  <a:pt x="7126176" y="4592165"/>
                  <a:pt x="7081134" y="4582397"/>
                  <a:pt x="7025238" y="4582397"/>
                </a:cubicBezTo>
                <a:close/>
                <a:moveTo>
                  <a:pt x="8410693" y="4581312"/>
                </a:moveTo>
                <a:cubicBezTo>
                  <a:pt x="8333090" y="4581312"/>
                  <a:pt x="8267426" y="4607360"/>
                  <a:pt x="8214244" y="4660000"/>
                </a:cubicBezTo>
                <a:cubicBezTo>
                  <a:pt x="8162147" y="4713182"/>
                  <a:pt x="8136641" y="4777218"/>
                  <a:pt x="8136641" y="4855364"/>
                </a:cubicBezTo>
                <a:cubicBezTo>
                  <a:pt x="8136641" y="4933509"/>
                  <a:pt x="8162690" y="4997545"/>
                  <a:pt x="8214787" y="5050728"/>
                </a:cubicBezTo>
                <a:cubicBezTo>
                  <a:pt x="8267969" y="5103910"/>
                  <a:pt x="8333090" y="5129416"/>
                  <a:pt x="8411236" y="5129416"/>
                </a:cubicBezTo>
                <a:cubicBezTo>
                  <a:pt x="8512174" y="5129416"/>
                  <a:pt x="8600088" y="5076234"/>
                  <a:pt x="8645673" y="4994289"/>
                </a:cubicBezTo>
                <a:lnTo>
                  <a:pt x="8529540" y="4928083"/>
                </a:lnTo>
                <a:cubicBezTo>
                  <a:pt x="8508918" y="4970411"/>
                  <a:pt x="8463876" y="4996460"/>
                  <a:pt x="8410151" y="4996460"/>
                </a:cubicBezTo>
                <a:cubicBezTo>
                  <a:pt x="8369450" y="4996460"/>
                  <a:pt x="8336347" y="4982893"/>
                  <a:pt x="8310298" y="4956844"/>
                </a:cubicBezTo>
                <a:cubicBezTo>
                  <a:pt x="8284249" y="4929711"/>
                  <a:pt x="8270683" y="4895522"/>
                  <a:pt x="8270683" y="4855364"/>
                </a:cubicBezTo>
                <a:cubicBezTo>
                  <a:pt x="8270683" y="4772334"/>
                  <a:pt x="8329834" y="4713182"/>
                  <a:pt x="8409608" y="4713182"/>
                </a:cubicBezTo>
                <a:cubicBezTo>
                  <a:pt x="8462790" y="4713182"/>
                  <a:pt x="8507290" y="4740316"/>
                  <a:pt x="8527912" y="4782645"/>
                </a:cubicBezTo>
                <a:lnTo>
                  <a:pt x="8642959" y="4715353"/>
                </a:lnTo>
                <a:cubicBezTo>
                  <a:pt x="8600630" y="4633409"/>
                  <a:pt x="8511088" y="4581312"/>
                  <a:pt x="8410693" y="4581312"/>
                </a:cubicBezTo>
                <a:close/>
                <a:moveTo>
                  <a:pt x="7809407" y="4581312"/>
                </a:moveTo>
                <a:cubicBezTo>
                  <a:pt x="7738316" y="4581312"/>
                  <a:pt x="7678079" y="4606275"/>
                  <a:pt x="7629238" y="4655116"/>
                </a:cubicBezTo>
                <a:cubicBezTo>
                  <a:pt x="7580397" y="4703957"/>
                  <a:pt x="7556519" y="4763109"/>
                  <a:pt x="7556519" y="4834199"/>
                </a:cubicBezTo>
                <a:lnTo>
                  <a:pt x="7556519" y="5114764"/>
                </a:lnTo>
                <a:lnTo>
                  <a:pt x="7691103" y="5114764"/>
                </a:lnTo>
                <a:lnTo>
                  <a:pt x="7691103" y="4843425"/>
                </a:lnTo>
                <a:cubicBezTo>
                  <a:pt x="7691103" y="4808693"/>
                  <a:pt x="7702499" y="4770163"/>
                  <a:pt x="7724207" y="4747371"/>
                </a:cubicBezTo>
                <a:cubicBezTo>
                  <a:pt x="7746999" y="4724578"/>
                  <a:pt x="7774676" y="4713182"/>
                  <a:pt x="7808864" y="4713182"/>
                </a:cubicBezTo>
                <a:cubicBezTo>
                  <a:pt x="7843053" y="4713182"/>
                  <a:pt x="7870729" y="4724578"/>
                  <a:pt x="7893522" y="4747371"/>
                </a:cubicBezTo>
                <a:cubicBezTo>
                  <a:pt x="7916314" y="4770163"/>
                  <a:pt x="7927711" y="4808151"/>
                  <a:pt x="7927711" y="4843425"/>
                </a:cubicBezTo>
                <a:lnTo>
                  <a:pt x="7927711" y="5115306"/>
                </a:lnTo>
                <a:lnTo>
                  <a:pt x="7928796" y="5115306"/>
                </a:lnTo>
                <a:lnTo>
                  <a:pt x="8063380" y="5115306"/>
                </a:lnTo>
                <a:lnTo>
                  <a:pt x="8063380" y="4834199"/>
                </a:lnTo>
                <a:cubicBezTo>
                  <a:pt x="8063380" y="4763109"/>
                  <a:pt x="8038417" y="4703957"/>
                  <a:pt x="7989576" y="4655116"/>
                </a:cubicBezTo>
                <a:cubicBezTo>
                  <a:pt x="7940735" y="4606275"/>
                  <a:pt x="7880498" y="4581312"/>
                  <a:pt x="7809407" y="4581312"/>
                </a:cubicBezTo>
                <a:close/>
                <a:moveTo>
                  <a:pt x="7464807" y="4581312"/>
                </a:moveTo>
                <a:lnTo>
                  <a:pt x="7331308" y="4658914"/>
                </a:lnTo>
                <a:lnTo>
                  <a:pt x="7331308" y="5115306"/>
                </a:lnTo>
                <a:lnTo>
                  <a:pt x="7464807" y="5115306"/>
                </a:lnTo>
                <a:close/>
                <a:moveTo>
                  <a:pt x="8850804" y="4360442"/>
                </a:moveTo>
                <a:lnTo>
                  <a:pt x="8716763" y="4437502"/>
                </a:lnTo>
                <a:lnTo>
                  <a:pt x="8716763" y="5114764"/>
                </a:lnTo>
                <a:lnTo>
                  <a:pt x="8851347" y="5114764"/>
                </a:lnTo>
                <a:lnTo>
                  <a:pt x="8851347" y="4843425"/>
                </a:lnTo>
                <a:cubicBezTo>
                  <a:pt x="8851347" y="4808693"/>
                  <a:pt x="8862743" y="4770163"/>
                  <a:pt x="8884451" y="4747371"/>
                </a:cubicBezTo>
                <a:cubicBezTo>
                  <a:pt x="8907243" y="4724578"/>
                  <a:pt x="8934920" y="4713182"/>
                  <a:pt x="8969108" y="4713182"/>
                </a:cubicBezTo>
                <a:cubicBezTo>
                  <a:pt x="9003297" y="4713182"/>
                  <a:pt x="9030973" y="4724578"/>
                  <a:pt x="9053766" y="4747371"/>
                </a:cubicBezTo>
                <a:cubicBezTo>
                  <a:pt x="9076558" y="4770163"/>
                  <a:pt x="9087955" y="4808151"/>
                  <a:pt x="9087955" y="4843425"/>
                </a:cubicBezTo>
                <a:lnTo>
                  <a:pt x="9087955" y="5114764"/>
                </a:lnTo>
                <a:lnTo>
                  <a:pt x="9222538" y="5114764"/>
                </a:lnTo>
                <a:lnTo>
                  <a:pt x="9222538" y="4834199"/>
                </a:lnTo>
                <a:cubicBezTo>
                  <a:pt x="9223624" y="4763651"/>
                  <a:pt x="9198661" y="4703957"/>
                  <a:pt x="9149820" y="4655116"/>
                </a:cubicBezTo>
                <a:cubicBezTo>
                  <a:pt x="9100979" y="4606275"/>
                  <a:pt x="9040742" y="4581312"/>
                  <a:pt x="8969651" y="4581312"/>
                </a:cubicBezTo>
                <a:cubicBezTo>
                  <a:pt x="8925694" y="4581312"/>
                  <a:pt x="8875768" y="4598135"/>
                  <a:pt x="8850804" y="4622012"/>
                </a:cubicBezTo>
                <a:close/>
                <a:moveTo>
                  <a:pt x="9732961" y="0"/>
                </a:moveTo>
                <a:lnTo>
                  <a:pt x="9732962" y="4099140"/>
                </a:lnTo>
                <a:lnTo>
                  <a:pt x="9732962" y="4780870"/>
                </a:lnTo>
                <a:lnTo>
                  <a:pt x="9732962" y="5067617"/>
                </a:lnTo>
                <a:lnTo>
                  <a:pt x="9732962" y="5624512"/>
                </a:lnTo>
                <a:lnTo>
                  <a:pt x="9353393" y="5624512"/>
                </a:lnTo>
                <a:lnTo>
                  <a:pt x="9106000" y="5624512"/>
                </a:lnTo>
                <a:lnTo>
                  <a:pt x="8885898" y="5624512"/>
                </a:lnTo>
                <a:lnTo>
                  <a:pt x="8193690" y="5624512"/>
                </a:lnTo>
                <a:lnTo>
                  <a:pt x="7904952" y="5624512"/>
                </a:lnTo>
                <a:lnTo>
                  <a:pt x="7655564" y="5624512"/>
                </a:lnTo>
                <a:lnTo>
                  <a:pt x="7220632" y="5624512"/>
                </a:lnTo>
                <a:lnTo>
                  <a:pt x="6973240" y="5624512"/>
                </a:lnTo>
                <a:lnTo>
                  <a:pt x="6804655" y="5624512"/>
                </a:lnTo>
                <a:lnTo>
                  <a:pt x="6559258" y="5624512"/>
                </a:lnTo>
                <a:lnTo>
                  <a:pt x="6352242" y="5624512"/>
                </a:lnTo>
                <a:lnTo>
                  <a:pt x="5632989" y="5624512"/>
                </a:lnTo>
                <a:lnTo>
                  <a:pt x="5080401" y="5624512"/>
                </a:lnTo>
                <a:lnTo>
                  <a:pt x="0" y="5624512"/>
                </a:lnTo>
                <a:close/>
              </a:path>
            </a:pathLst>
          </a:custGeom>
          <a:solidFill>
            <a:schemeClr val="bg1">
              <a:lumMod val="95000"/>
            </a:schemeClr>
          </a:solidFill>
        </p:spPr>
        <p:txBody>
          <a:bodyPr wrap="square" tIns="684000" rIns="504000" anchor="ctr">
            <a:noAutofit/>
          </a:bodyPr>
          <a:lstStyle>
            <a:lvl1pPr algn="r">
              <a:defRPr/>
            </a:lvl1pPr>
          </a:lstStyle>
          <a:p>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168524"/>
            <a:ext cx="6804024" cy="41767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8" name="Graphic 17">
            <a:extLst>
              <a:ext uri="{FF2B5EF4-FFF2-40B4-BE49-F238E27FC236}">
                <a16:creationId xmlns:a16="http://schemas.microsoft.com/office/drawing/2014/main" id="{81FE7EA5-27C8-4048-B0F2-26D3C1DFB60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3" name="Footer Placeholder 2">
            <a:extLst>
              <a:ext uri="{FF2B5EF4-FFF2-40B4-BE49-F238E27FC236}">
                <a16:creationId xmlns:a16="http://schemas.microsoft.com/office/drawing/2014/main" id="{C26280F1-BB58-41FC-8313-63EBA19F427D}"/>
              </a:ext>
            </a:extLst>
          </p:cNvPr>
          <p:cNvSpPr>
            <a:spLocks noGrp="1"/>
          </p:cNvSpPr>
          <p:nvPr>
            <p:ph type="ftr" sz="quarter" idx="12"/>
          </p:nvPr>
        </p:nvSpPr>
        <p:spPr/>
        <p:txBody>
          <a:bodyPr/>
          <a:lstStyle/>
          <a:p>
            <a:r>
              <a:rPr lang="en-GB"/>
              <a:t>Copyright© 2018 Sinch. All rights reserved. NDA Confidential.</a:t>
            </a:r>
          </a:p>
        </p:txBody>
      </p:sp>
      <p:sp>
        <p:nvSpPr>
          <p:cNvPr id="4" name="Slide Number Placeholder 3">
            <a:extLst>
              <a:ext uri="{FF2B5EF4-FFF2-40B4-BE49-F238E27FC236}">
                <a16:creationId xmlns:a16="http://schemas.microsoft.com/office/drawing/2014/main" id="{F5BF9B37-C73B-4220-9E8D-3A7509AE037F}"/>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278735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Right 3">
    <p:bg>
      <p:bgPr>
        <a:solidFill>
          <a:schemeClr val="accent2"/>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9732963" y="512764"/>
            <a:ext cx="1943100" cy="1014962"/>
          </a:xfrm>
          <a:prstGeom prst="rect">
            <a:avLst/>
          </a:prstGeom>
        </p:spPr>
      </p:pic>
      <p:sp>
        <p:nvSpPr>
          <p:cNvPr id="11" name="Graphic 5">
            <a:extLst>
              <a:ext uri="{FF2B5EF4-FFF2-40B4-BE49-F238E27FC236}">
                <a16:creationId xmlns:a16="http://schemas.microsoft.com/office/drawing/2014/main" id="{FED4D053-4AF1-4052-8AD0-0A908B7220C2}"/>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p>
        </p:txBody>
      </p:sp>
      <p:grpSp>
        <p:nvGrpSpPr>
          <p:cNvPr id="13" name="Group 12">
            <a:extLst>
              <a:ext uri="{FF2B5EF4-FFF2-40B4-BE49-F238E27FC236}">
                <a16:creationId xmlns:a16="http://schemas.microsoft.com/office/drawing/2014/main" id="{F767F671-0754-491F-B1DF-08D0A9D055BA}"/>
              </a:ext>
            </a:extLst>
          </p:cNvPr>
          <p:cNvGrpSpPr/>
          <p:nvPr userDrawn="1"/>
        </p:nvGrpSpPr>
        <p:grpSpPr>
          <a:xfrm>
            <a:off x="503238" y="504885"/>
            <a:ext cx="5906816" cy="5848042"/>
            <a:chOff x="6084641" y="659604"/>
            <a:chExt cx="5593011" cy="5537359"/>
          </a:xfrm>
        </p:grpSpPr>
        <p:pic>
          <p:nvPicPr>
            <p:cNvPr id="17" name="Graphic 16">
              <a:extLst>
                <a:ext uri="{FF2B5EF4-FFF2-40B4-BE49-F238E27FC236}">
                  <a16:creationId xmlns:a16="http://schemas.microsoft.com/office/drawing/2014/main" id="{4E69FEA5-4F7A-4A87-B0CA-873B5CA949F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84641" y="659604"/>
              <a:ext cx="4666704" cy="5537359"/>
            </a:xfrm>
            <a:prstGeom prst="rect">
              <a:avLst/>
            </a:prstGeom>
          </p:spPr>
        </p:pic>
        <p:pic>
          <p:nvPicPr>
            <p:cNvPr id="18" name="Picture 17">
              <a:extLst>
                <a:ext uri="{FF2B5EF4-FFF2-40B4-BE49-F238E27FC236}">
                  <a16:creationId xmlns:a16="http://schemas.microsoft.com/office/drawing/2014/main" id="{46096D4B-1EA7-4DC5-AF59-6A6759E05574}"/>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flipH="1">
              <a:off x="6282776" y="690847"/>
              <a:ext cx="5394876" cy="4638131"/>
            </a:xfrm>
            <a:custGeom>
              <a:avLst/>
              <a:gdLst>
                <a:gd name="connsiteX0" fmla="*/ 5208587 w 5407185"/>
                <a:gd name="connsiteY0" fmla="*/ 0 h 4648713"/>
                <a:gd name="connsiteX1" fmla="*/ 0 w 5407185"/>
                <a:gd name="connsiteY1" fmla="*/ 0 h 4648713"/>
                <a:gd name="connsiteX2" fmla="*/ 0 w 5407185"/>
                <a:gd name="connsiteY2" fmla="*/ 3271553 h 4648713"/>
                <a:gd name="connsiteX3" fmla="*/ 1145282 w 5407185"/>
                <a:gd name="connsiteY3" fmla="*/ 3271553 h 4648713"/>
                <a:gd name="connsiteX4" fmla="*/ 1170168 w 5407185"/>
                <a:gd name="connsiteY4" fmla="*/ 3328224 h 4648713"/>
                <a:gd name="connsiteX5" fmla="*/ 2365566 w 5407185"/>
                <a:gd name="connsiteY5" fmla="*/ 4463937 h 4648713"/>
                <a:gd name="connsiteX6" fmla="*/ 2685803 w 5407185"/>
                <a:gd name="connsiteY6" fmla="*/ 4648713 h 4648713"/>
                <a:gd name="connsiteX7" fmla="*/ 4151236 w 5407185"/>
                <a:gd name="connsiteY7" fmla="*/ 4648713 h 4648713"/>
                <a:gd name="connsiteX8" fmla="*/ 4150621 w 5407185"/>
                <a:gd name="connsiteY8" fmla="*/ 4467424 h 4648713"/>
                <a:gd name="connsiteX9" fmla="*/ 5355008 w 5407185"/>
                <a:gd name="connsiteY9" fmla="*/ 3333311 h 4648713"/>
                <a:gd name="connsiteX10" fmla="*/ 5407185 w 5407185"/>
                <a:gd name="connsiteY10" fmla="*/ 3214899 h 4648713"/>
                <a:gd name="connsiteX11" fmla="*/ 5407185 w 5407185"/>
                <a:gd name="connsiteY11" fmla="*/ 1427209 h 4648713"/>
                <a:gd name="connsiteX12" fmla="*/ 5338776 w 5407185"/>
                <a:gd name="connsiteY12" fmla="*/ 1274967 h 4648713"/>
                <a:gd name="connsiteX13" fmla="*/ 5208587 w 5407185"/>
                <a:gd name="connsiteY13" fmla="*/ 1053083 h 464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07185" h="4648713">
                  <a:moveTo>
                    <a:pt x="5208587" y="0"/>
                  </a:moveTo>
                  <a:lnTo>
                    <a:pt x="0" y="0"/>
                  </a:lnTo>
                  <a:lnTo>
                    <a:pt x="0" y="3271553"/>
                  </a:lnTo>
                  <a:lnTo>
                    <a:pt x="1145282" y="3271553"/>
                  </a:lnTo>
                  <a:lnTo>
                    <a:pt x="1170168" y="3328224"/>
                  </a:lnTo>
                  <a:cubicBezTo>
                    <a:pt x="1416330" y="3837196"/>
                    <a:pt x="1842601" y="4243856"/>
                    <a:pt x="2365566" y="4463937"/>
                  </a:cubicBezTo>
                  <a:lnTo>
                    <a:pt x="2685803" y="4648713"/>
                  </a:lnTo>
                  <a:lnTo>
                    <a:pt x="4151236" y="4648713"/>
                  </a:lnTo>
                  <a:lnTo>
                    <a:pt x="4150621" y="4467424"/>
                  </a:lnTo>
                  <a:cubicBezTo>
                    <a:pt x="4677945" y="4249522"/>
                    <a:pt x="5107212" y="3843679"/>
                    <a:pt x="5355008" y="3333311"/>
                  </a:cubicBezTo>
                  <a:lnTo>
                    <a:pt x="5407185" y="3214899"/>
                  </a:lnTo>
                  <a:lnTo>
                    <a:pt x="5407185" y="1427209"/>
                  </a:lnTo>
                  <a:lnTo>
                    <a:pt x="5338776" y="1274967"/>
                  </a:lnTo>
                  <a:lnTo>
                    <a:pt x="5208587" y="1053083"/>
                  </a:lnTo>
                  <a:close/>
                </a:path>
              </a:pathLst>
            </a:custGeom>
          </p:spPr>
        </p:pic>
      </p:grpSp>
      <p:sp>
        <p:nvSpPr>
          <p:cNvPr id="9" name="Footer Placeholder 3">
            <a:extLst>
              <a:ext uri="{FF2B5EF4-FFF2-40B4-BE49-F238E27FC236}">
                <a16:creationId xmlns:a16="http://schemas.microsoft.com/office/drawing/2014/main" id="{E22D056A-D0F9-4430-9791-AE54F34BA377}"/>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dirty="0"/>
              <a:t>Copyright© 2018 Sinch. All rights reserved. NDA Confidential.</a:t>
            </a:r>
          </a:p>
        </p:txBody>
      </p:sp>
      <p:sp>
        <p:nvSpPr>
          <p:cNvPr id="10" name="Title 1">
            <a:extLst>
              <a:ext uri="{FF2B5EF4-FFF2-40B4-BE49-F238E27FC236}">
                <a16:creationId xmlns:a16="http://schemas.microsoft.com/office/drawing/2014/main" id="{6E346DE8-2824-4D6E-9F70-5830805D67F0}"/>
              </a:ext>
            </a:extLst>
          </p:cNvPr>
          <p:cNvSpPr>
            <a:spLocks noGrp="1"/>
          </p:cNvSpPr>
          <p:nvPr>
            <p:ph type="title" hasCustomPrompt="1"/>
          </p:nvPr>
        </p:nvSpPr>
        <p:spPr>
          <a:xfrm>
            <a:off x="6649141" y="1720935"/>
            <a:ext cx="5026483" cy="2157065"/>
          </a:xfrm>
        </p:spPr>
        <p:txBody>
          <a:bodyPr/>
          <a:lstStyle>
            <a:lvl1pPr>
              <a:lnSpc>
                <a:spcPct val="85000"/>
              </a:lnSpc>
              <a:defRPr sz="4800">
                <a:solidFill>
                  <a:schemeClr val="accent6"/>
                </a:solidFill>
                <a:latin typeface="Atlas Grotesk Black" pitchFamily="50" charset="0"/>
              </a:defRPr>
            </a:lvl1pPr>
          </a:lstStyle>
          <a:p>
            <a:r>
              <a:rPr lang="en-US"/>
              <a:t>Click to </a:t>
            </a:r>
            <a:br>
              <a:rPr lang="en-US"/>
            </a:br>
            <a:r>
              <a:rPr lang="en-US"/>
              <a:t>edit Master </a:t>
            </a:r>
            <a:br>
              <a:rPr lang="en-US"/>
            </a:br>
            <a:r>
              <a:rPr lang="en-US"/>
              <a:t>title style</a:t>
            </a:r>
            <a:endParaRPr lang="en-GB"/>
          </a:p>
        </p:txBody>
      </p:sp>
      <p:sp>
        <p:nvSpPr>
          <p:cNvPr id="12" name="Text Placeholder 8">
            <a:extLst>
              <a:ext uri="{FF2B5EF4-FFF2-40B4-BE49-F238E27FC236}">
                <a16:creationId xmlns:a16="http://schemas.microsoft.com/office/drawing/2014/main" id="{59D4089F-EC59-4F04-86E9-42065B571741}"/>
              </a:ext>
            </a:extLst>
          </p:cNvPr>
          <p:cNvSpPr>
            <a:spLocks noGrp="1"/>
          </p:cNvSpPr>
          <p:nvPr>
            <p:ph type="body" sz="quarter" idx="10" hasCustomPrompt="1"/>
          </p:nvPr>
        </p:nvSpPr>
        <p:spPr>
          <a:xfrm>
            <a:off x="6659457" y="4125733"/>
            <a:ext cx="5016606" cy="1204541"/>
          </a:xfrm>
        </p:spPr>
        <p:txBody>
          <a:bodyPr>
            <a:noAutofit/>
          </a:bodyPr>
          <a:lstStyle>
            <a:lvl1pPr>
              <a:lnSpc>
                <a:spcPct val="85000"/>
              </a:lnSpc>
              <a:defRPr sz="2800">
                <a:solidFill>
                  <a:schemeClr val="bg1"/>
                </a:solidFill>
                <a:latin typeface="Atlas Grotesk Thin" panose="02000000000000000000" pitchFamily="50" charset="0"/>
              </a:defRPr>
            </a:lvl1pPr>
            <a:lvl2pPr>
              <a:defRPr sz="2800"/>
            </a:lvl2pPr>
            <a:lvl3pPr>
              <a:defRPr sz="2800"/>
            </a:lvl3pPr>
            <a:lvl4pPr>
              <a:defRPr sz="2800"/>
            </a:lvl4pPr>
            <a:lvl5pPr>
              <a:defRPr sz="2800"/>
            </a:lvl5pPr>
          </a:lstStyle>
          <a:p>
            <a:pPr lvl="0"/>
            <a:r>
              <a:rPr lang="en-US"/>
              <a:t>Click to edit subheading</a:t>
            </a:r>
            <a:br>
              <a:rPr lang="en-US"/>
            </a:br>
            <a:r>
              <a:rPr lang="en-US"/>
              <a:t>Can span up </a:t>
            </a:r>
            <a:br>
              <a:rPr lang="en-US"/>
            </a:br>
            <a:r>
              <a:rPr lang="en-US"/>
              <a:t>to 3 lines</a:t>
            </a:r>
            <a:endParaRPr lang="en-GB"/>
          </a:p>
        </p:txBody>
      </p:sp>
    </p:spTree>
    <p:extLst>
      <p:ext uri="{BB962C8B-B14F-4D97-AF65-F5344CB8AC3E}">
        <p14:creationId xmlns:p14="http://schemas.microsoft.com/office/powerpoint/2010/main" val="44958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 Content + Diagonal Imag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2EE0F8A-F8AB-4E18-8F60-5E6AD150CE46}"/>
              </a:ext>
            </a:extLst>
          </p:cNvPr>
          <p:cNvSpPr>
            <a:spLocks noGrp="1"/>
          </p:cNvSpPr>
          <p:nvPr>
            <p:ph type="pic" sz="quarter" idx="13"/>
          </p:nvPr>
        </p:nvSpPr>
        <p:spPr>
          <a:xfrm>
            <a:off x="0" y="0"/>
            <a:ext cx="9732962" cy="5624512"/>
          </a:xfrm>
          <a:custGeom>
            <a:avLst/>
            <a:gdLst>
              <a:gd name="connsiteX0" fmla="*/ 0 w 9732962"/>
              <a:gd name="connsiteY0" fmla="*/ 0 h 5624512"/>
              <a:gd name="connsiteX1" fmla="*/ 379569 w 9732962"/>
              <a:gd name="connsiteY1" fmla="*/ 0 h 5624512"/>
              <a:gd name="connsiteX2" fmla="*/ 626962 w 9732962"/>
              <a:gd name="connsiteY2" fmla="*/ 0 h 5624512"/>
              <a:gd name="connsiteX3" fmla="*/ 847064 w 9732962"/>
              <a:gd name="connsiteY3" fmla="*/ 0 h 5624512"/>
              <a:gd name="connsiteX4" fmla="*/ 1539273 w 9732962"/>
              <a:gd name="connsiteY4" fmla="*/ 0 h 5624512"/>
              <a:gd name="connsiteX5" fmla="*/ 1828011 w 9732962"/>
              <a:gd name="connsiteY5" fmla="*/ 0 h 5624512"/>
              <a:gd name="connsiteX6" fmla="*/ 2077399 w 9732962"/>
              <a:gd name="connsiteY6" fmla="*/ 0 h 5624512"/>
              <a:gd name="connsiteX7" fmla="*/ 2512330 w 9732962"/>
              <a:gd name="connsiteY7" fmla="*/ 0 h 5624512"/>
              <a:gd name="connsiteX8" fmla="*/ 2759722 w 9732962"/>
              <a:gd name="connsiteY8" fmla="*/ 0 h 5624512"/>
              <a:gd name="connsiteX9" fmla="*/ 2928307 w 9732962"/>
              <a:gd name="connsiteY9" fmla="*/ 0 h 5624512"/>
              <a:gd name="connsiteX10" fmla="*/ 3173704 w 9732962"/>
              <a:gd name="connsiteY10" fmla="*/ 0 h 5624512"/>
              <a:gd name="connsiteX11" fmla="*/ 3380720 w 9732962"/>
              <a:gd name="connsiteY11" fmla="*/ 0 h 5624512"/>
              <a:gd name="connsiteX12" fmla="*/ 4099974 w 9732962"/>
              <a:gd name="connsiteY12" fmla="*/ 0 h 5624512"/>
              <a:gd name="connsiteX13" fmla="*/ 4652561 w 9732962"/>
              <a:gd name="connsiteY13" fmla="*/ 0 h 5624512"/>
              <a:gd name="connsiteX14" fmla="*/ 9732962 w 9732962"/>
              <a:gd name="connsiteY14" fmla="*/ 0 h 5624512"/>
              <a:gd name="connsiteX15" fmla="*/ 1 w 9732962"/>
              <a:gd name="connsiteY15" fmla="*/ 5624512 h 5624512"/>
              <a:gd name="connsiteX16" fmla="*/ 0 w 9732962"/>
              <a:gd name="connsiteY16" fmla="*/ 1525372 h 5624512"/>
              <a:gd name="connsiteX17" fmla="*/ 0 w 9732962"/>
              <a:gd name="connsiteY17" fmla="*/ 843643 h 5624512"/>
              <a:gd name="connsiteX18" fmla="*/ 0 w 9732962"/>
              <a:gd name="connsiteY18" fmla="*/ 556896 h 562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32962" h="5624512">
                <a:moveTo>
                  <a:pt x="0" y="0"/>
                </a:moveTo>
                <a:lnTo>
                  <a:pt x="379569" y="0"/>
                </a:lnTo>
                <a:lnTo>
                  <a:pt x="626962" y="0"/>
                </a:lnTo>
                <a:lnTo>
                  <a:pt x="847064" y="0"/>
                </a:lnTo>
                <a:lnTo>
                  <a:pt x="1539273" y="0"/>
                </a:lnTo>
                <a:lnTo>
                  <a:pt x="1828011" y="0"/>
                </a:lnTo>
                <a:lnTo>
                  <a:pt x="2077399" y="0"/>
                </a:lnTo>
                <a:lnTo>
                  <a:pt x="2512330" y="0"/>
                </a:lnTo>
                <a:lnTo>
                  <a:pt x="2759722" y="0"/>
                </a:lnTo>
                <a:lnTo>
                  <a:pt x="2928307" y="0"/>
                </a:lnTo>
                <a:lnTo>
                  <a:pt x="3173704" y="0"/>
                </a:lnTo>
                <a:lnTo>
                  <a:pt x="3380720" y="0"/>
                </a:lnTo>
                <a:lnTo>
                  <a:pt x="4099974" y="0"/>
                </a:lnTo>
                <a:lnTo>
                  <a:pt x="4652561" y="0"/>
                </a:lnTo>
                <a:lnTo>
                  <a:pt x="9732962" y="0"/>
                </a:lnTo>
                <a:lnTo>
                  <a:pt x="1" y="5624512"/>
                </a:lnTo>
                <a:lnTo>
                  <a:pt x="0" y="1525372"/>
                </a:lnTo>
                <a:lnTo>
                  <a:pt x="0" y="843643"/>
                </a:lnTo>
                <a:lnTo>
                  <a:pt x="0" y="556896"/>
                </a:lnTo>
                <a:close/>
              </a:path>
            </a:pathLst>
          </a:custGeom>
          <a:solidFill>
            <a:schemeClr val="bg1">
              <a:lumMod val="95000"/>
            </a:schemeClr>
          </a:solidFill>
        </p:spPr>
        <p:txBody>
          <a:bodyPr wrap="square" lIns="504000" tIns="0" rIns="0" bIns="360000" anchor="ctr">
            <a:noAutofit/>
          </a:bodyPr>
          <a:lstStyle/>
          <a:p>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7319963" y="1162050"/>
            <a:ext cx="4356099" cy="1656563"/>
          </a:xfrm>
        </p:spPr>
        <p:txBody>
          <a:bodyPr anchor="b"/>
          <a:lstStyle>
            <a:lvl1pPr algn="r">
              <a:defRPr/>
            </a:lvl1pPr>
          </a:lstStyle>
          <a:p>
            <a:r>
              <a:rPr lang="en-GB"/>
              <a:t>Click to edit </a:t>
            </a:r>
            <a:br>
              <a:rPr lang="en-GB"/>
            </a:br>
            <a:r>
              <a:rPr lang="en-GB"/>
              <a:t>Master title style</a:t>
            </a:r>
            <a:br>
              <a:rPr lang="en-GB"/>
            </a:br>
            <a:r>
              <a:rPr lang="en-GB"/>
              <a:t>Title can span </a:t>
            </a:r>
            <a:br>
              <a:rPr lang="en-GB"/>
            </a:br>
            <a:r>
              <a:rPr lang="en-GB"/>
              <a:t>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3827282" y="3429000"/>
            <a:ext cx="7848779" cy="2916237"/>
          </a:xfrm>
        </p:spPr>
        <p:txBody>
          <a:bodyPr/>
          <a:lstStyle>
            <a:lvl1pPr algn="r">
              <a:defRPr/>
            </a:lvl1pPr>
            <a:lvl2pPr algn="r">
              <a:defRPr/>
            </a:lvl2pPr>
            <a:lvl3pPr algn="r">
              <a:defRPr/>
            </a:lvl3pPr>
            <a:lvl4pPr algn="r">
              <a:defRPr/>
            </a:lvl4pPr>
            <a:lvl5pPr algn="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Graphic 10">
            <a:extLst>
              <a:ext uri="{FF2B5EF4-FFF2-40B4-BE49-F238E27FC236}">
                <a16:creationId xmlns:a16="http://schemas.microsoft.com/office/drawing/2014/main" id="{5015ABF2-B958-4569-9CB8-38B604BED801}"/>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pic>
        <p:nvPicPr>
          <p:cNvPr id="12" name="Graphic 11">
            <a:extLst>
              <a:ext uri="{FF2B5EF4-FFF2-40B4-BE49-F238E27FC236}">
                <a16:creationId xmlns:a16="http://schemas.microsoft.com/office/drawing/2014/main" id="{9F6E6A81-B2E6-4C0A-A61D-08B24ACB8C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68051" y="2931887"/>
            <a:ext cx="608012" cy="317951"/>
          </a:xfrm>
          <a:prstGeom prst="rect">
            <a:avLst/>
          </a:prstGeom>
        </p:spPr>
      </p:pic>
      <p:sp>
        <p:nvSpPr>
          <p:cNvPr id="3" name="Footer Placeholder 2">
            <a:extLst>
              <a:ext uri="{FF2B5EF4-FFF2-40B4-BE49-F238E27FC236}">
                <a16:creationId xmlns:a16="http://schemas.microsoft.com/office/drawing/2014/main" id="{21C6B6C4-E18C-468B-A52B-BCEA3307EB2D}"/>
              </a:ext>
            </a:extLst>
          </p:cNvPr>
          <p:cNvSpPr>
            <a:spLocks noGrp="1"/>
          </p:cNvSpPr>
          <p:nvPr>
            <p:ph type="ftr" sz="quarter" idx="14"/>
          </p:nvPr>
        </p:nvSpPr>
        <p:spPr/>
        <p:txBody>
          <a:bodyPr/>
          <a:lstStyle/>
          <a:p>
            <a:r>
              <a:rPr lang="en-GB"/>
              <a:t>Copyright© 2018 Sinch. All rights reserved. NDA Confidential.</a:t>
            </a:r>
          </a:p>
        </p:txBody>
      </p:sp>
      <p:sp>
        <p:nvSpPr>
          <p:cNvPr id="4" name="Slide Number Placeholder 3">
            <a:extLst>
              <a:ext uri="{FF2B5EF4-FFF2-40B4-BE49-F238E27FC236}">
                <a16:creationId xmlns:a16="http://schemas.microsoft.com/office/drawing/2014/main" id="{9DB374DA-57B1-4DCA-B349-F08EDFB09DDB}"/>
              </a:ext>
            </a:extLst>
          </p:cNvPr>
          <p:cNvSpPr>
            <a:spLocks noGrp="1"/>
          </p:cNvSpPr>
          <p:nvPr>
            <p:ph type="sldNum" sz="quarter" idx="15"/>
          </p:nvPr>
        </p:nvSpPr>
        <p:spPr/>
        <p:txBody>
          <a:bodyPr/>
          <a:lstStyle/>
          <a:p>
            <a:fld id="{7B5B176D-AD98-464F-9F48-2D39BCB07DB2}" type="slidenum">
              <a:rPr lang="en-GB" smtClean="0"/>
              <a:pPr/>
              <a:t>‹#›</a:t>
            </a:fld>
            <a:endParaRPr lang="en-GB"/>
          </a:p>
        </p:txBody>
      </p:sp>
    </p:spTree>
    <p:extLst>
      <p:ext uri="{BB962C8B-B14F-4D97-AF65-F5344CB8AC3E}">
        <p14:creationId xmlns:p14="http://schemas.microsoft.com/office/powerpoint/2010/main" val="424123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 Content +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40" y="438150"/>
            <a:ext cx="6346774" cy="1257258"/>
          </a:xfrm>
        </p:spPr>
        <p:txBody>
          <a:bodyPr anchor="b"/>
          <a:lstStyle>
            <a:lvl1pPr>
              <a:defRPr/>
            </a:lvl1pPr>
          </a:lstStyle>
          <a:p>
            <a:r>
              <a:rPr lang="en-GB"/>
              <a:t>Click to edit </a:t>
            </a:r>
            <a:br>
              <a:rPr lang="en-GB"/>
            </a:br>
            <a:r>
              <a:rPr lang="en-GB"/>
              <a:t>Master title style</a:t>
            </a:r>
            <a:br>
              <a:rPr lang="en-GB"/>
            </a:br>
            <a:r>
              <a:rPr lang="en-GB"/>
              <a:t>Title can span up to 3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8" y="2470107"/>
            <a:ext cx="6346773" cy="387513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Picture Placeholder 13">
            <a:extLst>
              <a:ext uri="{FF2B5EF4-FFF2-40B4-BE49-F238E27FC236}">
                <a16:creationId xmlns:a16="http://schemas.microsoft.com/office/drawing/2014/main" id="{0BCEDA53-D6CE-4A9C-86B3-34A5C162B026}"/>
              </a:ext>
            </a:extLst>
          </p:cNvPr>
          <p:cNvSpPr>
            <a:spLocks noGrp="1"/>
          </p:cNvSpPr>
          <p:nvPr>
            <p:ph type="pic" sz="quarter" idx="11"/>
          </p:nvPr>
        </p:nvSpPr>
        <p:spPr>
          <a:xfrm>
            <a:off x="7319963" y="0"/>
            <a:ext cx="4872037" cy="6858000"/>
          </a:xfrm>
          <a:custGeom>
            <a:avLst/>
            <a:gdLst>
              <a:gd name="connsiteX0" fmla="*/ 2164313 w 4872037"/>
              <a:gd name="connsiteY0" fmla="*/ 5815885 h 6858000"/>
              <a:gd name="connsiteX1" fmla="*/ 2081284 w 4872037"/>
              <a:gd name="connsiteY1" fmla="*/ 5828909 h 6858000"/>
              <a:gd name="connsiteX2" fmla="*/ 2016162 w 4872037"/>
              <a:gd name="connsiteY2" fmla="*/ 5864183 h 6858000"/>
              <a:gd name="connsiteX3" fmla="*/ 1972205 w 4872037"/>
              <a:gd name="connsiteY3" fmla="*/ 5916823 h 6858000"/>
              <a:gd name="connsiteX4" fmla="*/ 1956468 w 4872037"/>
              <a:gd name="connsiteY4" fmla="*/ 5979774 h 6858000"/>
              <a:gd name="connsiteX5" fmla="*/ 1972748 w 4872037"/>
              <a:gd name="connsiteY5" fmla="*/ 6048151 h 6858000"/>
              <a:gd name="connsiteX6" fmla="*/ 2016162 w 4872037"/>
              <a:gd name="connsiteY6" fmla="*/ 6092108 h 6858000"/>
              <a:gd name="connsiteX7" fmla="*/ 2074229 w 4872037"/>
              <a:gd name="connsiteY7" fmla="*/ 6119242 h 6858000"/>
              <a:gd name="connsiteX8" fmla="*/ 2136094 w 4872037"/>
              <a:gd name="connsiteY8" fmla="*/ 6135522 h 6858000"/>
              <a:gd name="connsiteX9" fmla="*/ 2183850 w 4872037"/>
              <a:gd name="connsiteY9" fmla="*/ 6145290 h 6858000"/>
              <a:gd name="connsiteX10" fmla="*/ 2223465 w 4872037"/>
              <a:gd name="connsiteY10" fmla="*/ 6156686 h 6858000"/>
              <a:gd name="connsiteX11" fmla="*/ 2250056 w 4872037"/>
              <a:gd name="connsiteY11" fmla="*/ 6172424 h 6858000"/>
              <a:gd name="connsiteX12" fmla="*/ 2259824 w 4872037"/>
              <a:gd name="connsiteY12" fmla="*/ 6196302 h 6858000"/>
              <a:gd name="connsiteX13" fmla="*/ 2238660 w 4872037"/>
              <a:gd name="connsiteY13" fmla="*/ 6236460 h 6858000"/>
              <a:gd name="connsiteX14" fmla="*/ 2176252 w 4872037"/>
              <a:gd name="connsiteY14" fmla="*/ 6253283 h 6858000"/>
              <a:gd name="connsiteX15" fmla="*/ 2055778 w 4872037"/>
              <a:gd name="connsiteY15" fmla="*/ 6182192 h 6858000"/>
              <a:gd name="connsiteX16" fmla="*/ 1936389 w 4872037"/>
              <a:gd name="connsiteY16" fmla="*/ 6251112 h 6858000"/>
              <a:gd name="connsiteX17" fmla="*/ 2017248 w 4872037"/>
              <a:gd name="connsiteY17" fmla="*/ 6329258 h 6858000"/>
              <a:gd name="connsiteX18" fmla="*/ 2171368 w 4872037"/>
              <a:gd name="connsiteY18" fmla="*/ 6362904 h 6858000"/>
              <a:gd name="connsiteX19" fmla="*/ 2270135 w 4872037"/>
              <a:gd name="connsiteY19" fmla="*/ 6347166 h 6858000"/>
              <a:gd name="connsiteX20" fmla="*/ 2340683 w 4872037"/>
              <a:gd name="connsiteY20" fmla="*/ 6307008 h 6858000"/>
              <a:gd name="connsiteX21" fmla="*/ 2382469 w 4872037"/>
              <a:gd name="connsiteY21" fmla="*/ 6251655 h 6858000"/>
              <a:gd name="connsiteX22" fmla="*/ 2396036 w 4872037"/>
              <a:gd name="connsiteY22" fmla="*/ 6189790 h 6858000"/>
              <a:gd name="connsiteX23" fmla="*/ 2378671 w 4872037"/>
              <a:gd name="connsiteY23" fmla="*/ 6119784 h 6858000"/>
              <a:gd name="connsiteX24" fmla="*/ 2333628 w 4872037"/>
              <a:gd name="connsiteY24" fmla="*/ 6073657 h 6858000"/>
              <a:gd name="connsiteX25" fmla="*/ 2272306 w 4872037"/>
              <a:gd name="connsiteY25" fmla="*/ 6045980 h 6858000"/>
              <a:gd name="connsiteX26" fmla="*/ 2205557 w 4872037"/>
              <a:gd name="connsiteY26" fmla="*/ 6029700 h 6858000"/>
              <a:gd name="connsiteX27" fmla="*/ 2121984 w 4872037"/>
              <a:gd name="connsiteY27" fmla="*/ 6006907 h 6858000"/>
              <a:gd name="connsiteX28" fmla="*/ 2091052 w 4872037"/>
              <a:gd name="connsiteY28" fmla="*/ 5971633 h 6858000"/>
              <a:gd name="connsiteX29" fmla="*/ 2110045 w 4872037"/>
              <a:gd name="connsiteY29" fmla="*/ 5935274 h 6858000"/>
              <a:gd name="connsiteX30" fmla="*/ 2164313 w 4872037"/>
              <a:gd name="connsiteY30" fmla="*/ 5921164 h 6858000"/>
              <a:gd name="connsiteX31" fmla="*/ 2226178 w 4872037"/>
              <a:gd name="connsiteY31" fmla="*/ 5935817 h 6858000"/>
              <a:gd name="connsiteX32" fmla="*/ 2267422 w 4872037"/>
              <a:gd name="connsiteY32" fmla="*/ 5976517 h 6858000"/>
              <a:gd name="connsiteX33" fmla="*/ 2378671 w 4872037"/>
              <a:gd name="connsiteY33" fmla="*/ 5913024 h 6858000"/>
              <a:gd name="connsiteX34" fmla="*/ 2300525 w 4872037"/>
              <a:gd name="connsiteY34" fmla="*/ 5845732 h 6858000"/>
              <a:gd name="connsiteX35" fmla="*/ 2164313 w 4872037"/>
              <a:gd name="connsiteY35" fmla="*/ 5815885 h 6858000"/>
              <a:gd name="connsiteX36" fmla="*/ 3549768 w 4872037"/>
              <a:gd name="connsiteY36" fmla="*/ 5814800 h 6858000"/>
              <a:gd name="connsiteX37" fmla="*/ 3353319 w 4872037"/>
              <a:gd name="connsiteY37" fmla="*/ 5893488 h 6858000"/>
              <a:gd name="connsiteX38" fmla="*/ 3275716 w 4872037"/>
              <a:gd name="connsiteY38" fmla="*/ 6088852 h 6858000"/>
              <a:gd name="connsiteX39" fmla="*/ 3353862 w 4872037"/>
              <a:gd name="connsiteY39" fmla="*/ 6284216 h 6858000"/>
              <a:gd name="connsiteX40" fmla="*/ 3550311 w 4872037"/>
              <a:gd name="connsiteY40" fmla="*/ 6362904 h 6858000"/>
              <a:gd name="connsiteX41" fmla="*/ 3784748 w 4872037"/>
              <a:gd name="connsiteY41" fmla="*/ 6227777 h 6858000"/>
              <a:gd name="connsiteX42" fmla="*/ 3668615 w 4872037"/>
              <a:gd name="connsiteY42" fmla="*/ 6161571 h 6858000"/>
              <a:gd name="connsiteX43" fmla="*/ 3549226 w 4872037"/>
              <a:gd name="connsiteY43" fmla="*/ 6229948 h 6858000"/>
              <a:gd name="connsiteX44" fmla="*/ 3449373 w 4872037"/>
              <a:gd name="connsiteY44" fmla="*/ 6190332 h 6858000"/>
              <a:gd name="connsiteX45" fmla="*/ 3409758 w 4872037"/>
              <a:gd name="connsiteY45" fmla="*/ 6088852 h 6858000"/>
              <a:gd name="connsiteX46" fmla="*/ 3548683 w 4872037"/>
              <a:gd name="connsiteY46" fmla="*/ 5946670 h 6858000"/>
              <a:gd name="connsiteX47" fmla="*/ 3666987 w 4872037"/>
              <a:gd name="connsiteY47" fmla="*/ 6016133 h 6858000"/>
              <a:gd name="connsiteX48" fmla="*/ 3782034 w 4872037"/>
              <a:gd name="connsiteY48" fmla="*/ 5948841 h 6858000"/>
              <a:gd name="connsiteX49" fmla="*/ 3549768 w 4872037"/>
              <a:gd name="connsiteY49" fmla="*/ 5814800 h 6858000"/>
              <a:gd name="connsiteX50" fmla="*/ 2948482 w 4872037"/>
              <a:gd name="connsiteY50" fmla="*/ 5814800 h 6858000"/>
              <a:gd name="connsiteX51" fmla="*/ 2768313 w 4872037"/>
              <a:gd name="connsiteY51" fmla="*/ 5888604 h 6858000"/>
              <a:gd name="connsiteX52" fmla="*/ 2695594 w 4872037"/>
              <a:gd name="connsiteY52" fmla="*/ 6067687 h 6858000"/>
              <a:gd name="connsiteX53" fmla="*/ 2695594 w 4872037"/>
              <a:gd name="connsiteY53" fmla="*/ 6348252 h 6858000"/>
              <a:gd name="connsiteX54" fmla="*/ 2830178 w 4872037"/>
              <a:gd name="connsiteY54" fmla="*/ 6348252 h 6858000"/>
              <a:gd name="connsiteX55" fmla="*/ 2830178 w 4872037"/>
              <a:gd name="connsiteY55" fmla="*/ 6076913 h 6858000"/>
              <a:gd name="connsiteX56" fmla="*/ 2863282 w 4872037"/>
              <a:gd name="connsiteY56" fmla="*/ 5980859 h 6858000"/>
              <a:gd name="connsiteX57" fmla="*/ 2947939 w 4872037"/>
              <a:gd name="connsiteY57" fmla="*/ 5946670 h 6858000"/>
              <a:gd name="connsiteX58" fmla="*/ 3032597 w 4872037"/>
              <a:gd name="connsiteY58" fmla="*/ 5980859 h 6858000"/>
              <a:gd name="connsiteX59" fmla="*/ 3066786 w 4872037"/>
              <a:gd name="connsiteY59" fmla="*/ 6076913 h 6858000"/>
              <a:gd name="connsiteX60" fmla="*/ 3066786 w 4872037"/>
              <a:gd name="connsiteY60" fmla="*/ 6348794 h 6858000"/>
              <a:gd name="connsiteX61" fmla="*/ 3067871 w 4872037"/>
              <a:gd name="connsiteY61" fmla="*/ 6348794 h 6858000"/>
              <a:gd name="connsiteX62" fmla="*/ 3202455 w 4872037"/>
              <a:gd name="connsiteY62" fmla="*/ 6348794 h 6858000"/>
              <a:gd name="connsiteX63" fmla="*/ 3202455 w 4872037"/>
              <a:gd name="connsiteY63" fmla="*/ 6067687 h 6858000"/>
              <a:gd name="connsiteX64" fmla="*/ 3128651 w 4872037"/>
              <a:gd name="connsiteY64" fmla="*/ 5888604 h 6858000"/>
              <a:gd name="connsiteX65" fmla="*/ 2948482 w 4872037"/>
              <a:gd name="connsiteY65" fmla="*/ 5814800 h 6858000"/>
              <a:gd name="connsiteX66" fmla="*/ 2603882 w 4872037"/>
              <a:gd name="connsiteY66" fmla="*/ 5814800 h 6858000"/>
              <a:gd name="connsiteX67" fmla="*/ 2470383 w 4872037"/>
              <a:gd name="connsiteY67" fmla="*/ 5892402 h 6858000"/>
              <a:gd name="connsiteX68" fmla="*/ 2470383 w 4872037"/>
              <a:gd name="connsiteY68" fmla="*/ 6348794 h 6858000"/>
              <a:gd name="connsiteX69" fmla="*/ 2603882 w 4872037"/>
              <a:gd name="connsiteY69" fmla="*/ 6348794 h 6858000"/>
              <a:gd name="connsiteX70" fmla="*/ 3989879 w 4872037"/>
              <a:gd name="connsiteY70" fmla="*/ 5593930 h 6858000"/>
              <a:gd name="connsiteX71" fmla="*/ 3855838 w 4872037"/>
              <a:gd name="connsiteY71" fmla="*/ 5670990 h 6858000"/>
              <a:gd name="connsiteX72" fmla="*/ 3855838 w 4872037"/>
              <a:gd name="connsiteY72" fmla="*/ 6348252 h 6858000"/>
              <a:gd name="connsiteX73" fmla="*/ 3990422 w 4872037"/>
              <a:gd name="connsiteY73" fmla="*/ 6348252 h 6858000"/>
              <a:gd name="connsiteX74" fmla="*/ 3990422 w 4872037"/>
              <a:gd name="connsiteY74" fmla="*/ 6076913 h 6858000"/>
              <a:gd name="connsiteX75" fmla="*/ 4023526 w 4872037"/>
              <a:gd name="connsiteY75" fmla="*/ 5980859 h 6858000"/>
              <a:gd name="connsiteX76" fmla="*/ 4108183 w 4872037"/>
              <a:gd name="connsiteY76" fmla="*/ 5946670 h 6858000"/>
              <a:gd name="connsiteX77" fmla="*/ 4192841 w 4872037"/>
              <a:gd name="connsiteY77" fmla="*/ 5980859 h 6858000"/>
              <a:gd name="connsiteX78" fmla="*/ 4227030 w 4872037"/>
              <a:gd name="connsiteY78" fmla="*/ 6076913 h 6858000"/>
              <a:gd name="connsiteX79" fmla="*/ 4227030 w 4872037"/>
              <a:gd name="connsiteY79" fmla="*/ 6348252 h 6858000"/>
              <a:gd name="connsiteX80" fmla="*/ 4361613 w 4872037"/>
              <a:gd name="connsiteY80" fmla="*/ 6348252 h 6858000"/>
              <a:gd name="connsiteX81" fmla="*/ 4361613 w 4872037"/>
              <a:gd name="connsiteY81" fmla="*/ 6067687 h 6858000"/>
              <a:gd name="connsiteX82" fmla="*/ 4288895 w 4872037"/>
              <a:gd name="connsiteY82" fmla="*/ 5888604 h 6858000"/>
              <a:gd name="connsiteX83" fmla="*/ 4108726 w 4872037"/>
              <a:gd name="connsiteY83" fmla="*/ 5814800 h 6858000"/>
              <a:gd name="connsiteX84" fmla="*/ 3989879 w 4872037"/>
              <a:gd name="connsiteY84" fmla="*/ 5855500 h 6858000"/>
              <a:gd name="connsiteX85" fmla="*/ 0 w 4872037"/>
              <a:gd name="connsiteY85" fmla="*/ 0 h 6858000"/>
              <a:gd name="connsiteX86" fmla="*/ 4872037 w 4872037"/>
              <a:gd name="connsiteY86" fmla="*/ 0 h 6858000"/>
              <a:gd name="connsiteX87" fmla="*/ 4872037 w 4872037"/>
              <a:gd name="connsiteY87" fmla="*/ 6858000 h 6858000"/>
              <a:gd name="connsiteX88" fmla="*/ 0 w 4872037"/>
              <a:gd name="connsiteY8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4872037" h="6858000">
                <a:moveTo>
                  <a:pt x="2164313" y="5815885"/>
                </a:moveTo>
                <a:cubicBezTo>
                  <a:pt x="2132295" y="5815885"/>
                  <a:pt x="2107332" y="5820226"/>
                  <a:pt x="2081284" y="5828909"/>
                </a:cubicBezTo>
                <a:cubicBezTo>
                  <a:pt x="2055235" y="5837592"/>
                  <a:pt x="2035156" y="5849531"/>
                  <a:pt x="2016162" y="5864183"/>
                </a:cubicBezTo>
                <a:cubicBezTo>
                  <a:pt x="1997169" y="5879378"/>
                  <a:pt x="1982516" y="5896744"/>
                  <a:pt x="1972205" y="5916823"/>
                </a:cubicBezTo>
                <a:cubicBezTo>
                  <a:pt x="1961895" y="5936902"/>
                  <a:pt x="1956468" y="5957524"/>
                  <a:pt x="1956468" y="5979774"/>
                </a:cubicBezTo>
                <a:cubicBezTo>
                  <a:pt x="1956468" y="6007450"/>
                  <a:pt x="1961895" y="6030243"/>
                  <a:pt x="1972748" y="6048151"/>
                </a:cubicBezTo>
                <a:cubicBezTo>
                  <a:pt x="1984144" y="6065517"/>
                  <a:pt x="1998254" y="6080712"/>
                  <a:pt x="2016162" y="6092108"/>
                </a:cubicBezTo>
                <a:cubicBezTo>
                  <a:pt x="2034071" y="6103504"/>
                  <a:pt x="2051979" y="6112730"/>
                  <a:pt x="2074229" y="6119242"/>
                </a:cubicBezTo>
                <a:cubicBezTo>
                  <a:pt x="2096479" y="6125754"/>
                  <a:pt x="2113844" y="6131181"/>
                  <a:pt x="2136094" y="6135522"/>
                </a:cubicBezTo>
                <a:cubicBezTo>
                  <a:pt x="2152917" y="6138778"/>
                  <a:pt x="2169197" y="6142034"/>
                  <a:pt x="2183850" y="6145290"/>
                </a:cubicBezTo>
                <a:cubicBezTo>
                  <a:pt x="2199045" y="6148546"/>
                  <a:pt x="2212069" y="6152345"/>
                  <a:pt x="2223465" y="6156686"/>
                </a:cubicBezTo>
                <a:cubicBezTo>
                  <a:pt x="2234861" y="6161028"/>
                  <a:pt x="2243544" y="6166455"/>
                  <a:pt x="2250056" y="6172424"/>
                </a:cubicBezTo>
                <a:cubicBezTo>
                  <a:pt x="2256568" y="6178394"/>
                  <a:pt x="2259824" y="6186534"/>
                  <a:pt x="2259824" y="6196302"/>
                </a:cubicBezTo>
                <a:cubicBezTo>
                  <a:pt x="2259824" y="6211497"/>
                  <a:pt x="2252770" y="6225064"/>
                  <a:pt x="2238660" y="6236460"/>
                </a:cubicBezTo>
                <a:cubicBezTo>
                  <a:pt x="2224008" y="6247856"/>
                  <a:pt x="2203386" y="6253283"/>
                  <a:pt x="2176252" y="6253283"/>
                </a:cubicBezTo>
                <a:cubicBezTo>
                  <a:pt x="2119271" y="6253283"/>
                  <a:pt x="2079113" y="6229405"/>
                  <a:pt x="2055778" y="6182192"/>
                </a:cubicBezTo>
                <a:lnTo>
                  <a:pt x="1936389" y="6251112"/>
                </a:lnTo>
                <a:cubicBezTo>
                  <a:pt x="1956468" y="6284216"/>
                  <a:pt x="1983602" y="6310264"/>
                  <a:pt x="2017248" y="6329258"/>
                </a:cubicBezTo>
                <a:cubicBezTo>
                  <a:pt x="2057406" y="6351508"/>
                  <a:pt x="2108417" y="6362904"/>
                  <a:pt x="2171368" y="6362904"/>
                </a:cubicBezTo>
                <a:cubicBezTo>
                  <a:pt x="2209355" y="6362904"/>
                  <a:pt x="2242459" y="6358020"/>
                  <a:pt x="2270135" y="6347166"/>
                </a:cubicBezTo>
                <a:cubicBezTo>
                  <a:pt x="2298354" y="6336855"/>
                  <a:pt x="2321690" y="6323288"/>
                  <a:pt x="2340683" y="6307008"/>
                </a:cubicBezTo>
                <a:cubicBezTo>
                  <a:pt x="2359677" y="6290728"/>
                  <a:pt x="2373244" y="6272277"/>
                  <a:pt x="2382469" y="6251655"/>
                </a:cubicBezTo>
                <a:cubicBezTo>
                  <a:pt x="2391695" y="6231033"/>
                  <a:pt x="2396036" y="6210412"/>
                  <a:pt x="2396036" y="6189790"/>
                </a:cubicBezTo>
                <a:cubicBezTo>
                  <a:pt x="2396036" y="6162113"/>
                  <a:pt x="2390067" y="6138778"/>
                  <a:pt x="2378671" y="6119784"/>
                </a:cubicBezTo>
                <a:cubicBezTo>
                  <a:pt x="2367275" y="6100791"/>
                  <a:pt x="2352080" y="6085596"/>
                  <a:pt x="2333628" y="6073657"/>
                </a:cubicBezTo>
                <a:cubicBezTo>
                  <a:pt x="2315177" y="6061718"/>
                  <a:pt x="2294556" y="6052492"/>
                  <a:pt x="2272306" y="6045980"/>
                </a:cubicBezTo>
                <a:cubicBezTo>
                  <a:pt x="2249514" y="6040011"/>
                  <a:pt x="2227806" y="6034041"/>
                  <a:pt x="2205557" y="6029700"/>
                </a:cubicBezTo>
                <a:cubicBezTo>
                  <a:pt x="2167569" y="6021560"/>
                  <a:pt x="2142606" y="6013962"/>
                  <a:pt x="2121984" y="6006907"/>
                </a:cubicBezTo>
                <a:cubicBezTo>
                  <a:pt x="2101363" y="6000395"/>
                  <a:pt x="2091052" y="5988456"/>
                  <a:pt x="2091052" y="5971633"/>
                </a:cubicBezTo>
                <a:cubicBezTo>
                  <a:pt x="2091052" y="5956981"/>
                  <a:pt x="2097564" y="5944499"/>
                  <a:pt x="2110045" y="5935274"/>
                </a:cubicBezTo>
                <a:cubicBezTo>
                  <a:pt x="2123070" y="5926048"/>
                  <a:pt x="2137722" y="5921164"/>
                  <a:pt x="2164313" y="5921164"/>
                </a:cubicBezTo>
                <a:cubicBezTo>
                  <a:pt x="2189276" y="5921164"/>
                  <a:pt x="2209898" y="5926048"/>
                  <a:pt x="2226178" y="5935817"/>
                </a:cubicBezTo>
                <a:cubicBezTo>
                  <a:pt x="2242459" y="5945585"/>
                  <a:pt x="2256568" y="5959152"/>
                  <a:pt x="2267422" y="5976517"/>
                </a:cubicBezTo>
                <a:lnTo>
                  <a:pt x="2378671" y="5913024"/>
                </a:lnTo>
                <a:cubicBezTo>
                  <a:pt x="2356421" y="5884805"/>
                  <a:pt x="2330372" y="5862555"/>
                  <a:pt x="2300525" y="5845732"/>
                </a:cubicBezTo>
                <a:cubicBezTo>
                  <a:pt x="2265251" y="5825653"/>
                  <a:pt x="2220209" y="5815885"/>
                  <a:pt x="2164313" y="5815885"/>
                </a:cubicBezTo>
                <a:close/>
                <a:moveTo>
                  <a:pt x="3549768" y="5814800"/>
                </a:moveTo>
                <a:cubicBezTo>
                  <a:pt x="3472165" y="5814800"/>
                  <a:pt x="3406501" y="5840848"/>
                  <a:pt x="3353319" y="5893488"/>
                </a:cubicBezTo>
                <a:cubicBezTo>
                  <a:pt x="3301222" y="5946670"/>
                  <a:pt x="3275716" y="6010706"/>
                  <a:pt x="3275716" y="6088852"/>
                </a:cubicBezTo>
                <a:cubicBezTo>
                  <a:pt x="3275716" y="6166997"/>
                  <a:pt x="3301765" y="6231033"/>
                  <a:pt x="3353862" y="6284216"/>
                </a:cubicBezTo>
                <a:cubicBezTo>
                  <a:pt x="3407044" y="6337398"/>
                  <a:pt x="3472165" y="6362904"/>
                  <a:pt x="3550311" y="6362904"/>
                </a:cubicBezTo>
                <a:cubicBezTo>
                  <a:pt x="3651249" y="6362904"/>
                  <a:pt x="3739163" y="6309722"/>
                  <a:pt x="3784748" y="6227777"/>
                </a:cubicBezTo>
                <a:lnTo>
                  <a:pt x="3668615" y="6161571"/>
                </a:lnTo>
                <a:cubicBezTo>
                  <a:pt x="3647993" y="6203899"/>
                  <a:pt x="3602951" y="6229948"/>
                  <a:pt x="3549226" y="6229948"/>
                </a:cubicBezTo>
                <a:cubicBezTo>
                  <a:pt x="3508525" y="6229948"/>
                  <a:pt x="3475422" y="6216381"/>
                  <a:pt x="3449373" y="6190332"/>
                </a:cubicBezTo>
                <a:cubicBezTo>
                  <a:pt x="3423324" y="6163199"/>
                  <a:pt x="3409758" y="6129010"/>
                  <a:pt x="3409758" y="6088852"/>
                </a:cubicBezTo>
                <a:cubicBezTo>
                  <a:pt x="3409758" y="6005822"/>
                  <a:pt x="3468909" y="5946670"/>
                  <a:pt x="3548683" y="5946670"/>
                </a:cubicBezTo>
                <a:cubicBezTo>
                  <a:pt x="3601865" y="5946670"/>
                  <a:pt x="3646365" y="5973804"/>
                  <a:pt x="3666987" y="6016133"/>
                </a:cubicBezTo>
                <a:lnTo>
                  <a:pt x="3782034" y="5948841"/>
                </a:lnTo>
                <a:cubicBezTo>
                  <a:pt x="3739705" y="5866897"/>
                  <a:pt x="3650163" y="5814800"/>
                  <a:pt x="3549768" y="5814800"/>
                </a:cubicBezTo>
                <a:close/>
                <a:moveTo>
                  <a:pt x="2948482" y="5814800"/>
                </a:moveTo>
                <a:cubicBezTo>
                  <a:pt x="2877391" y="5814800"/>
                  <a:pt x="2817154" y="5839763"/>
                  <a:pt x="2768313" y="5888604"/>
                </a:cubicBezTo>
                <a:cubicBezTo>
                  <a:pt x="2719472" y="5937445"/>
                  <a:pt x="2695594" y="5996597"/>
                  <a:pt x="2695594" y="6067687"/>
                </a:cubicBezTo>
                <a:lnTo>
                  <a:pt x="2695594" y="6348252"/>
                </a:lnTo>
                <a:lnTo>
                  <a:pt x="2830178" y="6348252"/>
                </a:lnTo>
                <a:lnTo>
                  <a:pt x="2830178" y="6076913"/>
                </a:lnTo>
                <a:cubicBezTo>
                  <a:pt x="2830178" y="6042181"/>
                  <a:pt x="2841574" y="6003651"/>
                  <a:pt x="2863282" y="5980859"/>
                </a:cubicBezTo>
                <a:cubicBezTo>
                  <a:pt x="2886074" y="5958066"/>
                  <a:pt x="2913751" y="5946670"/>
                  <a:pt x="2947939" y="5946670"/>
                </a:cubicBezTo>
                <a:cubicBezTo>
                  <a:pt x="2982128" y="5946670"/>
                  <a:pt x="3009804" y="5958066"/>
                  <a:pt x="3032597" y="5980859"/>
                </a:cubicBezTo>
                <a:cubicBezTo>
                  <a:pt x="3055389" y="6003651"/>
                  <a:pt x="3066786" y="6041639"/>
                  <a:pt x="3066786" y="6076913"/>
                </a:cubicBezTo>
                <a:lnTo>
                  <a:pt x="3066786" y="6348794"/>
                </a:lnTo>
                <a:lnTo>
                  <a:pt x="3067871" y="6348794"/>
                </a:lnTo>
                <a:lnTo>
                  <a:pt x="3202455" y="6348794"/>
                </a:lnTo>
                <a:lnTo>
                  <a:pt x="3202455" y="6067687"/>
                </a:lnTo>
                <a:cubicBezTo>
                  <a:pt x="3202455" y="5996597"/>
                  <a:pt x="3177492" y="5937445"/>
                  <a:pt x="3128651" y="5888604"/>
                </a:cubicBezTo>
                <a:cubicBezTo>
                  <a:pt x="3079810" y="5839763"/>
                  <a:pt x="3019573" y="5814800"/>
                  <a:pt x="2948482" y="5814800"/>
                </a:cubicBezTo>
                <a:close/>
                <a:moveTo>
                  <a:pt x="2603882" y="5814800"/>
                </a:moveTo>
                <a:lnTo>
                  <a:pt x="2470383" y="5892402"/>
                </a:lnTo>
                <a:lnTo>
                  <a:pt x="2470383" y="6348794"/>
                </a:lnTo>
                <a:lnTo>
                  <a:pt x="2603882" y="6348794"/>
                </a:lnTo>
                <a:close/>
                <a:moveTo>
                  <a:pt x="3989879" y="5593930"/>
                </a:moveTo>
                <a:lnTo>
                  <a:pt x="3855838" y="5670990"/>
                </a:lnTo>
                <a:lnTo>
                  <a:pt x="3855838" y="6348252"/>
                </a:lnTo>
                <a:lnTo>
                  <a:pt x="3990422" y="6348252"/>
                </a:lnTo>
                <a:lnTo>
                  <a:pt x="3990422" y="6076913"/>
                </a:lnTo>
                <a:cubicBezTo>
                  <a:pt x="3990422" y="6042181"/>
                  <a:pt x="4001818" y="6003651"/>
                  <a:pt x="4023526" y="5980859"/>
                </a:cubicBezTo>
                <a:cubicBezTo>
                  <a:pt x="4046318" y="5958066"/>
                  <a:pt x="4073995" y="5946670"/>
                  <a:pt x="4108183" y="5946670"/>
                </a:cubicBezTo>
                <a:cubicBezTo>
                  <a:pt x="4142372" y="5946670"/>
                  <a:pt x="4170048" y="5958066"/>
                  <a:pt x="4192841" y="5980859"/>
                </a:cubicBezTo>
                <a:cubicBezTo>
                  <a:pt x="4215633" y="6003651"/>
                  <a:pt x="4227030" y="6041639"/>
                  <a:pt x="4227030" y="6076913"/>
                </a:cubicBezTo>
                <a:lnTo>
                  <a:pt x="4227030" y="6348252"/>
                </a:lnTo>
                <a:lnTo>
                  <a:pt x="4361613" y="6348252"/>
                </a:lnTo>
                <a:lnTo>
                  <a:pt x="4361613" y="6067687"/>
                </a:lnTo>
                <a:cubicBezTo>
                  <a:pt x="4362699" y="5997139"/>
                  <a:pt x="4337736" y="5937445"/>
                  <a:pt x="4288895" y="5888604"/>
                </a:cubicBezTo>
                <a:cubicBezTo>
                  <a:pt x="4240054" y="5839763"/>
                  <a:pt x="4179817" y="5814800"/>
                  <a:pt x="4108726" y="5814800"/>
                </a:cubicBezTo>
                <a:cubicBezTo>
                  <a:pt x="4064769" y="5814800"/>
                  <a:pt x="4014843" y="5831623"/>
                  <a:pt x="3989879" y="5855500"/>
                </a:cubicBezTo>
                <a:close/>
                <a:moveTo>
                  <a:pt x="0" y="0"/>
                </a:moveTo>
                <a:lnTo>
                  <a:pt x="4872037" y="0"/>
                </a:lnTo>
                <a:lnTo>
                  <a:pt x="4872037" y="6858000"/>
                </a:lnTo>
                <a:lnTo>
                  <a:pt x="0" y="6858000"/>
                </a:lnTo>
                <a:close/>
              </a:path>
            </a:pathLst>
          </a:custGeom>
          <a:solidFill>
            <a:schemeClr val="bg1">
              <a:lumMod val="95000"/>
            </a:schemeClr>
          </a:solidFill>
        </p:spPr>
        <p:txBody>
          <a:bodyPr wrap="square" anchor="ctr">
            <a:noAutofit/>
          </a:bodyPr>
          <a:lstStyle>
            <a:lvl1pPr algn="ctr">
              <a:defRPr/>
            </a:lvl1pPr>
          </a:lstStyle>
          <a:p>
            <a:endParaRPr lang="en-GB" dirty="0"/>
          </a:p>
        </p:txBody>
      </p:sp>
      <p:sp>
        <p:nvSpPr>
          <p:cNvPr id="3" name="Footer Placeholder 2">
            <a:extLst>
              <a:ext uri="{FF2B5EF4-FFF2-40B4-BE49-F238E27FC236}">
                <a16:creationId xmlns:a16="http://schemas.microsoft.com/office/drawing/2014/main" id="{3DEA6459-1847-45E0-B3BD-B1365E2430F5}"/>
              </a:ext>
            </a:extLst>
          </p:cNvPr>
          <p:cNvSpPr>
            <a:spLocks noGrp="1"/>
          </p:cNvSpPr>
          <p:nvPr>
            <p:ph type="ftr" sz="quarter" idx="12"/>
          </p:nvPr>
        </p:nvSpPr>
        <p:spPr/>
        <p:txBody>
          <a:bodyPr/>
          <a:lstStyle/>
          <a:p>
            <a:r>
              <a:rPr lang="en-GB"/>
              <a:t>Copyright© 2018 Sinch. All rights reserved. NDA Confidential.</a:t>
            </a:r>
          </a:p>
        </p:txBody>
      </p:sp>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2604767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 Content + Image Left">
    <p:spTree>
      <p:nvGrpSpPr>
        <p:cNvPr id="1" name=""/>
        <p:cNvGrpSpPr/>
        <p:nvPr/>
      </p:nvGrpSpPr>
      <p:grpSpPr>
        <a:xfrm>
          <a:off x="0" y="0"/>
          <a:ext cx="0" cy="0"/>
          <a:chOff x="0" y="0"/>
          <a:chExt cx="0" cy="0"/>
        </a:xfrm>
      </p:grpSpPr>
      <p:sp>
        <p:nvSpPr>
          <p:cNvPr id="8" name="Graphic 5">
            <a:extLst>
              <a:ext uri="{FF2B5EF4-FFF2-40B4-BE49-F238E27FC236}">
                <a16:creationId xmlns:a16="http://schemas.microsoft.com/office/drawing/2014/main" id="{1517CE11-B982-4002-92D6-89A4A3183488}"/>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329289" y="438150"/>
            <a:ext cx="6346774" cy="1257258"/>
          </a:xfrm>
        </p:spPr>
        <p:txBody>
          <a:bodyPr anchor="b"/>
          <a:lstStyle>
            <a:lvl1pPr>
              <a:defRPr/>
            </a:lvl1pPr>
          </a:lstStyle>
          <a:p>
            <a:r>
              <a:rPr lang="en-GB"/>
              <a:t>Click to edit </a:t>
            </a:r>
            <a:br>
              <a:rPr lang="en-GB"/>
            </a:br>
            <a:r>
              <a:rPr lang="en-GB"/>
              <a:t>Master title style</a:t>
            </a:r>
            <a:br>
              <a:rPr lang="en-GB"/>
            </a:br>
            <a:r>
              <a:rPr lang="en-GB"/>
              <a:t>Title can span up to 3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329287" y="2470107"/>
            <a:ext cx="6346773" cy="387513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8">
            <a:extLst>
              <a:ext uri="{FF2B5EF4-FFF2-40B4-BE49-F238E27FC236}">
                <a16:creationId xmlns:a16="http://schemas.microsoft.com/office/drawing/2014/main" id="{C7C3D6DE-4013-484D-909C-342898E0D8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29288" y="1879375"/>
            <a:ext cx="608012" cy="317951"/>
          </a:xfrm>
          <a:prstGeom prst="rect">
            <a:avLst/>
          </a:prstGeom>
        </p:spPr>
      </p:pic>
      <p:sp>
        <p:nvSpPr>
          <p:cNvPr id="7" name="Picture Placeholder 6">
            <a:extLst>
              <a:ext uri="{FF2B5EF4-FFF2-40B4-BE49-F238E27FC236}">
                <a16:creationId xmlns:a16="http://schemas.microsoft.com/office/drawing/2014/main" id="{69354A94-05F7-47E8-9743-441D6DF99AC1}"/>
              </a:ext>
            </a:extLst>
          </p:cNvPr>
          <p:cNvSpPr>
            <a:spLocks noGrp="1"/>
          </p:cNvSpPr>
          <p:nvPr>
            <p:ph type="pic" sz="quarter" idx="11"/>
          </p:nvPr>
        </p:nvSpPr>
        <p:spPr>
          <a:xfrm>
            <a:off x="0" y="0"/>
            <a:ext cx="4872037" cy="6858000"/>
          </a:xfrm>
          <a:custGeom>
            <a:avLst/>
            <a:gdLst>
              <a:gd name="connsiteX0" fmla="*/ 0 w 4872037"/>
              <a:gd name="connsiteY0" fmla="*/ 0 h 6858000"/>
              <a:gd name="connsiteX1" fmla="*/ 4872037 w 4872037"/>
              <a:gd name="connsiteY1" fmla="*/ 0 h 6858000"/>
              <a:gd name="connsiteX2" fmla="*/ 4872037 w 4872037"/>
              <a:gd name="connsiteY2" fmla="*/ 6858000 h 6858000"/>
              <a:gd name="connsiteX3" fmla="*/ 0 w 48720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872037" h="6858000">
                <a:moveTo>
                  <a:pt x="0" y="0"/>
                </a:moveTo>
                <a:lnTo>
                  <a:pt x="4872037" y="0"/>
                </a:lnTo>
                <a:lnTo>
                  <a:pt x="4872037" y="6858000"/>
                </a:lnTo>
                <a:lnTo>
                  <a:pt x="0" y="6858000"/>
                </a:lnTo>
                <a:close/>
              </a:path>
            </a:pathLst>
          </a:custGeom>
          <a:solidFill>
            <a:schemeClr val="bg1">
              <a:lumMod val="95000"/>
            </a:schemeClr>
          </a:solidFill>
        </p:spPr>
        <p:txBody>
          <a:bodyPr wrap="square" anchor="ctr">
            <a:noAutofit/>
          </a:bodyPr>
          <a:lstStyle>
            <a:lvl1pPr algn="ctr">
              <a:defRPr/>
            </a:lvl1pPr>
          </a:lstStyle>
          <a:p>
            <a:endParaRPr lang="en-GB"/>
          </a:p>
        </p:txBody>
      </p:sp>
      <p:sp>
        <p:nvSpPr>
          <p:cNvPr id="3" name="Footer Placeholder 2">
            <a:extLst>
              <a:ext uri="{FF2B5EF4-FFF2-40B4-BE49-F238E27FC236}">
                <a16:creationId xmlns:a16="http://schemas.microsoft.com/office/drawing/2014/main" id="{A80AED6E-4050-495D-96D6-843C64ADB85B}"/>
              </a:ext>
            </a:extLst>
          </p:cNvPr>
          <p:cNvSpPr>
            <a:spLocks noGrp="1"/>
          </p:cNvSpPr>
          <p:nvPr>
            <p:ph type="ftr" sz="quarter" idx="12"/>
          </p:nvPr>
        </p:nvSpPr>
        <p:spPr/>
        <p:txBody>
          <a:bodyPr/>
          <a:lstStyle>
            <a:lvl1pPr>
              <a:defRPr>
                <a:solidFill>
                  <a:schemeClr val="bg1"/>
                </a:solidFill>
              </a:defRPr>
            </a:lvl1pPr>
          </a:lstStyle>
          <a:p>
            <a:r>
              <a:rPr lang="en-GB"/>
              <a:t>Copyright© 2018 Sinch. All rights reserved. NDA Confidential.</a:t>
            </a:r>
          </a:p>
        </p:txBody>
      </p:sp>
      <p:sp>
        <p:nvSpPr>
          <p:cNvPr id="4" name="Slide Number Placeholder 3">
            <a:extLst>
              <a:ext uri="{FF2B5EF4-FFF2-40B4-BE49-F238E27FC236}">
                <a16:creationId xmlns:a16="http://schemas.microsoft.com/office/drawing/2014/main" id="{3299637A-19F0-42D3-B413-02F026BA00F6}"/>
              </a:ext>
            </a:extLst>
          </p:cNvPr>
          <p:cNvSpPr>
            <a:spLocks noGrp="1"/>
          </p:cNvSpPr>
          <p:nvPr>
            <p:ph type="sldNum" sz="quarter" idx="13"/>
          </p:nvPr>
        </p:nvSpPr>
        <p:spPr/>
        <p:txBody>
          <a:bodyPr/>
          <a:lstStyle/>
          <a:p>
            <a:fld id="{7B5B176D-AD98-464F-9F48-2D39BCB07DB2}" type="slidenum">
              <a:rPr lang="en-GB" smtClean="0"/>
              <a:pPr/>
              <a:t>‹#›</a:t>
            </a:fld>
            <a:endParaRPr lang="en-GB"/>
          </a:p>
        </p:txBody>
      </p:sp>
    </p:spTree>
    <p:extLst>
      <p:ext uri="{BB962C8B-B14F-4D97-AF65-F5344CB8AC3E}">
        <p14:creationId xmlns:p14="http://schemas.microsoft.com/office/powerpoint/2010/main" val="3789855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 Content + Image To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39" y="2895600"/>
            <a:ext cx="11160123" cy="890577"/>
          </a:xfrm>
        </p:spPr>
        <p:txBody>
          <a:bodyPr anchor="b"/>
          <a:lstStyle>
            <a:lvl1pPr>
              <a:defRPr/>
            </a:lvl1pPr>
          </a:lstStyle>
          <a:p>
            <a:r>
              <a:rPr lang="en-GB"/>
              <a:t>Click to edit Master title style</a:t>
            </a:r>
            <a:br>
              <a:rPr lang="en-GB"/>
            </a:br>
            <a:r>
              <a:rPr lang="en-GB"/>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4432300"/>
            <a:ext cx="11160124" cy="19129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Graphic 5">
            <a:extLst>
              <a:ext uri="{FF2B5EF4-FFF2-40B4-BE49-F238E27FC236}">
                <a16:creationId xmlns:a16="http://schemas.microsoft.com/office/drawing/2014/main" id="{5DAE4771-85EE-432C-82A4-8F4FA200626D}"/>
              </a:ext>
            </a:extLst>
          </p:cNvPr>
          <p:cNvSpPr/>
          <p:nvPr/>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pic>
        <p:nvPicPr>
          <p:cNvPr id="10" name="Graphic 9">
            <a:extLst>
              <a:ext uri="{FF2B5EF4-FFF2-40B4-BE49-F238E27FC236}">
                <a16:creationId xmlns:a16="http://schemas.microsoft.com/office/drawing/2014/main" id="{B0DB9A43-AC09-48D5-A61B-5E202B1062A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3911375"/>
            <a:ext cx="608012" cy="317951"/>
          </a:xfrm>
          <a:prstGeom prst="rect">
            <a:avLst/>
          </a:prstGeom>
        </p:spPr>
      </p:pic>
      <p:sp>
        <p:nvSpPr>
          <p:cNvPr id="14" name="Picture Placeholder 12">
            <a:extLst>
              <a:ext uri="{FF2B5EF4-FFF2-40B4-BE49-F238E27FC236}">
                <a16:creationId xmlns:a16="http://schemas.microsoft.com/office/drawing/2014/main" id="{D4DFDEEC-FADF-41C3-8588-CA928C160975}"/>
              </a:ext>
            </a:extLst>
          </p:cNvPr>
          <p:cNvSpPr>
            <a:spLocks noGrp="1"/>
          </p:cNvSpPr>
          <p:nvPr>
            <p:ph type="pic" sz="quarter" idx="11"/>
          </p:nvPr>
        </p:nvSpPr>
        <p:spPr>
          <a:xfrm>
            <a:off x="0" y="0"/>
            <a:ext cx="12192000" cy="2743200"/>
          </a:xfrm>
          <a:solidFill>
            <a:schemeClr val="bg1">
              <a:lumMod val="95000"/>
            </a:schemeClr>
          </a:solidFill>
        </p:spPr>
        <p:txBody>
          <a:bodyPr anchor="ctr"/>
          <a:lstStyle>
            <a:lvl1pPr algn="ctr">
              <a:defRPr/>
            </a:lvl1pPr>
          </a:lstStyle>
          <a:p>
            <a:endParaRPr lang="en-GB"/>
          </a:p>
        </p:txBody>
      </p:sp>
      <p:sp>
        <p:nvSpPr>
          <p:cNvPr id="3" name="Footer Placeholder 2">
            <a:extLst>
              <a:ext uri="{FF2B5EF4-FFF2-40B4-BE49-F238E27FC236}">
                <a16:creationId xmlns:a16="http://schemas.microsoft.com/office/drawing/2014/main" id="{9653A15E-5526-433A-9B9B-79C7463D6C0D}"/>
              </a:ext>
            </a:extLst>
          </p:cNvPr>
          <p:cNvSpPr>
            <a:spLocks noGrp="1"/>
          </p:cNvSpPr>
          <p:nvPr>
            <p:ph type="ftr" sz="quarter" idx="12"/>
          </p:nvPr>
        </p:nvSpPr>
        <p:spPr/>
        <p:txBody>
          <a:bodyPr/>
          <a:lstStyle/>
          <a:p>
            <a:r>
              <a:rPr lang="en-GB"/>
              <a:t>Copyright© 2018 Sinch. All rights reserved. NDA Confidential.</a:t>
            </a:r>
          </a:p>
        </p:txBody>
      </p:sp>
      <p:sp>
        <p:nvSpPr>
          <p:cNvPr id="4" name="Slide Number Placeholder 3">
            <a:extLst>
              <a:ext uri="{FF2B5EF4-FFF2-40B4-BE49-F238E27FC236}">
                <a16:creationId xmlns:a16="http://schemas.microsoft.com/office/drawing/2014/main" id="{B133D871-4136-4CA6-9258-F3F3F3ED44A4}"/>
              </a:ext>
            </a:extLst>
          </p:cNvPr>
          <p:cNvSpPr>
            <a:spLocks noGrp="1"/>
          </p:cNvSpPr>
          <p:nvPr>
            <p:ph type="sldNum" sz="quarter" idx="13"/>
          </p:nvPr>
        </p:nvSpPr>
        <p:spPr/>
        <p:txBody>
          <a:bodyPr/>
          <a:lstStyle/>
          <a:p>
            <a:fld id="{7B5B176D-AD98-464F-9F48-2D39BCB07DB2}" type="slidenum">
              <a:rPr lang="en-GB" smtClean="0"/>
              <a:pPr/>
              <a:t>‹#›</a:t>
            </a:fld>
            <a:endParaRPr lang="en-GB"/>
          </a:p>
        </p:txBody>
      </p:sp>
    </p:spTree>
    <p:extLst>
      <p:ext uri="{BB962C8B-B14F-4D97-AF65-F5344CB8AC3E}">
        <p14:creationId xmlns:p14="http://schemas.microsoft.com/office/powerpoint/2010/main" val="45938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 Content + Image Botto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168525"/>
            <a:ext cx="11160124" cy="16414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11" name="Picture Placeholder 10">
            <a:extLst>
              <a:ext uri="{FF2B5EF4-FFF2-40B4-BE49-F238E27FC236}">
                <a16:creationId xmlns:a16="http://schemas.microsoft.com/office/drawing/2014/main" id="{984A3397-1F82-4F62-BA3C-E4FB8979E775}"/>
              </a:ext>
            </a:extLst>
          </p:cNvPr>
          <p:cNvSpPr>
            <a:spLocks noGrp="1"/>
          </p:cNvSpPr>
          <p:nvPr>
            <p:ph type="pic" sz="quarter" idx="11"/>
          </p:nvPr>
        </p:nvSpPr>
        <p:spPr>
          <a:xfrm>
            <a:off x="0" y="4114800"/>
            <a:ext cx="12192000" cy="2743200"/>
          </a:xfrm>
          <a:custGeom>
            <a:avLst/>
            <a:gdLst>
              <a:gd name="connsiteX0" fmla="*/ 9484276 w 12192000"/>
              <a:gd name="connsiteY0" fmla="*/ 1701085 h 2743200"/>
              <a:gd name="connsiteX1" fmla="*/ 9401247 w 12192000"/>
              <a:gd name="connsiteY1" fmla="*/ 1714109 h 2743200"/>
              <a:gd name="connsiteX2" fmla="*/ 9336125 w 12192000"/>
              <a:gd name="connsiteY2" fmla="*/ 1749383 h 2743200"/>
              <a:gd name="connsiteX3" fmla="*/ 9292168 w 12192000"/>
              <a:gd name="connsiteY3" fmla="*/ 1802023 h 2743200"/>
              <a:gd name="connsiteX4" fmla="*/ 9276431 w 12192000"/>
              <a:gd name="connsiteY4" fmla="*/ 1864974 h 2743200"/>
              <a:gd name="connsiteX5" fmla="*/ 9292711 w 12192000"/>
              <a:gd name="connsiteY5" fmla="*/ 1933351 h 2743200"/>
              <a:gd name="connsiteX6" fmla="*/ 9336125 w 12192000"/>
              <a:gd name="connsiteY6" fmla="*/ 1977308 h 2743200"/>
              <a:gd name="connsiteX7" fmla="*/ 9394192 w 12192000"/>
              <a:gd name="connsiteY7" fmla="*/ 2004442 h 2743200"/>
              <a:gd name="connsiteX8" fmla="*/ 9456057 w 12192000"/>
              <a:gd name="connsiteY8" fmla="*/ 2020722 h 2743200"/>
              <a:gd name="connsiteX9" fmla="*/ 9503813 w 12192000"/>
              <a:gd name="connsiteY9" fmla="*/ 2030490 h 2743200"/>
              <a:gd name="connsiteX10" fmla="*/ 9543428 w 12192000"/>
              <a:gd name="connsiteY10" fmla="*/ 2041886 h 2743200"/>
              <a:gd name="connsiteX11" fmla="*/ 9570019 w 12192000"/>
              <a:gd name="connsiteY11" fmla="*/ 2057624 h 2743200"/>
              <a:gd name="connsiteX12" fmla="*/ 9579787 w 12192000"/>
              <a:gd name="connsiteY12" fmla="*/ 2081502 h 2743200"/>
              <a:gd name="connsiteX13" fmla="*/ 9558623 w 12192000"/>
              <a:gd name="connsiteY13" fmla="*/ 2121660 h 2743200"/>
              <a:gd name="connsiteX14" fmla="*/ 9496215 w 12192000"/>
              <a:gd name="connsiteY14" fmla="*/ 2138483 h 2743200"/>
              <a:gd name="connsiteX15" fmla="*/ 9375741 w 12192000"/>
              <a:gd name="connsiteY15" fmla="*/ 2067392 h 2743200"/>
              <a:gd name="connsiteX16" fmla="*/ 9256352 w 12192000"/>
              <a:gd name="connsiteY16" fmla="*/ 2136312 h 2743200"/>
              <a:gd name="connsiteX17" fmla="*/ 9337211 w 12192000"/>
              <a:gd name="connsiteY17" fmla="*/ 2214458 h 2743200"/>
              <a:gd name="connsiteX18" fmla="*/ 9491331 w 12192000"/>
              <a:gd name="connsiteY18" fmla="*/ 2248104 h 2743200"/>
              <a:gd name="connsiteX19" fmla="*/ 9590098 w 12192000"/>
              <a:gd name="connsiteY19" fmla="*/ 2232366 h 2743200"/>
              <a:gd name="connsiteX20" fmla="*/ 9660646 w 12192000"/>
              <a:gd name="connsiteY20" fmla="*/ 2192208 h 2743200"/>
              <a:gd name="connsiteX21" fmla="*/ 9702432 w 12192000"/>
              <a:gd name="connsiteY21" fmla="*/ 2136855 h 2743200"/>
              <a:gd name="connsiteX22" fmla="*/ 9715999 w 12192000"/>
              <a:gd name="connsiteY22" fmla="*/ 2074990 h 2743200"/>
              <a:gd name="connsiteX23" fmla="*/ 9698634 w 12192000"/>
              <a:gd name="connsiteY23" fmla="*/ 2004984 h 2743200"/>
              <a:gd name="connsiteX24" fmla="*/ 9653591 w 12192000"/>
              <a:gd name="connsiteY24" fmla="*/ 1958857 h 2743200"/>
              <a:gd name="connsiteX25" fmla="*/ 9592269 w 12192000"/>
              <a:gd name="connsiteY25" fmla="*/ 1931180 h 2743200"/>
              <a:gd name="connsiteX26" fmla="*/ 9525520 w 12192000"/>
              <a:gd name="connsiteY26" fmla="*/ 1914900 h 2743200"/>
              <a:gd name="connsiteX27" fmla="*/ 9441947 w 12192000"/>
              <a:gd name="connsiteY27" fmla="*/ 1892107 h 2743200"/>
              <a:gd name="connsiteX28" fmla="*/ 9411015 w 12192000"/>
              <a:gd name="connsiteY28" fmla="*/ 1856833 h 2743200"/>
              <a:gd name="connsiteX29" fmla="*/ 9430008 w 12192000"/>
              <a:gd name="connsiteY29" fmla="*/ 1820474 h 2743200"/>
              <a:gd name="connsiteX30" fmla="*/ 9484276 w 12192000"/>
              <a:gd name="connsiteY30" fmla="*/ 1806364 h 2743200"/>
              <a:gd name="connsiteX31" fmla="*/ 9546141 w 12192000"/>
              <a:gd name="connsiteY31" fmla="*/ 1821017 h 2743200"/>
              <a:gd name="connsiteX32" fmla="*/ 9587385 w 12192000"/>
              <a:gd name="connsiteY32" fmla="*/ 1861717 h 2743200"/>
              <a:gd name="connsiteX33" fmla="*/ 9698634 w 12192000"/>
              <a:gd name="connsiteY33" fmla="*/ 1798224 h 2743200"/>
              <a:gd name="connsiteX34" fmla="*/ 9620488 w 12192000"/>
              <a:gd name="connsiteY34" fmla="*/ 1730932 h 2743200"/>
              <a:gd name="connsiteX35" fmla="*/ 9484276 w 12192000"/>
              <a:gd name="connsiteY35" fmla="*/ 1701085 h 2743200"/>
              <a:gd name="connsiteX36" fmla="*/ 10869731 w 12192000"/>
              <a:gd name="connsiteY36" fmla="*/ 1700000 h 2743200"/>
              <a:gd name="connsiteX37" fmla="*/ 10673282 w 12192000"/>
              <a:gd name="connsiteY37" fmla="*/ 1778688 h 2743200"/>
              <a:gd name="connsiteX38" fmla="*/ 10595679 w 12192000"/>
              <a:gd name="connsiteY38" fmla="*/ 1974052 h 2743200"/>
              <a:gd name="connsiteX39" fmla="*/ 10673825 w 12192000"/>
              <a:gd name="connsiteY39" fmla="*/ 2169416 h 2743200"/>
              <a:gd name="connsiteX40" fmla="*/ 10870274 w 12192000"/>
              <a:gd name="connsiteY40" fmla="*/ 2248104 h 2743200"/>
              <a:gd name="connsiteX41" fmla="*/ 11104711 w 12192000"/>
              <a:gd name="connsiteY41" fmla="*/ 2112977 h 2743200"/>
              <a:gd name="connsiteX42" fmla="*/ 10988578 w 12192000"/>
              <a:gd name="connsiteY42" fmla="*/ 2046771 h 2743200"/>
              <a:gd name="connsiteX43" fmla="*/ 10869189 w 12192000"/>
              <a:gd name="connsiteY43" fmla="*/ 2115148 h 2743200"/>
              <a:gd name="connsiteX44" fmla="*/ 10769336 w 12192000"/>
              <a:gd name="connsiteY44" fmla="*/ 2075532 h 2743200"/>
              <a:gd name="connsiteX45" fmla="*/ 10729721 w 12192000"/>
              <a:gd name="connsiteY45" fmla="*/ 1974052 h 2743200"/>
              <a:gd name="connsiteX46" fmla="*/ 10868646 w 12192000"/>
              <a:gd name="connsiteY46" fmla="*/ 1831870 h 2743200"/>
              <a:gd name="connsiteX47" fmla="*/ 10986950 w 12192000"/>
              <a:gd name="connsiteY47" fmla="*/ 1901333 h 2743200"/>
              <a:gd name="connsiteX48" fmla="*/ 11101997 w 12192000"/>
              <a:gd name="connsiteY48" fmla="*/ 1834041 h 2743200"/>
              <a:gd name="connsiteX49" fmla="*/ 10869731 w 12192000"/>
              <a:gd name="connsiteY49" fmla="*/ 1700000 h 2743200"/>
              <a:gd name="connsiteX50" fmla="*/ 10268445 w 12192000"/>
              <a:gd name="connsiteY50" fmla="*/ 1700000 h 2743200"/>
              <a:gd name="connsiteX51" fmla="*/ 10088276 w 12192000"/>
              <a:gd name="connsiteY51" fmla="*/ 1773804 h 2743200"/>
              <a:gd name="connsiteX52" fmla="*/ 10015557 w 12192000"/>
              <a:gd name="connsiteY52" fmla="*/ 1952887 h 2743200"/>
              <a:gd name="connsiteX53" fmla="*/ 10015557 w 12192000"/>
              <a:gd name="connsiteY53" fmla="*/ 2233452 h 2743200"/>
              <a:gd name="connsiteX54" fmla="*/ 10150141 w 12192000"/>
              <a:gd name="connsiteY54" fmla="*/ 2233452 h 2743200"/>
              <a:gd name="connsiteX55" fmla="*/ 10150141 w 12192000"/>
              <a:gd name="connsiteY55" fmla="*/ 1962113 h 2743200"/>
              <a:gd name="connsiteX56" fmla="*/ 10183245 w 12192000"/>
              <a:gd name="connsiteY56" fmla="*/ 1866059 h 2743200"/>
              <a:gd name="connsiteX57" fmla="*/ 10267902 w 12192000"/>
              <a:gd name="connsiteY57" fmla="*/ 1831870 h 2743200"/>
              <a:gd name="connsiteX58" fmla="*/ 10352560 w 12192000"/>
              <a:gd name="connsiteY58" fmla="*/ 1866059 h 2743200"/>
              <a:gd name="connsiteX59" fmla="*/ 10386749 w 12192000"/>
              <a:gd name="connsiteY59" fmla="*/ 1962113 h 2743200"/>
              <a:gd name="connsiteX60" fmla="*/ 10386749 w 12192000"/>
              <a:gd name="connsiteY60" fmla="*/ 2233994 h 2743200"/>
              <a:gd name="connsiteX61" fmla="*/ 10387834 w 12192000"/>
              <a:gd name="connsiteY61" fmla="*/ 2233994 h 2743200"/>
              <a:gd name="connsiteX62" fmla="*/ 10522418 w 12192000"/>
              <a:gd name="connsiteY62" fmla="*/ 2233994 h 2743200"/>
              <a:gd name="connsiteX63" fmla="*/ 10522418 w 12192000"/>
              <a:gd name="connsiteY63" fmla="*/ 1952887 h 2743200"/>
              <a:gd name="connsiteX64" fmla="*/ 10448614 w 12192000"/>
              <a:gd name="connsiteY64" fmla="*/ 1773804 h 2743200"/>
              <a:gd name="connsiteX65" fmla="*/ 10268445 w 12192000"/>
              <a:gd name="connsiteY65" fmla="*/ 1700000 h 2743200"/>
              <a:gd name="connsiteX66" fmla="*/ 9923845 w 12192000"/>
              <a:gd name="connsiteY66" fmla="*/ 1700000 h 2743200"/>
              <a:gd name="connsiteX67" fmla="*/ 9790346 w 12192000"/>
              <a:gd name="connsiteY67" fmla="*/ 1777602 h 2743200"/>
              <a:gd name="connsiteX68" fmla="*/ 9790346 w 12192000"/>
              <a:gd name="connsiteY68" fmla="*/ 2233994 h 2743200"/>
              <a:gd name="connsiteX69" fmla="*/ 9923845 w 12192000"/>
              <a:gd name="connsiteY69" fmla="*/ 2233994 h 2743200"/>
              <a:gd name="connsiteX70" fmla="*/ 11309842 w 12192000"/>
              <a:gd name="connsiteY70" fmla="*/ 1479130 h 2743200"/>
              <a:gd name="connsiteX71" fmla="*/ 11175801 w 12192000"/>
              <a:gd name="connsiteY71" fmla="*/ 1556190 h 2743200"/>
              <a:gd name="connsiteX72" fmla="*/ 11175801 w 12192000"/>
              <a:gd name="connsiteY72" fmla="*/ 2233452 h 2743200"/>
              <a:gd name="connsiteX73" fmla="*/ 11310385 w 12192000"/>
              <a:gd name="connsiteY73" fmla="*/ 2233452 h 2743200"/>
              <a:gd name="connsiteX74" fmla="*/ 11310385 w 12192000"/>
              <a:gd name="connsiteY74" fmla="*/ 1962113 h 2743200"/>
              <a:gd name="connsiteX75" fmla="*/ 11343489 w 12192000"/>
              <a:gd name="connsiteY75" fmla="*/ 1866059 h 2743200"/>
              <a:gd name="connsiteX76" fmla="*/ 11428146 w 12192000"/>
              <a:gd name="connsiteY76" fmla="*/ 1831870 h 2743200"/>
              <a:gd name="connsiteX77" fmla="*/ 11512804 w 12192000"/>
              <a:gd name="connsiteY77" fmla="*/ 1866059 h 2743200"/>
              <a:gd name="connsiteX78" fmla="*/ 11546993 w 12192000"/>
              <a:gd name="connsiteY78" fmla="*/ 1962113 h 2743200"/>
              <a:gd name="connsiteX79" fmla="*/ 11546993 w 12192000"/>
              <a:gd name="connsiteY79" fmla="*/ 2233452 h 2743200"/>
              <a:gd name="connsiteX80" fmla="*/ 11681576 w 12192000"/>
              <a:gd name="connsiteY80" fmla="*/ 2233452 h 2743200"/>
              <a:gd name="connsiteX81" fmla="*/ 11681576 w 12192000"/>
              <a:gd name="connsiteY81" fmla="*/ 1952887 h 2743200"/>
              <a:gd name="connsiteX82" fmla="*/ 11608858 w 12192000"/>
              <a:gd name="connsiteY82" fmla="*/ 1773804 h 2743200"/>
              <a:gd name="connsiteX83" fmla="*/ 11428689 w 12192000"/>
              <a:gd name="connsiteY83" fmla="*/ 1700000 h 2743200"/>
              <a:gd name="connsiteX84" fmla="*/ 11309842 w 12192000"/>
              <a:gd name="connsiteY84" fmla="*/ 1740700 h 2743200"/>
              <a:gd name="connsiteX85" fmla="*/ 0 w 12192000"/>
              <a:gd name="connsiteY85" fmla="*/ 0 h 2743200"/>
              <a:gd name="connsiteX86" fmla="*/ 12192000 w 12192000"/>
              <a:gd name="connsiteY86" fmla="*/ 0 h 2743200"/>
              <a:gd name="connsiteX87" fmla="*/ 12192000 w 12192000"/>
              <a:gd name="connsiteY87" fmla="*/ 2743200 h 2743200"/>
              <a:gd name="connsiteX88" fmla="*/ 0 w 12192000"/>
              <a:gd name="connsiteY88" fmla="*/ 274320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2192000" h="2743200">
                <a:moveTo>
                  <a:pt x="9484276" y="1701085"/>
                </a:moveTo>
                <a:cubicBezTo>
                  <a:pt x="9452258" y="1701085"/>
                  <a:pt x="9427295" y="1705426"/>
                  <a:pt x="9401247" y="1714109"/>
                </a:cubicBezTo>
                <a:cubicBezTo>
                  <a:pt x="9375198" y="1722792"/>
                  <a:pt x="9355119" y="1734731"/>
                  <a:pt x="9336125" y="1749383"/>
                </a:cubicBezTo>
                <a:cubicBezTo>
                  <a:pt x="9317132" y="1764578"/>
                  <a:pt x="9302479" y="1781944"/>
                  <a:pt x="9292168" y="1802023"/>
                </a:cubicBezTo>
                <a:cubicBezTo>
                  <a:pt x="9281858" y="1822102"/>
                  <a:pt x="9276431" y="1842724"/>
                  <a:pt x="9276431" y="1864974"/>
                </a:cubicBezTo>
                <a:cubicBezTo>
                  <a:pt x="9276431" y="1892650"/>
                  <a:pt x="9281858" y="1915443"/>
                  <a:pt x="9292711" y="1933351"/>
                </a:cubicBezTo>
                <a:cubicBezTo>
                  <a:pt x="9304107" y="1950717"/>
                  <a:pt x="9318217" y="1965912"/>
                  <a:pt x="9336125" y="1977308"/>
                </a:cubicBezTo>
                <a:cubicBezTo>
                  <a:pt x="9354034" y="1988704"/>
                  <a:pt x="9371942" y="1997930"/>
                  <a:pt x="9394192" y="2004442"/>
                </a:cubicBezTo>
                <a:cubicBezTo>
                  <a:pt x="9416442" y="2010954"/>
                  <a:pt x="9433807" y="2016381"/>
                  <a:pt x="9456057" y="2020722"/>
                </a:cubicBezTo>
                <a:cubicBezTo>
                  <a:pt x="9472880" y="2023978"/>
                  <a:pt x="9489160" y="2027234"/>
                  <a:pt x="9503813" y="2030490"/>
                </a:cubicBezTo>
                <a:cubicBezTo>
                  <a:pt x="9519008" y="2033746"/>
                  <a:pt x="9532032" y="2037545"/>
                  <a:pt x="9543428" y="2041886"/>
                </a:cubicBezTo>
                <a:cubicBezTo>
                  <a:pt x="9554824" y="2046228"/>
                  <a:pt x="9563507" y="2051655"/>
                  <a:pt x="9570019" y="2057624"/>
                </a:cubicBezTo>
                <a:cubicBezTo>
                  <a:pt x="9576531" y="2063594"/>
                  <a:pt x="9579787" y="2071734"/>
                  <a:pt x="9579787" y="2081502"/>
                </a:cubicBezTo>
                <a:cubicBezTo>
                  <a:pt x="9579787" y="2096697"/>
                  <a:pt x="9572733" y="2110264"/>
                  <a:pt x="9558623" y="2121660"/>
                </a:cubicBezTo>
                <a:cubicBezTo>
                  <a:pt x="9543971" y="2133056"/>
                  <a:pt x="9523349" y="2138483"/>
                  <a:pt x="9496215" y="2138483"/>
                </a:cubicBezTo>
                <a:cubicBezTo>
                  <a:pt x="9439234" y="2138483"/>
                  <a:pt x="9399076" y="2114605"/>
                  <a:pt x="9375741" y="2067392"/>
                </a:cubicBezTo>
                <a:lnTo>
                  <a:pt x="9256352" y="2136312"/>
                </a:lnTo>
                <a:cubicBezTo>
                  <a:pt x="9276431" y="2169416"/>
                  <a:pt x="9303565" y="2195464"/>
                  <a:pt x="9337211" y="2214458"/>
                </a:cubicBezTo>
                <a:cubicBezTo>
                  <a:pt x="9377369" y="2236708"/>
                  <a:pt x="9428380" y="2248104"/>
                  <a:pt x="9491331" y="2248104"/>
                </a:cubicBezTo>
                <a:cubicBezTo>
                  <a:pt x="9529318" y="2248104"/>
                  <a:pt x="9562422" y="2243220"/>
                  <a:pt x="9590098" y="2232366"/>
                </a:cubicBezTo>
                <a:cubicBezTo>
                  <a:pt x="9618317" y="2222055"/>
                  <a:pt x="9641653" y="2208488"/>
                  <a:pt x="9660646" y="2192208"/>
                </a:cubicBezTo>
                <a:cubicBezTo>
                  <a:pt x="9679640" y="2175928"/>
                  <a:pt x="9693207" y="2157477"/>
                  <a:pt x="9702432" y="2136855"/>
                </a:cubicBezTo>
                <a:cubicBezTo>
                  <a:pt x="9711658" y="2116233"/>
                  <a:pt x="9715999" y="2095612"/>
                  <a:pt x="9715999" y="2074990"/>
                </a:cubicBezTo>
                <a:cubicBezTo>
                  <a:pt x="9715999" y="2047313"/>
                  <a:pt x="9710030" y="2023978"/>
                  <a:pt x="9698634" y="2004984"/>
                </a:cubicBezTo>
                <a:cubicBezTo>
                  <a:pt x="9687238" y="1985991"/>
                  <a:pt x="9672043" y="1970796"/>
                  <a:pt x="9653591" y="1958857"/>
                </a:cubicBezTo>
                <a:cubicBezTo>
                  <a:pt x="9635140" y="1946918"/>
                  <a:pt x="9614519" y="1937692"/>
                  <a:pt x="9592269" y="1931180"/>
                </a:cubicBezTo>
                <a:cubicBezTo>
                  <a:pt x="9569477" y="1925211"/>
                  <a:pt x="9547769" y="1919241"/>
                  <a:pt x="9525520" y="1914900"/>
                </a:cubicBezTo>
                <a:cubicBezTo>
                  <a:pt x="9487532" y="1906760"/>
                  <a:pt x="9462569" y="1899162"/>
                  <a:pt x="9441947" y="1892107"/>
                </a:cubicBezTo>
                <a:cubicBezTo>
                  <a:pt x="9421326" y="1885595"/>
                  <a:pt x="9411015" y="1873656"/>
                  <a:pt x="9411015" y="1856833"/>
                </a:cubicBezTo>
                <a:cubicBezTo>
                  <a:pt x="9411015" y="1842181"/>
                  <a:pt x="9417527" y="1829699"/>
                  <a:pt x="9430008" y="1820474"/>
                </a:cubicBezTo>
                <a:cubicBezTo>
                  <a:pt x="9443033" y="1811248"/>
                  <a:pt x="9457685" y="1806364"/>
                  <a:pt x="9484276" y="1806364"/>
                </a:cubicBezTo>
                <a:cubicBezTo>
                  <a:pt x="9509239" y="1806364"/>
                  <a:pt x="9529861" y="1811248"/>
                  <a:pt x="9546141" y="1821017"/>
                </a:cubicBezTo>
                <a:cubicBezTo>
                  <a:pt x="9562422" y="1830785"/>
                  <a:pt x="9576531" y="1844352"/>
                  <a:pt x="9587385" y="1861717"/>
                </a:cubicBezTo>
                <a:lnTo>
                  <a:pt x="9698634" y="1798224"/>
                </a:lnTo>
                <a:cubicBezTo>
                  <a:pt x="9676384" y="1770005"/>
                  <a:pt x="9650335" y="1747755"/>
                  <a:pt x="9620488" y="1730932"/>
                </a:cubicBezTo>
                <a:cubicBezTo>
                  <a:pt x="9585214" y="1710853"/>
                  <a:pt x="9540172" y="1701085"/>
                  <a:pt x="9484276" y="1701085"/>
                </a:cubicBezTo>
                <a:close/>
                <a:moveTo>
                  <a:pt x="10869731" y="1700000"/>
                </a:moveTo>
                <a:cubicBezTo>
                  <a:pt x="10792128" y="1700000"/>
                  <a:pt x="10726464" y="1726048"/>
                  <a:pt x="10673282" y="1778688"/>
                </a:cubicBezTo>
                <a:cubicBezTo>
                  <a:pt x="10621185" y="1831870"/>
                  <a:pt x="10595679" y="1895906"/>
                  <a:pt x="10595679" y="1974052"/>
                </a:cubicBezTo>
                <a:cubicBezTo>
                  <a:pt x="10595679" y="2052197"/>
                  <a:pt x="10621728" y="2116233"/>
                  <a:pt x="10673825" y="2169416"/>
                </a:cubicBezTo>
                <a:cubicBezTo>
                  <a:pt x="10727007" y="2222598"/>
                  <a:pt x="10792128" y="2248104"/>
                  <a:pt x="10870274" y="2248104"/>
                </a:cubicBezTo>
                <a:cubicBezTo>
                  <a:pt x="10971212" y="2248104"/>
                  <a:pt x="11059126" y="2194922"/>
                  <a:pt x="11104711" y="2112977"/>
                </a:cubicBezTo>
                <a:lnTo>
                  <a:pt x="10988578" y="2046771"/>
                </a:lnTo>
                <a:cubicBezTo>
                  <a:pt x="10967956" y="2089099"/>
                  <a:pt x="10922914" y="2115148"/>
                  <a:pt x="10869189" y="2115148"/>
                </a:cubicBezTo>
                <a:cubicBezTo>
                  <a:pt x="10828488" y="2115148"/>
                  <a:pt x="10795385" y="2101581"/>
                  <a:pt x="10769336" y="2075532"/>
                </a:cubicBezTo>
                <a:cubicBezTo>
                  <a:pt x="10743287" y="2048399"/>
                  <a:pt x="10729721" y="2014210"/>
                  <a:pt x="10729721" y="1974052"/>
                </a:cubicBezTo>
                <a:cubicBezTo>
                  <a:pt x="10729721" y="1891022"/>
                  <a:pt x="10788872" y="1831870"/>
                  <a:pt x="10868646" y="1831870"/>
                </a:cubicBezTo>
                <a:cubicBezTo>
                  <a:pt x="10921828" y="1831870"/>
                  <a:pt x="10966328" y="1859004"/>
                  <a:pt x="10986950" y="1901333"/>
                </a:cubicBezTo>
                <a:lnTo>
                  <a:pt x="11101997" y="1834041"/>
                </a:lnTo>
                <a:cubicBezTo>
                  <a:pt x="11059668" y="1752097"/>
                  <a:pt x="10970126" y="1700000"/>
                  <a:pt x="10869731" y="1700000"/>
                </a:cubicBezTo>
                <a:close/>
                <a:moveTo>
                  <a:pt x="10268445" y="1700000"/>
                </a:moveTo>
                <a:cubicBezTo>
                  <a:pt x="10197354" y="1700000"/>
                  <a:pt x="10137117" y="1724963"/>
                  <a:pt x="10088276" y="1773804"/>
                </a:cubicBezTo>
                <a:cubicBezTo>
                  <a:pt x="10039435" y="1822645"/>
                  <a:pt x="10015557" y="1881797"/>
                  <a:pt x="10015557" y="1952887"/>
                </a:cubicBezTo>
                <a:lnTo>
                  <a:pt x="10015557" y="2233452"/>
                </a:lnTo>
                <a:lnTo>
                  <a:pt x="10150141" y="2233452"/>
                </a:lnTo>
                <a:lnTo>
                  <a:pt x="10150141" y="1962113"/>
                </a:lnTo>
                <a:cubicBezTo>
                  <a:pt x="10150141" y="1927381"/>
                  <a:pt x="10161537" y="1888851"/>
                  <a:pt x="10183245" y="1866059"/>
                </a:cubicBezTo>
                <a:cubicBezTo>
                  <a:pt x="10206037" y="1843266"/>
                  <a:pt x="10233714" y="1831870"/>
                  <a:pt x="10267902" y="1831870"/>
                </a:cubicBezTo>
                <a:cubicBezTo>
                  <a:pt x="10302091" y="1831870"/>
                  <a:pt x="10329767" y="1843266"/>
                  <a:pt x="10352560" y="1866059"/>
                </a:cubicBezTo>
                <a:cubicBezTo>
                  <a:pt x="10375352" y="1888851"/>
                  <a:pt x="10386749" y="1926839"/>
                  <a:pt x="10386749" y="1962113"/>
                </a:cubicBezTo>
                <a:lnTo>
                  <a:pt x="10386749" y="2233994"/>
                </a:lnTo>
                <a:lnTo>
                  <a:pt x="10387834" y="2233994"/>
                </a:lnTo>
                <a:lnTo>
                  <a:pt x="10522418" y="2233994"/>
                </a:lnTo>
                <a:lnTo>
                  <a:pt x="10522418" y="1952887"/>
                </a:lnTo>
                <a:cubicBezTo>
                  <a:pt x="10522418" y="1881797"/>
                  <a:pt x="10497455" y="1822645"/>
                  <a:pt x="10448614" y="1773804"/>
                </a:cubicBezTo>
                <a:cubicBezTo>
                  <a:pt x="10399773" y="1724963"/>
                  <a:pt x="10339536" y="1700000"/>
                  <a:pt x="10268445" y="1700000"/>
                </a:cubicBezTo>
                <a:close/>
                <a:moveTo>
                  <a:pt x="9923845" y="1700000"/>
                </a:moveTo>
                <a:lnTo>
                  <a:pt x="9790346" y="1777602"/>
                </a:lnTo>
                <a:lnTo>
                  <a:pt x="9790346" y="2233994"/>
                </a:lnTo>
                <a:lnTo>
                  <a:pt x="9923845" y="2233994"/>
                </a:lnTo>
                <a:close/>
                <a:moveTo>
                  <a:pt x="11309842" y="1479130"/>
                </a:moveTo>
                <a:lnTo>
                  <a:pt x="11175801" y="1556190"/>
                </a:lnTo>
                <a:lnTo>
                  <a:pt x="11175801" y="2233452"/>
                </a:lnTo>
                <a:lnTo>
                  <a:pt x="11310385" y="2233452"/>
                </a:lnTo>
                <a:lnTo>
                  <a:pt x="11310385" y="1962113"/>
                </a:lnTo>
                <a:cubicBezTo>
                  <a:pt x="11310385" y="1927381"/>
                  <a:pt x="11321781" y="1888851"/>
                  <a:pt x="11343489" y="1866059"/>
                </a:cubicBezTo>
                <a:cubicBezTo>
                  <a:pt x="11366281" y="1843266"/>
                  <a:pt x="11393958" y="1831870"/>
                  <a:pt x="11428146" y="1831870"/>
                </a:cubicBezTo>
                <a:cubicBezTo>
                  <a:pt x="11462335" y="1831870"/>
                  <a:pt x="11490011" y="1843266"/>
                  <a:pt x="11512804" y="1866059"/>
                </a:cubicBezTo>
                <a:cubicBezTo>
                  <a:pt x="11535596" y="1888851"/>
                  <a:pt x="11546993" y="1926839"/>
                  <a:pt x="11546993" y="1962113"/>
                </a:cubicBezTo>
                <a:lnTo>
                  <a:pt x="11546993" y="2233452"/>
                </a:lnTo>
                <a:lnTo>
                  <a:pt x="11681576" y="2233452"/>
                </a:lnTo>
                <a:lnTo>
                  <a:pt x="11681576" y="1952887"/>
                </a:lnTo>
                <a:cubicBezTo>
                  <a:pt x="11682662" y="1882339"/>
                  <a:pt x="11657699" y="1822645"/>
                  <a:pt x="11608858" y="1773804"/>
                </a:cubicBezTo>
                <a:cubicBezTo>
                  <a:pt x="11560017" y="1724963"/>
                  <a:pt x="11499780" y="1700000"/>
                  <a:pt x="11428689" y="1700000"/>
                </a:cubicBezTo>
                <a:cubicBezTo>
                  <a:pt x="11384732" y="1700000"/>
                  <a:pt x="11334806" y="1716823"/>
                  <a:pt x="11309842" y="1740700"/>
                </a:cubicBezTo>
                <a:close/>
                <a:moveTo>
                  <a:pt x="0" y="0"/>
                </a:moveTo>
                <a:lnTo>
                  <a:pt x="12192000" y="0"/>
                </a:lnTo>
                <a:lnTo>
                  <a:pt x="12192000" y="2743200"/>
                </a:lnTo>
                <a:lnTo>
                  <a:pt x="0" y="2743200"/>
                </a:lnTo>
                <a:close/>
              </a:path>
            </a:pathLst>
          </a:custGeom>
          <a:solidFill>
            <a:schemeClr val="bg1">
              <a:lumMod val="95000"/>
            </a:schemeClr>
          </a:solidFill>
        </p:spPr>
        <p:txBody>
          <a:bodyPr wrap="square" anchor="ctr">
            <a:noAutofit/>
          </a:bodyPr>
          <a:lstStyle>
            <a:lvl1pPr algn="ctr">
              <a:defRPr/>
            </a:lvl1pPr>
          </a:lstStyle>
          <a:p>
            <a:endParaRPr lang="en-GB"/>
          </a:p>
        </p:txBody>
      </p:sp>
      <p:sp>
        <p:nvSpPr>
          <p:cNvPr id="3" name="Footer Placeholder 2">
            <a:extLst>
              <a:ext uri="{FF2B5EF4-FFF2-40B4-BE49-F238E27FC236}">
                <a16:creationId xmlns:a16="http://schemas.microsoft.com/office/drawing/2014/main" id="{21705C45-BA49-4F16-B381-9C618DB0328D}"/>
              </a:ext>
            </a:extLst>
          </p:cNvPr>
          <p:cNvSpPr>
            <a:spLocks noGrp="1"/>
          </p:cNvSpPr>
          <p:nvPr>
            <p:ph type="ftr" sz="quarter" idx="12"/>
          </p:nvPr>
        </p:nvSpPr>
        <p:spPr/>
        <p:txBody>
          <a:bodyPr/>
          <a:lstStyle>
            <a:lvl1pPr>
              <a:defRPr>
                <a:solidFill>
                  <a:schemeClr val="bg1"/>
                </a:solidFill>
              </a:defRPr>
            </a:lvl1pPr>
          </a:lstStyle>
          <a:p>
            <a:r>
              <a:rPr lang="en-GB"/>
              <a:t>Copyright© 2018 Sinch. All rights reserved. NDA Confidential.</a:t>
            </a:r>
          </a:p>
        </p:txBody>
      </p:sp>
      <p:sp>
        <p:nvSpPr>
          <p:cNvPr id="4" name="Slide Number Placeholder 3">
            <a:extLst>
              <a:ext uri="{FF2B5EF4-FFF2-40B4-BE49-F238E27FC236}">
                <a16:creationId xmlns:a16="http://schemas.microsoft.com/office/drawing/2014/main" id="{EC04D05C-8082-491B-BC3F-6129C492E4FD}"/>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4003229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Key Message + Image">
    <p:bg>
      <p:bgPr>
        <a:solidFill>
          <a:schemeClr val="bg1">
            <a:lumMod val="95000"/>
          </a:schemeClr>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6733E3B9-20D0-4201-BF3E-5B4DD52AF261}"/>
              </a:ext>
            </a:extLst>
          </p:cNvPr>
          <p:cNvSpPr/>
          <p:nvPr userDrawn="1"/>
        </p:nvSpPr>
        <p:spPr>
          <a:xfrm rot="10800000" flipH="1">
            <a:off x="6463283" y="3547472"/>
            <a:ext cx="5728717" cy="3310528"/>
          </a:xfrm>
          <a:custGeom>
            <a:avLst/>
            <a:gdLst>
              <a:gd name="connsiteX0" fmla="*/ 5728717 w 5728717"/>
              <a:gd name="connsiteY0" fmla="*/ 0 h 3310528"/>
              <a:gd name="connsiteX1" fmla="*/ 5632988 w 5728717"/>
              <a:gd name="connsiteY1" fmla="*/ 0 h 3310528"/>
              <a:gd name="connsiteX2" fmla="*/ 5080401 w 5728717"/>
              <a:gd name="connsiteY2" fmla="*/ 0 h 3310528"/>
              <a:gd name="connsiteX3" fmla="*/ 0 w 5728717"/>
              <a:gd name="connsiteY3" fmla="*/ 0 h 3310528"/>
              <a:gd name="connsiteX4" fmla="*/ 5728717 w 5728717"/>
              <a:gd name="connsiteY4" fmla="*/ 3310528 h 3310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8717" h="3310528">
                <a:moveTo>
                  <a:pt x="5728717" y="0"/>
                </a:moveTo>
                <a:lnTo>
                  <a:pt x="5632988" y="0"/>
                </a:lnTo>
                <a:lnTo>
                  <a:pt x="5080401" y="0"/>
                </a:lnTo>
                <a:lnTo>
                  <a:pt x="0" y="0"/>
                </a:lnTo>
                <a:lnTo>
                  <a:pt x="5728717" y="33105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reeform: Shape 26">
            <a:extLst>
              <a:ext uri="{FF2B5EF4-FFF2-40B4-BE49-F238E27FC236}">
                <a16:creationId xmlns:a16="http://schemas.microsoft.com/office/drawing/2014/main" id="{9DDCFE0A-DC24-4EB4-A7F6-7BEE12B81FBA}"/>
              </a:ext>
            </a:extLst>
          </p:cNvPr>
          <p:cNvSpPr/>
          <p:nvPr userDrawn="1"/>
        </p:nvSpPr>
        <p:spPr>
          <a:xfrm flipH="1">
            <a:off x="0" y="0"/>
            <a:ext cx="5728717" cy="3310528"/>
          </a:xfrm>
          <a:custGeom>
            <a:avLst/>
            <a:gdLst>
              <a:gd name="connsiteX0" fmla="*/ 5728717 w 5728717"/>
              <a:gd name="connsiteY0" fmla="*/ 0 h 3310528"/>
              <a:gd name="connsiteX1" fmla="*/ 5632988 w 5728717"/>
              <a:gd name="connsiteY1" fmla="*/ 0 h 3310528"/>
              <a:gd name="connsiteX2" fmla="*/ 5080401 w 5728717"/>
              <a:gd name="connsiteY2" fmla="*/ 0 h 3310528"/>
              <a:gd name="connsiteX3" fmla="*/ 0 w 5728717"/>
              <a:gd name="connsiteY3" fmla="*/ 0 h 3310528"/>
              <a:gd name="connsiteX4" fmla="*/ 5728717 w 5728717"/>
              <a:gd name="connsiteY4" fmla="*/ 3310528 h 3310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8717" h="3310528">
                <a:moveTo>
                  <a:pt x="5728717" y="0"/>
                </a:moveTo>
                <a:lnTo>
                  <a:pt x="5632988" y="0"/>
                </a:lnTo>
                <a:lnTo>
                  <a:pt x="5080401" y="0"/>
                </a:lnTo>
                <a:lnTo>
                  <a:pt x="0" y="0"/>
                </a:lnTo>
                <a:lnTo>
                  <a:pt x="5728717" y="33105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Shape 27">
            <a:extLst>
              <a:ext uri="{FF2B5EF4-FFF2-40B4-BE49-F238E27FC236}">
                <a16:creationId xmlns:a16="http://schemas.microsoft.com/office/drawing/2014/main" id="{DD589F24-0542-435E-AEDA-0909B5A63529}"/>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3" name="Graphic 5">
            <a:extLst>
              <a:ext uri="{FF2B5EF4-FFF2-40B4-BE49-F238E27FC236}">
                <a16:creationId xmlns:a16="http://schemas.microsoft.com/office/drawing/2014/main" id="{1F8844F1-548A-4FBB-B876-A4049CDBE9E6}"/>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solidFill>
          <a:ln w="5412" cap="flat">
            <a:noFill/>
            <a:prstDash val="solid"/>
            <a:miter/>
          </a:ln>
        </p:spPr>
        <p:txBody>
          <a:bodyPr rtlCol="0" anchor="ctr"/>
          <a:lstStyle/>
          <a:p>
            <a:endParaRPr lang="en-GB"/>
          </a:p>
        </p:txBody>
      </p:sp>
      <p:pic>
        <p:nvPicPr>
          <p:cNvPr id="4" name="Graphic 3">
            <a:extLst>
              <a:ext uri="{FF2B5EF4-FFF2-40B4-BE49-F238E27FC236}">
                <a16:creationId xmlns:a16="http://schemas.microsoft.com/office/drawing/2014/main" id="{0B59DB9A-9699-4BB4-8979-8EBFE237319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Autofit/>
          </a:bodyPr>
          <a:lstStyle>
            <a:lvl1pPr algn="ctr">
              <a:defRPr sz="4000">
                <a:solidFill>
                  <a:schemeClr val="bg1"/>
                </a:solidFill>
                <a:latin typeface="+mn-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bg1"/>
                </a:solidFill>
              </a:defRPr>
            </a:lvl1pPr>
          </a:lstStyle>
          <a:p>
            <a:r>
              <a:rPr lang="en-GB"/>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p>
            <a:fld id="{7B5B176D-AD98-464F-9F48-2D39BCB07DB2}" type="slidenum">
              <a:rPr lang="en-GB" smtClean="0"/>
              <a:pPr/>
              <a:t>‹#›</a:t>
            </a:fld>
            <a:endParaRPr lang="en-GB"/>
          </a:p>
        </p:txBody>
      </p:sp>
    </p:spTree>
    <p:extLst>
      <p:ext uri="{BB962C8B-B14F-4D97-AF65-F5344CB8AC3E}">
        <p14:creationId xmlns:p14="http://schemas.microsoft.com/office/powerpoint/2010/main" val="139854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Key message + Image 2">
    <p:bg>
      <p:bgPr>
        <a:solidFill>
          <a:schemeClr val="bg1">
            <a:lumMod val="95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3" name="Graphic 5">
            <a:extLst>
              <a:ext uri="{FF2B5EF4-FFF2-40B4-BE49-F238E27FC236}">
                <a16:creationId xmlns:a16="http://schemas.microsoft.com/office/drawing/2014/main" id="{1F8844F1-548A-4FBB-B876-A4049CDBE9E6}"/>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solidFill>
                <a:schemeClr val="bg1"/>
              </a:solidFill>
            </a:endParaRPr>
          </a:p>
        </p:txBody>
      </p:sp>
      <p:pic>
        <p:nvPicPr>
          <p:cNvPr id="4" name="Graphic 3">
            <a:extLst>
              <a:ext uri="{FF2B5EF4-FFF2-40B4-BE49-F238E27FC236}">
                <a16:creationId xmlns:a16="http://schemas.microsoft.com/office/drawing/2014/main" id="{0B59DB9A-9699-4BB4-8979-8EBFE237319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Autofit/>
          </a:bodyPr>
          <a:lstStyle>
            <a:lvl1pPr algn="ctr">
              <a:defRPr sz="4000">
                <a:solidFill>
                  <a:schemeClr val="tx1"/>
                </a:solidFill>
                <a:latin typeface="+mn-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tx1"/>
                </a:solidFill>
              </a:defRPr>
            </a:lvl1pPr>
          </a:lstStyle>
          <a:p>
            <a:r>
              <a:rPr lang="en-GB"/>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187338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Key message + Image 2">
    <p:bg>
      <p:bgPr>
        <a:solidFill>
          <a:schemeClr val="bg1">
            <a:lumMod val="95000"/>
          </a:schemeClr>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B59DB9A-9699-4BB4-8979-8EBFE237319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tx1"/>
                </a:solidFill>
              </a:defRPr>
            </a:lvl1pPr>
          </a:lstStyle>
          <a:p>
            <a:r>
              <a:rPr lang="en-GB"/>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183889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Key message + Image 2">
    <p:bg>
      <p:bgPr>
        <a:solidFill>
          <a:schemeClr val="accent4"/>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B59DB9A-9699-4BB4-8979-8EBFE237319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tx1"/>
                </a:solidFill>
              </a:defRPr>
            </a:lvl1pPr>
          </a:lstStyle>
          <a:p>
            <a:r>
              <a:rPr lang="en-GB"/>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3690465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_Key message + Image 2">
    <p:bg>
      <p:bgPr>
        <a:solidFill>
          <a:schemeClr val="accent6"/>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B59DB9A-9699-4BB4-8979-8EBFE237319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tx1"/>
                </a:solidFill>
              </a:defRPr>
            </a:lvl1pPr>
          </a:lstStyle>
          <a:p>
            <a:r>
              <a:rPr lang="en-GB"/>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2546759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 Right 4">
    <p:bg>
      <p:bgPr>
        <a:solidFill>
          <a:schemeClr val="tx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9732963" y="512764"/>
            <a:ext cx="1943100" cy="1014962"/>
          </a:xfrm>
          <a:prstGeom prst="rect">
            <a:avLst/>
          </a:prstGeom>
        </p:spPr>
      </p:pic>
      <p:sp>
        <p:nvSpPr>
          <p:cNvPr id="11" name="Graphic 5">
            <a:extLst>
              <a:ext uri="{FF2B5EF4-FFF2-40B4-BE49-F238E27FC236}">
                <a16:creationId xmlns:a16="http://schemas.microsoft.com/office/drawing/2014/main" id="{FED4D053-4AF1-4052-8AD0-0A908B7220C2}"/>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p>
        </p:txBody>
      </p:sp>
      <p:grpSp>
        <p:nvGrpSpPr>
          <p:cNvPr id="14" name="Group 13">
            <a:extLst>
              <a:ext uri="{FF2B5EF4-FFF2-40B4-BE49-F238E27FC236}">
                <a16:creationId xmlns:a16="http://schemas.microsoft.com/office/drawing/2014/main" id="{C5C2B900-49AA-41A8-A5AB-7D38C52740E8}"/>
              </a:ext>
            </a:extLst>
          </p:cNvPr>
          <p:cNvGrpSpPr/>
          <p:nvPr userDrawn="1"/>
        </p:nvGrpSpPr>
        <p:grpSpPr>
          <a:xfrm>
            <a:off x="503238" y="-178148"/>
            <a:ext cx="5861627" cy="6531075"/>
            <a:chOff x="6084640" y="12858"/>
            <a:chExt cx="5550221" cy="6184105"/>
          </a:xfrm>
        </p:grpSpPr>
        <p:pic>
          <p:nvPicPr>
            <p:cNvPr id="15" name="Graphic 14">
              <a:extLst>
                <a:ext uri="{FF2B5EF4-FFF2-40B4-BE49-F238E27FC236}">
                  <a16:creationId xmlns:a16="http://schemas.microsoft.com/office/drawing/2014/main" id="{7F434245-EF16-45BF-89CA-D2876E38E5C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84640" y="659604"/>
              <a:ext cx="4666704" cy="5537359"/>
            </a:xfrm>
            <a:prstGeom prst="rect">
              <a:avLst/>
            </a:prstGeom>
          </p:spPr>
        </p:pic>
        <p:pic>
          <p:nvPicPr>
            <p:cNvPr id="16" name="Picture 15">
              <a:extLst>
                <a:ext uri="{FF2B5EF4-FFF2-40B4-BE49-F238E27FC236}">
                  <a16:creationId xmlns:a16="http://schemas.microsoft.com/office/drawing/2014/main" id="{05FB239D-52F1-44FF-8457-A3C8A0F4FA5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1617671" flipH="1">
              <a:off x="6760217" y="12858"/>
              <a:ext cx="4874644" cy="5759262"/>
            </a:xfrm>
            <a:custGeom>
              <a:avLst/>
              <a:gdLst>
                <a:gd name="connsiteX0" fmla="*/ 2559061 w 4874644"/>
                <a:gd name="connsiteY0" fmla="*/ 0 h 5759262"/>
                <a:gd name="connsiteX1" fmla="*/ 0 w 4874644"/>
                <a:gd name="connsiteY1" fmla="*/ 0 h 5759262"/>
                <a:gd name="connsiteX2" fmla="*/ 0 w 4874644"/>
                <a:gd name="connsiteY2" fmla="*/ 3670494 h 5759262"/>
                <a:gd name="connsiteX3" fmla="*/ 782127 w 4874644"/>
                <a:gd name="connsiteY3" fmla="*/ 3670494 h 5759262"/>
                <a:gd name="connsiteX4" fmla="*/ 800343 w 4874644"/>
                <a:gd name="connsiteY4" fmla="*/ 3783010 h 5759262"/>
                <a:gd name="connsiteX5" fmla="*/ 1305051 w 4874644"/>
                <a:gd name="connsiteY5" fmla="*/ 4831099 h 5759262"/>
                <a:gd name="connsiteX6" fmla="*/ 1907123 w 4874644"/>
                <a:gd name="connsiteY6" fmla="*/ 5759262 h 5759262"/>
                <a:gd name="connsiteX7" fmla="*/ 2833933 w 4874644"/>
                <a:gd name="connsiteY7" fmla="*/ 5759262 h 5759262"/>
                <a:gd name="connsiteX8" fmla="*/ 2891195 w 4874644"/>
                <a:gd name="connsiteY8" fmla="*/ 5645740 h 5759262"/>
                <a:gd name="connsiteX9" fmla="*/ 4849852 w 4874644"/>
                <a:gd name="connsiteY9" fmla="*/ 4827161 h 5759262"/>
                <a:gd name="connsiteX10" fmla="*/ 4874644 w 4874644"/>
                <a:gd name="connsiteY10" fmla="*/ 4795279 h 5759262"/>
                <a:gd name="connsiteX11" fmla="*/ 4874644 w 4874644"/>
                <a:gd name="connsiteY11" fmla="*/ 1870248 h 5759262"/>
                <a:gd name="connsiteX12" fmla="*/ 4849328 w 4874644"/>
                <a:gd name="connsiteY12" fmla="*/ 1837050 h 5759262"/>
                <a:gd name="connsiteX13" fmla="*/ 4126995 w 4874644"/>
                <a:gd name="connsiteY13" fmla="*/ 1265219 h 5759262"/>
                <a:gd name="connsiteX14" fmla="*/ 2571706 w 4874644"/>
                <a:gd name="connsiteY14" fmla="*/ 1068089 h 5759262"/>
                <a:gd name="connsiteX15" fmla="*/ 2559060 w 4874644"/>
                <a:gd name="connsiteY15" fmla="*/ 1071550 h 575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74644" h="5759262">
                  <a:moveTo>
                    <a:pt x="2559061" y="0"/>
                  </a:moveTo>
                  <a:lnTo>
                    <a:pt x="0" y="0"/>
                  </a:lnTo>
                  <a:lnTo>
                    <a:pt x="0" y="3670494"/>
                  </a:lnTo>
                  <a:lnTo>
                    <a:pt x="782127" y="3670494"/>
                  </a:lnTo>
                  <a:lnTo>
                    <a:pt x="800343" y="3783010"/>
                  </a:lnTo>
                  <a:cubicBezTo>
                    <a:pt x="876612" y="4166145"/>
                    <a:pt x="1048891" y="4528144"/>
                    <a:pt x="1305051" y="4831099"/>
                  </a:cubicBezTo>
                  <a:lnTo>
                    <a:pt x="1907123" y="5759262"/>
                  </a:lnTo>
                  <a:lnTo>
                    <a:pt x="2833933" y="5759262"/>
                  </a:lnTo>
                  <a:lnTo>
                    <a:pt x="2891195" y="5645740"/>
                  </a:lnTo>
                  <a:cubicBezTo>
                    <a:pt x="3629831" y="5703996"/>
                    <a:pt x="4364771" y="5404414"/>
                    <a:pt x="4849852" y="4827161"/>
                  </a:cubicBezTo>
                  <a:lnTo>
                    <a:pt x="4874644" y="4795279"/>
                  </a:lnTo>
                  <a:lnTo>
                    <a:pt x="4874644" y="1870248"/>
                  </a:lnTo>
                  <a:lnTo>
                    <a:pt x="4849328" y="1837050"/>
                  </a:lnTo>
                  <a:cubicBezTo>
                    <a:pt x="4655161" y="1606656"/>
                    <a:pt x="4412572" y="1410484"/>
                    <a:pt x="4126995" y="1265219"/>
                  </a:cubicBezTo>
                  <a:cubicBezTo>
                    <a:pt x="3627234" y="1011005"/>
                    <a:pt x="3079000" y="955001"/>
                    <a:pt x="2571706" y="1068089"/>
                  </a:cubicBezTo>
                  <a:lnTo>
                    <a:pt x="2559060" y="1071550"/>
                  </a:lnTo>
                  <a:close/>
                </a:path>
              </a:pathLst>
            </a:custGeom>
          </p:spPr>
        </p:pic>
      </p:grpSp>
      <p:sp>
        <p:nvSpPr>
          <p:cNvPr id="9" name="Footer Placeholder 3">
            <a:extLst>
              <a:ext uri="{FF2B5EF4-FFF2-40B4-BE49-F238E27FC236}">
                <a16:creationId xmlns:a16="http://schemas.microsoft.com/office/drawing/2014/main" id="{49487A18-5A02-4510-8CF4-C4B19324D26A}"/>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dirty="0"/>
              <a:t>Copyright© 2018 Sinch. All rights reserved. NDA Confidential.</a:t>
            </a:r>
          </a:p>
        </p:txBody>
      </p:sp>
      <p:sp>
        <p:nvSpPr>
          <p:cNvPr id="12" name="Title 1">
            <a:extLst>
              <a:ext uri="{FF2B5EF4-FFF2-40B4-BE49-F238E27FC236}">
                <a16:creationId xmlns:a16="http://schemas.microsoft.com/office/drawing/2014/main" id="{66B40EF5-C47B-423C-B178-EA39B58C1813}"/>
              </a:ext>
            </a:extLst>
          </p:cNvPr>
          <p:cNvSpPr>
            <a:spLocks noGrp="1"/>
          </p:cNvSpPr>
          <p:nvPr>
            <p:ph type="title" hasCustomPrompt="1"/>
          </p:nvPr>
        </p:nvSpPr>
        <p:spPr>
          <a:xfrm>
            <a:off x="6649141" y="1720935"/>
            <a:ext cx="5026483" cy="2157065"/>
          </a:xfrm>
        </p:spPr>
        <p:txBody>
          <a:bodyPr/>
          <a:lstStyle>
            <a:lvl1pPr>
              <a:lnSpc>
                <a:spcPct val="85000"/>
              </a:lnSpc>
              <a:defRPr sz="4800">
                <a:solidFill>
                  <a:schemeClr val="accent3"/>
                </a:solidFill>
                <a:latin typeface="Atlas Grotesk Black" pitchFamily="50" charset="0"/>
              </a:defRPr>
            </a:lvl1pPr>
          </a:lstStyle>
          <a:p>
            <a:r>
              <a:rPr lang="en-US"/>
              <a:t>Click to </a:t>
            </a:r>
            <a:br>
              <a:rPr lang="en-US"/>
            </a:br>
            <a:r>
              <a:rPr lang="en-US"/>
              <a:t>edit Master </a:t>
            </a:r>
            <a:br>
              <a:rPr lang="en-US"/>
            </a:br>
            <a:r>
              <a:rPr lang="en-US"/>
              <a:t>title style</a:t>
            </a:r>
            <a:endParaRPr lang="en-GB"/>
          </a:p>
        </p:txBody>
      </p:sp>
      <p:sp>
        <p:nvSpPr>
          <p:cNvPr id="13" name="Text Placeholder 8">
            <a:extLst>
              <a:ext uri="{FF2B5EF4-FFF2-40B4-BE49-F238E27FC236}">
                <a16:creationId xmlns:a16="http://schemas.microsoft.com/office/drawing/2014/main" id="{319D1FCB-9058-49F9-8560-F6DEA29BD76F}"/>
              </a:ext>
            </a:extLst>
          </p:cNvPr>
          <p:cNvSpPr>
            <a:spLocks noGrp="1"/>
          </p:cNvSpPr>
          <p:nvPr>
            <p:ph type="body" sz="quarter" idx="10" hasCustomPrompt="1"/>
          </p:nvPr>
        </p:nvSpPr>
        <p:spPr>
          <a:xfrm>
            <a:off x="6659457" y="4125733"/>
            <a:ext cx="5016606" cy="1204541"/>
          </a:xfrm>
        </p:spPr>
        <p:txBody>
          <a:bodyPr>
            <a:noAutofit/>
          </a:bodyPr>
          <a:lstStyle>
            <a:lvl1pPr>
              <a:lnSpc>
                <a:spcPct val="85000"/>
              </a:lnSpc>
              <a:defRPr sz="2800">
                <a:solidFill>
                  <a:schemeClr val="bg1"/>
                </a:solidFill>
                <a:latin typeface="Atlas Grotesk Thin" panose="02000000000000000000" pitchFamily="50" charset="0"/>
              </a:defRPr>
            </a:lvl1pPr>
            <a:lvl2pPr>
              <a:defRPr sz="2800"/>
            </a:lvl2pPr>
            <a:lvl3pPr>
              <a:defRPr sz="2800"/>
            </a:lvl3pPr>
            <a:lvl4pPr>
              <a:defRPr sz="2800"/>
            </a:lvl4pPr>
            <a:lvl5pPr>
              <a:defRPr sz="2800"/>
            </a:lvl5pPr>
          </a:lstStyle>
          <a:p>
            <a:pPr lvl="0"/>
            <a:r>
              <a:rPr lang="en-US"/>
              <a:t>Click to edit subheading</a:t>
            </a:r>
            <a:br>
              <a:rPr lang="en-US"/>
            </a:br>
            <a:r>
              <a:rPr lang="en-US"/>
              <a:t>Can span up </a:t>
            </a:r>
            <a:br>
              <a:rPr lang="en-US"/>
            </a:br>
            <a:r>
              <a:rPr lang="en-US"/>
              <a:t>to 3 lines</a:t>
            </a:r>
            <a:endParaRPr lang="en-GB"/>
          </a:p>
        </p:txBody>
      </p:sp>
    </p:spTree>
    <p:extLst>
      <p:ext uri="{BB962C8B-B14F-4D97-AF65-F5344CB8AC3E}">
        <p14:creationId xmlns:p14="http://schemas.microsoft.com/office/powerpoint/2010/main" val="265939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Key message + Colour 1">
    <p:bg>
      <p:bgPr>
        <a:solidFill>
          <a:schemeClr val="tx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3" name="Graphic 5">
            <a:extLst>
              <a:ext uri="{FF2B5EF4-FFF2-40B4-BE49-F238E27FC236}">
                <a16:creationId xmlns:a16="http://schemas.microsoft.com/office/drawing/2014/main" id="{1F8844F1-548A-4FBB-B876-A4049CDBE9E6}"/>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solidFill>
          <a:ln w="5412" cap="flat">
            <a:noFill/>
            <a:prstDash val="solid"/>
            <a:miter/>
          </a:ln>
        </p:spPr>
        <p:txBody>
          <a:bodyPr rtlCol="0" anchor="ctr"/>
          <a:lstStyle/>
          <a:p>
            <a:endParaRPr lang="en-GB">
              <a:solidFill>
                <a:schemeClr val="bg1"/>
              </a:solidFill>
            </a:endParaRPr>
          </a:p>
        </p:txBody>
      </p:sp>
      <p:pic>
        <p:nvPicPr>
          <p:cNvPr id="4" name="Graphic 3">
            <a:extLst>
              <a:ext uri="{FF2B5EF4-FFF2-40B4-BE49-F238E27FC236}">
                <a16:creationId xmlns:a16="http://schemas.microsoft.com/office/drawing/2014/main" id="{0B59DB9A-9699-4BB4-8979-8EBFE237319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Autofit/>
          </a:bodyPr>
          <a:lstStyle>
            <a:lvl1pPr algn="ctr">
              <a:defRPr sz="4000">
                <a:solidFill>
                  <a:schemeClr val="accent2"/>
                </a:solidFill>
                <a:latin typeface="+mn-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tx1"/>
                </a:solidFill>
              </a:defRPr>
            </a:lvl1pPr>
          </a:lstStyle>
          <a:p>
            <a:r>
              <a:rPr lang="en-GB"/>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3388083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Key message + Colour 2">
    <p:bg>
      <p:bgPr>
        <a:solidFill>
          <a:schemeClr val="accent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3" name="Graphic 5">
            <a:extLst>
              <a:ext uri="{FF2B5EF4-FFF2-40B4-BE49-F238E27FC236}">
                <a16:creationId xmlns:a16="http://schemas.microsoft.com/office/drawing/2014/main" id="{1F8844F1-548A-4FBB-B876-A4049CDBE9E6}"/>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solidFill>
                <a:schemeClr val="bg1"/>
              </a:solidFill>
            </a:endParaRPr>
          </a:p>
        </p:txBody>
      </p:sp>
      <p:pic>
        <p:nvPicPr>
          <p:cNvPr id="4" name="Graphic 3">
            <a:extLst>
              <a:ext uri="{FF2B5EF4-FFF2-40B4-BE49-F238E27FC236}">
                <a16:creationId xmlns:a16="http://schemas.microsoft.com/office/drawing/2014/main" id="{0B59DB9A-9699-4BB4-8979-8EBFE237319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Autofit/>
          </a:bodyPr>
          <a:lstStyle>
            <a:lvl1pPr algn="ctr">
              <a:defRPr sz="4000">
                <a:solidFill>
                  <a:schemeClr val="accent4">
                    <a:lumMod val="90000"/>
                  </a:schemeClr>
                </a:solidFill>
                <a:latin typeface="+mn-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tx1"/>
                </a:solidFill>
              </a:defRPr>
            </a:lvl1pPr>
          </a:lstStyle>
          <a:p>
            <a:r>
              <a:rPr lang="en-GB"/>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37948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Key message + Colour 3">
    <p:bg>
      <p:bgPr>
        <a:solidFill>
          <a:schemeClr val="accent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3" name="Graphic 5">
            <a:extLst>
              <a:ext uri="{FF2B5EF4-FFF2-40B4-BE49-F238E27FC236}">
                <a16:creationId xmlns:a16="http://schemas.microsoft.com/office/drawing/2014/main" id="{1F8844F1-548A-4FBB-B876-A4049CDBE9E6}"/>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solidFill>
                <a:schemeClr val="bg1"/>
              </a:solidFill>
            </a:endParaRPr>
          </a:p>
        </p:txBody>
      </p:sp>
      <p:pic>
        <p:nvPicPr>
          <p:cNvPr id="4" name="Graphic 3">
            <a:extLst>
              <a:ext uri="{FF2B5EF4-FFF2-40B4-BE49-F238E27FC236}">
                <a16:creationId xmlns:a16="http://schemas.microsoft.com/office/drawing/2014/main" id="{0B59DB9A-9699-4BB4-8979-8EBFE237319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Autofit/>
          </a:bodyPr>
          <a:lstStyle>
            <a:lvl1pPr algn="ctr">
              <a:defRPr sz="4000">
                <a:solidFill>
                  <a:schemeClr val="accent6">
                    <a:lumMod val="90000"/>
                  </a:schemeClr>
                </a:solidFill>
                <a:latin typeface="+mn-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tx1"/>
                </a:solidFill>
              </a:defRPr>
            </a:lvl1pPr>
          </a:lstStyle>
          <a:p>
            <a:r>
              <a:rPr lang="en-GB"/>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777877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Key message + Colour 4">
    <p:bg>
      <p:bgPr>
        <a:solidFill>
          <a:schemeClr val="tx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Autofit/>
          </a:bodyPr>
          <a:lstStyle>
            <a:lvl1pPr algn="ctr">
              <a:defRPr sz="4000">
                <a:solidFill>
                  <a:schemeClr val="accent3">
                    <a:lumMod val="75000"/>
                  </a:schemeClr>
                </a:solidFill>
                <a:latin typeface="+mn-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tx1"/>
                </a:solidFill>
              </a:defRPr>
            </a:lvl1pPr>
          </a:lstStyle>
          <a:p>
            <a:r>
              <a:rPr lang="en-GB"/>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102922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Key message + Colour 5">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Autofit/>
          </a:bodyPr>
          <a:lstStyle>
            <a:lvl1pPr algn="ctr">
              <a:defRPr sz="4000">
                <a:solidFill>
                  <a:schemeClr val="accent2"/>
                </a:solidFill>
                <a:latin typeface="+mn-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tx1"/>
                </a:solidFill>
              </a:defRPr>
            </a:lvl1pPr>
          </a:lstStyle>
          <a:p>
            <a:r>
              <a:rPr lang="en-GB"/>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sp>
        <p:nvSpPr>
          <p:cNvPr id="8" name="Graphic 5">
            <a:extLst>
              <a:ext uri="{FF2B5EF4-FFF2-40B4-BE49-F238E27FC236}">
                <a16:creationId xmlns:a16="http://schemas.microsoft.com/office/drawing/2014/main" id="{6526FA70-F180-488F-B69A-09DE9DE3C7FF}"/>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solidFill>
          <a:ln w="5412" cap="flat">
            <a:noFill/>
            <a:prstDash val="solid"/>
            <a:miter/>
          </a:ln>
        </p:spPr>
        <p:txBody>
          <a:bodyPr rtlCol="0" anchor="ctr"/>
          <a:lstStyle/>
          <a:p>
            <a:endParaRPr lang="en-GB"/>
          </a:p>
        </p:txBody>
      </p:sp>
      <p:pic>
        <p:nvPicPr>
          <p:cNvPr id="10" name="Graphic 9">
            <a:extLst>
              <a:ext uri="{FF2B5EF4-FFF2-40B4-BE49-F238E27FC236}">
                <a16:creationId xmlns:a16="http://schemas.microsoft.com/office/drawing/2014/main" id="{49B60651-ECBC-46D8-9A62-4C65881C7AE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Tree>
    <p:extLst>
      <p:ext uri="{BB962C8B-B14F-4D97-AF65-F5344CB8AC3E}">
        <p14:creationId xmlns:p14="http://schemas.microsoft.com/office/powerpoint/2010/main" val="4027962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Key message + Colour 5">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tx1"/>
                </a:solidFill>
              </a:defRPr>
            </a:lvl1pPr>
          </a:lstStyle>
          <a:p>
            <a:r>
              <a:rPr lang="en-GB"/>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pic>
        <p:nvPicPr>
          <p:cNvPr id="10" name="Graphic 9">
            <a:extLst>
              <a:ext uri="{FF2B5EF4-FFF2-40B4-BE49-F238E27FC236}">
                <a16:creationId xmlns:a16="http://schemas.microsoft.com/office/drawing/2014/main" id="{49B60651-ECBC-46D8-9A62-4C65881C7AE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Tree>
    <p:extLst>
      <p:ext uri="{BB962C8B-B14F-4D97-AF65-F5344CB8AC3E}">
        <p14:creationId xmlns:p14="http://schemas.microsoft.com/office/powerpoint/2010/main" val="277922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Key message + Colour 6">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Autofit/>
          </a:bodyPr>
          <a:lstStyle>
            <a:lvl1pPr algn="ctr">
              <a:defRPr sz="4000">
                <a:solidFill>
                  <a:schemeClr val="accent4"/>
                </a:solidFill>
                <a:latin typeface="+mn-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bg1"/>
                </a:solidFill>
              </a:defRPr>
            </a:lvl1pPr>
          </a:lstStyle>
          <a:p>
            <a:r>
              <a:rPr lang="en-GB"/>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sp>
        <p:nvSpPr>
          <p:cNvPr id="8" name="Graphic 5">
            <a:extLst>
              <a:ext uri="{FF2B5EF4-FFF2-40B4-BE49-F238E27FC236}">
                <a16:creationId xmlns:a16="http://schemas.microsoft.com/office/drawing/2014/main" id="{4B955115-3D72-4465-A6A5-45C87655E6DC}"/>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solidFill>
          <a:ln w="5412" cap="flat">
            <a:noFill/>
            <a:prstDash val="solid"/>
            <a:miter/>
          </a:ln>
        </p:spPr>
        <p:txBody>
          <a:bodyPr rtlCol="0" anchor="ctr"/>
          <a:lstStyle/>
          <a:p>
            <a:endParaRPr lang="en-GB"/>
          </a:p>
        </p:txBody>
      </p:sp>
      <p:pic>
        <p:nvPicPr>
          <p:cNvPr id="10" name="Graphic 9">
            <a:extLst>
              <a:ext uri="{FF2B5EF4-FFF2-40B4-BE49-F238E27FC236}">
                <a16:creationId xmlns:a16="http://schemas.microsoft.com/office/drawing/2014/main" id="{6BA93DA6-84E2-42F1-9F78-EC61A42D7A4D}"/>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Tree>
    <p:extLst>
      <p:ext uri="{BB962C8B-B14F-4D97-AF65-F5344CB8AC3E}">
        <p14:creationId xmlns:p14="http://schemas.microsoft.com/office/powerpoint/2010/main" val="380882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Key message + Colour 7">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Autofit/>
          </a:bodyPr>
          <a:lstStyle>
            <a:lvl1pPr algn="ctr">
              <a:defRPr sz="4000">
                <a:solidFill>
                  <a:schemeClr val="accent6"/>
                </a:solidFill>
                <a:latin typeface="+mn-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bg1"/>
                </a:solidFill>
              </a:defRPr>
            </a:lvl1pPr>
          </a:lstStyle>
          <a:p>
            <a:r>
              <a:rPr lang="en-GB"/>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sp>
        <p:nvSpPr>
          <p:cNvPr id="8" name="Graphic 5">
            <a:extLst>
              <a:ext uri="{FF2B5EF4-FFF2-40B4-BE49-F238E27FC236}">
                <a16:creationId xmlns:a16="http://schemas.microsoft.com/office/drawing/2014/main" id="{ACAD3699-7AD3-44E5-86D5-541980C19AA6}"/>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solidFill>
          <a:ln w="5412" cap="flat">
            <a:noFill/>
            <a:prstDash val="solid"/>
            <a:miter/>
          </a:ln>
        </p:spPr>
        <p:txBody>
          <a:bodyPr rtlCol="0" anchor="ctr"/>
          <a:lstStyle/>
          <a:p>
            <a:endParaRPr lang="en-GB"/>
          </a:p>
        </p:txBody>
      </p:sp>
      <p:pic>
        <p:nvPicPr>
          <p:cNvPr id="10" name="Graphic 9">
            <a:extLst>
              <a:ext uri="{FF2B5EF4-FFF2-40B4-BE49-F238E27FC236}">
                <a16:creationId xmlns:a16="http://schemas.microsoft.com/office/drawing/2014/main" id="{4BA40B75-75AC-4E5C-A268-9C37292742F7}"/>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Tree>
    <p:extLst>
      <p:ext uri="{BB962C8B-B14F-4D97-AF65-F5344CB8AC3E}">
        <p14:creationId xmlns:p14="http://schemas.microsoft.com/office/powerpoint/2010/main" val="1876624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Key message + Colour 8">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Autofit/>
          </a:bodyPr>
          <a:lstStyle>
            <a:lvl1pPr algn="ctr">
              <a:defRPr sz="4000">
                <a:solidFill>
                  <a:schemeClr val="accent3"/>
                </a:solidFill>
                <a:latin typeface="+mn-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bg1"/>
                </a:solidFill>
              </a:defRPr>
            </a:lvl1pPr>
          </a:lstStyle>
          <a:p>
            <a:r>
              <a:rPr lang="en-GB"/>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sp>
        <p:nvSpPr>
          <p:cNvPr id="8" name="Graphic 5">
            <a:extLst>
              <a:ext uri="{FF2B5EF4-FFF2-40B4-BE49-F238E27FC236}">
                <a16:creationId xmlns:a16="http://schemas.microsoft.com/office/drawing/2014/main" id="{DE80B5AB-026B-4079-A051-870C134B5417}"/>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solidFill>
          <a:ln w="5412" cap="flat">
            <a:noFill/>
            <a:prstDash val="solid"/>
            <a:miter/>
          </a:ln>
        </p:spPr>
        <p:txBody>
          <a:bodyPr rtlCol="0" anchor="ctr"/>
          <a:lstStyle/>
          <a:p>
            <a:endParaRPr lang="en-GB"/>
          </a:p>
        </p:txBody>
      </p:sp>
      <p:pic>
        <p:nvPicPr>
          <p:cNvPr id="10" name="Graphic 9">
            <a:extLst>
              <a:ext uri="{FF2B5EF4-FFF2-40B4-BE49-F238E27FC236}">
                <a16:creationId xmlns:a16="http://schemas.microsoft.com/office/drawing/2014/main" id="{7B62C08C-BDF2-495E-9BD8-9806331638B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Tree>
    <p:extLst>
      <p:ext uri="{BB962C8B-B14F-4D97-AF65-F5344CB8AC3E}">
        <p14:creationId xmlns:p14="http://schemas.microsoft.com/office/powerpoint/2010/main" val="1362320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Key message + Image + Colour 1">
    <p:bg>
      <p:bgPr>
        <a:solidFill>
          <a:schemeClr val="bg1">
            <a:lumMod val="95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3" name="Graphic 5">
            <a:extLst>
              <a:ext uri="{FF2B5EF4-FFF2-40B4-BE49-F238E27FC236}">
                <a16:creationId xmlns:a16="http://schemas.microsoft.com/office/drawing/2014/main" id="{1F8844F1-548A-4FBB-B876-A4049CDBE9E6}"/>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solidFill>
                <a:schemeClr val="bg1"/>
              </a:solidFill>
            </a:endParaRPr>
          </a:p>
        </p:txBody>
      </p:sp>
      <p:pic>
        <p:nvPicPr>
          <p:cNvPr id="4" name="Graphic 3">
            <a:extLst>
              <a:ext uri="{FF2B5EF4-FFF2-40B4-BE49-F238E27FC236}">
                <a16:creationId xmlns:a16="http://schemas.microsoft.com/office/drawing/2014/main" id="{0B59DB9A-9699-4BB4-8979-8EBFE237319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Autofit/>
          </a:bodyPr>
          <a:lstStyle>
            <a:lvl1pPr algn="ctr">
              <a:defRPr sz="4000">
                <a:solidFill>
                  <a:schemeClr val="accent2"/>
                </a:solidFill>
                <a:latin typeface="+mn-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tx1"/>
                </a:solidFill>
              </a:defRPr>
            </a:lvl1pPr>
          </a:lstStyle>
          <a:p>
            <a:r>
              <a:rPr lang="en-GB"/>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122801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Be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6" name="Footer Placeholder 5">
            <a:extLst>
              <a:ext uri="{FF2B5EF4-FFF2-40B4-BE49-F238E27FC236}">
                <a16:creationId xmlns:a16="http://schemas.microsoft.com/office/drawing/2014/main" id="{C26A6DC0-8378-48A0-86D3-A12DB65A52CE}"/>
              </a:ext>
            </a:extLst>
          </p:cNvPr>
          <p:cNvSpPr>
            <a:spLocks noGrp="1"/>
          </p:cNvSpPr>
          <p:nvPr>
            <p:ph type="ftr" sz="quarter" idx="3"/>
          </p:nvPr>
        </p:nvSpPr>
        <p:spPr>
          <a:xfrm>
            <a:off x="512193" y="6519124"/>
            <a:ext cx="5421881" cy="92333"/>
          </a:xfrm>
          <a:prstGeom prst="rect">
            <a:avLst/>
          </a:prstGeom>
        </p:spPr>
        <p:txBody>
          <a:bodyPr vert="horz" wrap="square" lIns="0" tIns="0" rIns="0" bIns="0" rtlCol="0" anchor="ctr">
            <a:spAutoFit/>
          </a:bodyPr>
          <a:lstStyle>
            <a:lvl1pPr algn="l">
              <a:defRPr sz="600">
                <a:solidFill>
                  <a:schemeClr val="tx1"/>
                </a:solidFill>
                <a:latin typeface="Atlas Grotesk Light" pitchFamily="50" charset="0"/>
              </a:defRPr>
            </a:lvl1pPr>
          </a:lstStyle>
          <a:p>
            <a:r>
              <a:rPr lang="en-GB" dirty="0"/>
              <a:t>Copyright© 2018 Sinch. All rights reserved. NDA Confidential.</a:t>
            </a:r>
          </a:p>
        </p:txBody>
      </p:sp>
      <p:sp>
        <p:nvSpPr>
          <p:cNvPr id="10" name="Slide Number Placeholder 6">
            <a:extLst>
              <a:ext uri="{FF2B5EF4-FFF2-40B4-BE49-F238E27FC236}">
                <a16:creationId xmlns:a16="http://schemas.microsoft.com/office/drawing/2014/main" id="{6F4EFDA8-2FF0-4138-B807-8B25F1DC5B0F}"/>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a:solidFill>
                  <a:schemeClr val="tx1"/>
                </a:solidFill>
                <a:latin typeface="+mj-lt"/>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185057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Key message + Image + Colour 2">
    <p:bg>
      <p:bgPr>
        <a:solidFill>
          <a:schemeClr val="bg1">
            <a:lumMod val="95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3" name="Graphic 5">
            <a:extLst>
              <a:ext uri="{FF2B5EF4-FFF2-40B4-BE49-F238E27FC236}">
                <a16:creationId xmlns:a16="http://schemas.microsoft.com/office/drawing/2014/main" id="{1F8844F1-548A-4FBB-B876-A4049CDBE9E6}"/>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solidFill>
                <a:schemeClr val="bg1"/>
              </a:solidFill>
            </a:endParaRPr>
          </a:p>
        </p:txBody>
      </p:sp>
      <p:pic>
        <p:nvPicPr>
          <p:cNvPr id="4" name="Graphic 3">
            <a:extLst>
              <a:ext uri="{FF2B5EF4-FFF2-40B4-BE49-F238E27FC236}">
                <a16:creationId xmlns:a16="http://schemas.microsoft.com/office/drawing/2014/main" id="{0B59DB9A-9699-4BB4-8979-8EBFE237319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Autofit/>
          </a:bodyPr>
          <a:lstStyle>
            <a:lvl1pPr algn="ctr">
              <a:defRPr sz="4000">
                <a:solidFill>
                  <a:schemeClr val="accent4"/>
                </a:solidFill>
                <a:latin typeface="+mn-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bg1"/>
                </a:solidFill>
              </a:defRPr>
            </a:lvl1pPr>
          </a:lstStyle>
          <a:p>
            <a:r>
              <a:rPr lang="en-GB"/>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257156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Key message + Image + Colour 3">
    <p:bg>
      <p:bgPr>
        <a:solidFill>
          <a:schemeClr val="bg1">
            <a:lumMod val="95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3" name="Graphic 5">
            <a:extLst>
              <a:ext uri="{FF2B5EF4-FFF2-40B4-BE49-F238E27FC236}">
                <a16:creationId xmlns:a16="http://schemas.microsoft.com/office/drawing/2014/main" id="{1F8844F1-548A-4FBB-B876-A4049CDBE9E6}"/>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solidFill>
                <a:schemeClr val="bg1"/>
              </a:solidFill>
            </a:endParaRPr>
          </a:p>
        </p:txBody>
      </p:sp>
      <p:pic>
        <p:nvPicPr>
          <p:cNvPr id="4" name="Graphic 3">
            <a:extLst>
              <a:ext uri="{FF2B5EF4-FFF2-40B4-BE49-F238E27FC236}">
                <a16:creationId xmlns:a16="http://schemas.microsoft.com/office/drawing/2014/main" id="{0B59DB9A-9699-4BB4-8979-8EBFE237319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Autofit/>
          </a:bodyPr>
          <a:lstStyle>
            <a:lvl1pPr algn="ctr">
              <a:defRPr sz="4000">
                <a:solidFill>
                  <a:schemeClr val="accent6"/>
                </a:solidFill>
                <a:latin typeface="+mn-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bg1"/>
                </a:solidFill>
              </a:defRPr>
            </a:lvl1pPr>
          </a:lstStyle>
          <a:p>
            <a:r>
              <a:rPr lang="en-GB"/>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1860739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Key message + Image + Colour 4">
    <p:bg>
      <p:bgPr>
        <a:solidFill>
          <a:schemeClr val="bg1">
            <a:lumMod val="95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3" name="Graphic 5">
            <a:extLst>
              <a:ext uri="{FF2B5EF4-FFF2-40B4-BE49-F238E27FC236}">
                <a16:creationId xmlns:a16="http://schemas.microsoft.com/office/drawing/2014/main" id="{1F8844F1-548A-4FBB-B876-A4049CDBE9E6}"/>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solidFill>
                <a:schemeClr val="bg1"/>
              </a:solidFill>
            </a:endParaRPr>
          </a:p>
        </p:txBody>
      </p:sp>
      <p:pic>
        <p:nvPicPr>
          <p:cNvPr id="4" name="Graphic 3">
            <a:extLst>
              <a:ext uri="{FF2B5EF4-FFF2-40B4-BE49-F238E27FC236}">
                <a16:creationId xmlns:a16="http://schemas.microsoft.com/office/drawing/2014/main" id="{0B59DB9A-9699-4BB4-8979-8EBFE237319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Autofit/>
          </a:bodyPr>
          <a:lstStyle>
            <a:lvl1pPr algn="ctr">
              <a:defRPr sz="4000">
                <a:solidFill>
                  <a:schemeClr val="accent3"/>
                </a:solidFill>
                <a:latin typeface="+mn-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bg1"/>
                </a:solidFill>
              </a:defRPr>
            </a:lvl1pPr>
          </a:lstStyle>
          <a:p>
            <a:r>
              <a:rPr lang="en-GB"/>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185916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Key Message + Image + Bubble Right 1">
    <p:bg>
      <p:bgPr>
        <a:solidFill>
          <a:schemeClr val="tx2"/>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BADCF8F-529B-4928-A8FF-900FB881DD28}"/>
              </a:ext>
            </a:extLst>
          </p:cNvPr>
          <p:cNvSpPr>
            <a:spLocks noGrp="1"/>
          </p:cNvSpPr>
          <p:nvPr>
            <p:ph type="pic" sz="quarter" idx="11"/>
          </p:nvPr>
        </p:nvSpPr>
        <p:spPr>
          <a:xfrm>
            <a:off x="5950081" y="534310"/>
            <a:ext cx="4899114" cy="5800229"/>
          </a:xfrm>
          <a:custGeom>
            <a:avLst/>
            <a:gdLst>
              <a:gd name="connsiteX0" fmla="*/ 2449557 w 4899114"/>
              <a:gd name="connsiteY0" fmla="*/ 0 h 5800229"/>
              <a:gd name="connsiteX1" fmla="*/ 4899114 w 4899114"/>
              <a:gd name="connsiteY1" fmla="*/ 2449558 h 5800229"/>
              <a:gd name="connsiteX2" fmla="*/ 3398485 w 4899114"/>
              <a:gd name="connsiteY2" fmla="*/ 4707859 h 5800229"/>
              <a:gd name="connsiteX3" fmla="*/ 1511664 w 4899114"/>
              <a:gd name="connsiteY3" fmla="*/ 5800229 h 5800229"/>
              <a:gd name="connsiteX4" fmla="*/ 1515342 w 4899114"/>
              <a:gd name="connsiteY4" fmla="*/ 4715215 h 5800229"/>
              <a:gd name="connsiteX5" fmla="*/ 0 w 4899114"/>
              <a:gd name="connsiteY5" fmla="*/ 2449558 h 5800229"/>
              <a:gd name="connsiteX6" fmla="*/ 2449557 w 4899114"/>
              <a:gd name="connsiteY6" fmla="*/ 0 h 580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9114" h="5800229">
                <a:moveTo>
                  <a:pt x="2449557" y="0"/>
                </a:moveTo>
                <a:cubicBezTo>
                  <a:pt x="3803066" y="0"/>
                  <a:pt x="4899114" y="1096048"/>
                  <a:pt x="4899114" y="2449558"/>
                </a:cubicBezTo>
                <a:cubicBezTo>
                  <a:pt x="4899114" y="3464690"/>
                  <a:pt x="4281208" y="4336380"/>
                  <a:pt x="3398485" y="4707859"/>
                </a:cubicBezTo>
                <a:lnTo>
                  <a:pt x="1511664" y="5800229"/>
                </a:lnTo>
                <a:lnTo>
                  <a:pt x="1515342" y="4715215"/>
                </a:lnTo>
                <a:cubicBezTo>
                  <a:pt x="625262" y="4347414"/>
                  <a:pt x="0" y="3472046"/>
                  <a:pt x="0" y="2449558"/>
                </a:cubicBezTo>
                <a:cubicBezTo>
                  <a:pt x="0" y="1096048"/>
                  <a:pt x="1096048" y="0"/>
                  <a:pt x="2449557" y="0"/>
                </a:cubicBezTo>
                <a:close/>
              </a:path>
            </a:pathLst>
          </a:custGeom>
          <a:solidFill>
            <a:schemeClr val="bg1">
              <a:lumMod val="95000"/>
            </a:schemeClr>
          </a:solidFill>
        </p:spPr>
        <p:txBody>
          <a:bodyPr wrap="square" bIns="792000" anchor="ctr">
            <a:noAutofit/>
          </a:bodyPr>
          <a:lstStyle>
            <a:lvl1pPr algn="ctr">
              <a:defRPr/>
            </a:lvl1pPr>
          </a:lstStyle>
          <a:p>
            <a:endParaRPr lang="en-GB"/>
          </a:p>
        </p:txBody>
      </p:sp>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16" name="Text Placeholder 11">
            <a:extLst>
              <a:ext uri="{FF2B5EF4-FFF2-40B4-BE49-F238E27FC236}">
                <a16:creationId xmlns:a16="http://schemas.microsoft.com/office/drawing/2014/main" id="{B7581381-AB21-442B-9E8D-0D37479D758B}"/>
              </a:ext>
            </a:extLst>
          </p:cNvPr>
          <p:cNvSpPr>
            <a:spLocks noGrp="1"/>
          </p:cNvSpPr>
          <p:nvPr>
            <p:ph type="body" sz="quarter" idx="12" hasCustomPrompt="1"/>
          </p:nvPr>
        </p:nvSpPr>
        <p:spPr>
          <a:xfrm>
            <a:off x="528639" y="1685070"/>
            <a:ext cx="5135561" cy="3494223"/>
          </a:xfrm>
        </p:spPr>
        <p:txBody>
          <a:bodyPr anchor="ctr">
            <a:noAutofit/>
          </a:bodyPr>
          <a:lstStyle>
            <a:lvl1pPr algn="ctr">
              <a:defRPr sz="2800">
                <a:solidFill>
                  <a:schemeClr val="accent2"/>
                </a:solidFill>
                <a:latin typeface="+mn-lt"/>
              </a:defRPr>
            </a:lvl1pPr>
          </a:lstStyle>
          <a:p>
            <a:pPr lvl="0"/>
            <a:r>
              <a:rPr lang="en-US"/>
              <a:t>Lorem ipsum dolor </a:t>
            </a:r>
            <a:br>
              <a:rPr lang="en-US"/>
            </a:br>
            <a:r>
              <a:rPr lang="en-US"/>
              <a:t>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2" name="Footer Placeholder 1">
            <a:extLst>
              <a:ext uri="{FF2B5EF4-FFF2-40B4-BE49-F238E27FC236}">
                <a16:creationId xmlns:a16="http://schemas.microsoft.com/office/drawing/2014/main" id="{8D2BF939-26B6-4D93-9E26-CCC249AFC9C7}"/>
              </a:ext>
            </a:extLst>
          </p:cNvPr>
          <p:cNvSpPr>
            <a:spLocks noGrp="1"/>
          </p:cNvSpPr>
          <p:nvPr>
            <p:ph type="ftr" sz="quarter" idx="13"/>
          </p:nvPr>
        </p:nvSpPr>
        <p:spPr/>
        <p:txBody>
          <a:bodyPr/>
          <a:lstStyle/>
          <a:p>
            <a:r>
              <a:rPr lang="en-GB"/>
              <a:t>Copyright© 2018 Sinch. All rights reserved. NDA Confidential.</a:t>
            </a:r>
          </a:p>
        </p:txBody>
      </p:sp>
      <p:sp>
        <p:nvSpPr>
          <p:cNvPr id="3" name="Slide Number Placeholder 2">
            <a:extLst>
              <a:ext uri="{FF2B5EF4-FFF2-40B4-BE49-F238E27FC236}">
                <a16:creationId xmlns:a16="http://schemas.microsoft.com/office/drawing/2014/main" id="{4C4C12FE-7798-4696-9F86-46C00E20697E}"/>
              </a:ext>
            </a:extLst>
          </p:cNvPr>
          <p:cNvSpPr>
            <a:spLocks noGrp="1"/>
          </p:cNvSpPr>
          <p:nvPr>
            <p:ph type="sldNum" sz="quarter" idx="14"/>
          </p:nvPr>
        </p:nvSpPr>
        <p:spPr/>
        <p:txBody>
          <a:bodyPr/>
          <a:lstStyle/>
          <a:p>
            <a:fld id="{7B5B176D-AD98-464F-9F48-2D39BCB07DB2}" type="slidenum">
              <a:rPr lang="en-GB" smtClean="0"/>
              <a:pPr/>
              <a:t>‹#›</a:t>
            </a:fld>
            <a:endParaRPr lang="en-GB"/>
          </a:p>
        </p:txBody>
      </p:sp>
    </p:spTree>
    <p:extLst>
      <p:ext uri="{BB962C8B-B14F-4D97-AF65-F5344CB8AC3E}">
        <p14:creationId xmlns:p14="http://schemas.microsoft.com/office/powerpoint/2010/main" val="277126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Key Message + Image + Bubble Right 2">
    <p:bg>
      <p:bgPr>
        <a:solidFill>
          <a:schemeClr val="accent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29" name="Graphic 5">
            <a:extLst>
              <a:ext uri="{FF2B5EF4-FFF2-40B4-BE49-F238E27FC236}">
                <a16:creationId xmlns:a16="http://schemas.microsoft.com/office/drawing/2014/main" id="{090084CC-72B9-4E25-96A8-C58A56507FF8}"/>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p>
        </p:txBody>
      </p:sp>
      <p:sp>
        <p:nvSpPr>
          <p:cNvPr id="10" name="Picture Placeholder 9">
            <a:extLst>
              <a:ext uri="{FF2B5EF4-FFF2-40B4-BE49-F238E27FC236}">
                <a16:creationId xmlns:a16="http://schemas.microsoft.com/office/drawing/2014/main" id="{97EA6F74-CC9E-48FC-A7FC-1638BFE511D9}"/>
              </a:ext>
            </a:extLst>
          </p:cNvPr>
          <p:cNvSpPr>
            <a:spLocks noGrp="1"/>
          </p:cNvSpPr>
          <p:nvPr>
            <p:ph type="pic" sz="quarter" idx="11"/>
          </p:nvPr>
        </p:nvSpPr>
        <p:spPr>
          <a:xfrm>
            <a:off x="5950081" y="534310"/>
            <a:ext cx="4899114" cy="5800229"/>
          </a:xfrm>
          <a:custGeom>
            <a:avLst/>
            <a:gdLst>
              <a:gd name="connsiteX0" fmla="*/ 2449557 w 4899114"/>
              <a:gd name="connsiteY0" fmla="*/ 0 h 5800229"/>
              <a:gd name="connsiteX1" fmla="*/ 4899114 w 4899114"/>
              <a:gd name="connsiteY1" fmla="*/ 2449558 h 5800229"/>
              <a:gd name="connsiteX2" fmla="*/ 3398485 w 4899114"/>
              <a:gd name="connsiteY2" fmla="*/ 4707859 h 5800229"/>
              <a:gd name="connsiteX3" fmla="*/ 1511664 w 4899114"/>
              <a:gd name="connsiteY3" fmla="*/ 5800229 h 5800229"/>
              <a:gd name="connsiteX4" fmla="*/ 1515342 w 4899114"/>
              <a:gd name="connsiteY4" fmla="*/ 4715215 h 5800229"/>
              <a:gd name="connsiteX5" fmla="*/ 0 w 4899114"/>
              <a:gd name="connsiteY5" fmla="*/ 2449558 h 5800229"/>
              <a:gd name="connsiteX6" fmla="*/ 2449557 w 4899114"/>
              <a:gd name="connsiteY6" fmla="*/ 0 h 580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9114" h="5800229">
                <a:moveTo>
                  <a:pt x="2449557" y="0"/>
                </a:moveTo>
                <a:cubicBezTo>
                  <a:pt x="3803066" y="0"/>
                  <a:pt x="4899114" y="1096048"/>
                  <a:pt x="4899114" y="2449558"/>
                </a:cubicBezTo>
                <a:cubicBezTo>
                  <a:pt x="4899114" y="3464690"/>
                  <a:pt x="4281208" y="4336380"/>
                  <a:pt x="3398485" y="4707859"/>
                </a:cubicBezTo>
                <a:lnTo>
                  <a:pt x="1511664" y="5800229"/>
                </a:lnTo>
                <a:lnTo>
                  <a:pt x="1515342" y="4715215"/>
                </a:lnTo>
                <a:cubicBezTo>
                  <a:pt x="625262" y="4347414"/>
                  <a:pt x="0" y="3472046"/>
                  <a:pt x="0" y="2449558"/>
                </a:cubicBezTo>
                <a:cubicBezTo>
                  <a:pt x="0" y="1096048"/>
                  <a:pt x="1096048" y="0"/>
                  <a:pt x="2449557" y="0"/>
                </a:cubicBezTo>
                <a:close/>
              </a:path>
            </a:pathLst>
          </a:custGeom>
          <a:solidFill>
            <a:schemeClr val="bg1">
              <a:lumMod val="95000"/>
            </a:schemeClr>
          </a:solidFill>
        </p:spPr>
        <p:txBody>
          <a:bodyPr wrap="square" bIns="792000" anchor="ctr">
            <a:noAutofit/>
          </a:bodyPr>
          <a:lstStyle>
            <a:lvl1pPr algn="ctr">
              <a:defRPr/>
            </a:lvl1pPr>
          </a:lstStyle>
          <a:p>
            <a:endParaRPr lang="en-GB"/>
          </a:p>
        </p:txBody>
      </p:sp>
      <p:sp>
        <p:nvSpPr>
          <p:cNvPr id="13" name="Text Placeholder 11">
            <a:extLst>
              <a:ext uri="{FF2B5EF4-FFF2-40B4-BE49-F238E27FC236}">
                <a16:creationId xmlns:a16="http://schemas.microsoft.com/office/drawing/2014/main" id="{D887E883-0A97-4EB8-A3B5-4C2FABD63557}"/>
              </a:ext>
            </a:extLst>
          </p:cNvPr>
          <p:cNvSpPr>
            <a:spLocks noGrp="1"/>
          </p:cNvSpPr>
          <p:nvPr>
            <p:ph type="body" sz="quarter" idx="12" hasCustomPrompt="1"/>
          </p:nvPr>
        </p:nvSpPr>
        <p:spPr>
          <a:xfrm>
            <a:off x="528639" y="1685070"/>
            <a:ext cx="5135561" cy="3494223"/>
          </a:xfrm>
        </p:spPr>
        <p:txBody>
          <a:bodyPr anchor="ctr">
            <a:noAutofit/>
          </a:bodyPr>
          <a:lstStyle>
            <a:lvl1pPr algn="ctr">
              <a:defRPr sz="2800">
                <a:solidFill>
                  <a:schemeClr val="accent4"/>
                </a:solidFill>
                <a:latin typeface="+mn-lt"/>
              </a:defRPr>
            </a:lvl1pPr>
          </a:lstStyle>
          <a:p>
            <a:pPr lvl="0"/>
            <a:r>
              <a:rPr lang="en-US" dirty="0"/>
              <a:t>Lorem ipsum dolor </a:t>
            </a:r>
            <a:br>
              <a:rPr lang="en-US" dirty="0"/>
            </a:br>
            <a:r>
              <a:rPr lang="en-US" dirty="0"/>
              <a:t>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Nullam</a:t>
            </a:r>
            <a:r>
              <a:rPr lang="en-US" dirty="0"/>
              <a:t> </a:t>
            </a:r>
            <a:r>
              <a:rPr lang="en-US" dirty="0" err="1"/>
              <a:t>accumsan</a:t>
            </a:r>
            <a:r>
              <a:rPr lang="en-US" dirty="0"/>
              <a:t> diam.</a:t>
            </a:r>
          </a:p>
        </p:txBody>
      </p:sp>
      <p:sp>
        <p:nvSpPr>
          <p:cNvPr id="4" name="Footer Placeholder 3">
            <a:extLst>
              <a:ext uri="{FF2B5EF4-FFF2-40B4-BE49-F238E27FC236}">
                <a16:creationId xmlns:a16="http://schemas.microsoft.com/office/drawing/2014/main" id="{B456D1BA-E04C-49D4-84D7-3FFC16881384}"/>
              </a:ext>
            </a:extLst>
          </p:cNvPr>
          <p:cNvSpPr>
            <a:spLocks noGrp="1"/>
          </p:cNvSpPr>
          <p:nvPr>
            <p:ph type="ftr" sz="quarter" idx="13"/>
          </p:nvPr>
        </p:nvSpPr>
        <p:spPr/>
        <p:txBody>
          <a:bodyPr/>
          <a:lstStyle>
            <a:lvl1pPr>
              <a:defRPr>
                <a:solidFill>
                  <a:schemeClr val="bg1"/>
                </a:solidFill>
              </a:defRPr>
            </a:lvl1pPr>
          </a:lstStyle>
          <a:p>
            <a:r>
              <a:rPr lang="en-GB"/>
              <a:t>Copyright© 2018 Sinch. All rights reserved. NDA Confidential.</a:t>
            </a:r>
          </a:p>
        </p:txBody>
      </p:sp>
      <p:sp>
        <p:nvSpPr>
          <p:cNvPr id="5" name="Slide Number Placeholder 4">
            <a:extLst>
              <a:ext uri="{FF2B5EF4-FFF2-40B4-BE49-F238E27FC236}">
                <a16:creationId xmlns:a16="http://schemas.microsoft.com/office/drawing/2014/main" id="{41BDF814-826F-49E7-855A-BBD212C2B568}"/>
              </a:ext>
            </a:extLst>
          </p:cNvPr>
          <p:cNvSpPr>
            <a:spLocks noGrp="1"/>
          </p:cNvSpPr>
          <p:nvPr>
            <p:ph type="sldNum" sz="quarter" idx="14"/>
          </p:nvPr>
        </p:nvSpPr>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3659270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Key Message + Image + Bubble Right 3">
    <p:bg>
      <p:bgPr>
        <a:solidFill>
          <a:schemeClr val="accent2"/>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29" name="Graphic 5">
            <a:extLst>
              <a:ext uri="{FF2B5EF4-FFF2-40B4-BE49-F238E27FC236}">
                <a16:creationId xmlns:a16="http://schemas.microsoft.com/office/drawing/2014/main" id="{090084CC-72B9-4E25-96A8-C58A56507FF8}"/>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p>
        </p:txBody>
      </p:sp>
      <p:sp>
        <p:nvSpPr>
          <p:cNvPr id="9" name="Picture Placeholder 8">
            <a:extLst>
              <a:ext uri="{FF2B5EF4-FFF2-40B4-BE49-F238E27FC236}">
                <a16:creationId xmlns:a16="http://schemas.microsoft.com/office/drawing/2014/main" id="{F9883486-5134-4B87-B3A8-D4DDED0308C4}"/>
              </a:ext>
            </a:extLst>
          </p:cNvPr>
          <p:cNvSpPr>
            <a:spLocks noGrp="1"/>
          </p:cNvSpPr>
          <p:nvPr>
            <p:ph type="pic" sz="quarter" idx="11"/>
          </p:nvPr>
        </p:nvSpPr>
        <p:spPr>
          <a:xfrm>
            <a:off x="5950081" y="534310"/>
            <a:ext cx="4899114" cy="5800229"/>
          </a:xfrm>
          <a:custGeom>
            <a:avLst/>
            <a:gdLst>
              <a:gd name="connsiteX0" fmla="*/ 2449557 w 4899114"/>
              <a:gd name="connsiteY0" fmla="*/ 0 h 5800229"/>
              <a:gd name="connsiteX1" fmla="*/ 4899114 w 4899114"/>
              <a:gd name="connsiteY1" fmla="*/ 2449558 h 5800229"/>
              <a:gd name="connsiteX2" fmla="*/ 3398485 w 4899114"/>
              <a:gd name="connsiteY2" fmla="*/ 4707859 h 5800229"/>
              <a:gd name="connsiteX3" fmla="*/ 1511664 w 4899114"/>
              <a:gd name="connsiteY3" fmla="*/ 5800229 h 5800229"/>
              <a:gd name="connsiteX4" fmla="*/ 1515342 w 4899114"/>
              <a:gd name="connsiteY4" fmla="*/ 4715215 h 5800229"/>
              <a:gd name="connsiteX5" fmla="*/ 0 w 4899114"/>
              <a:gd name="connsiteY5" fmla="*/ 2449558 h 5800229"/>
              <a:gd name="connsiteX6" fmla="*/ 2449557 w 4899114"/>
              <a:gd name="connsiteY6" fmla="*/ 0 h 580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9114" h="5800229">
                <a:moveTo>
                  <a:pt x="2449557" y="0"/>
                </a:moveTo>
                <a:cubicBezTo>
                  <a:pt x="3803066" y="0"/>
                  <a:pt x="4899114" y="1096048"/>
                  <a:pt x="4899114" y="2449558"/>
                </a:cubicBezTo>
                <a:cubicBezTo>
                  <a:pt x="4899114" y="3464690"/>
                  <a:pt x="4281208" y="4336380"/>
                  <a:pt x="3398485" y="4707859"/>
                </a:cubicBezTo>
                <a:lnTo>
                  <a:pt x="1511664" y="5800229"/>
                </a:lnTo>
                <a:lnTo>
                  <a:pt x="1515342" y="4715215"/>
                </a:lnTo>
                <a:cubicBezTo>
                  <a:pt x="625262" y="4347414"/>
                  <a:pt x="0" y="3472046"/>
                  <a:pt x="0" y="2449558"/>
                </a:cubicBezTo>
                <a:cubicBezTo>
                  <a:pt x="0" y="1096048"/>
                  <a:pt x="1096048" y="0"/>
                  <a:pt x="2449557" y="0"/>
                </a:cubicBezTo>
                <a:close/>
              </a:path>
            </a:pathLst>
          </a:custGeom>
          <a:solidFill>
            <a:schemeClr val="bg1">
              <a:lumMod val="95000"/>
            </a:schemeClr>
          </a:solidFill>
        </p:spPr>
        <p:txBody>
          <a:bodyPr wrap="square" bIns="792000" anchor="ctr">
            <a:noAutofit/>
          </a:bodyPr>
          <a:lstStyle>
            <a:lvl1pPr algn="ctr">
              <a:defRPr/>
            </a:lvl1pPr>
          </a:lstStyle>
          <a:p>
            <a:endParaRPr lang="en-GB"/>
          </a:p>
        </p:txBody>
      </p:sp>
      <p:sp>
        <p:nvSpPr>
          <p:cNvPr id="10" name="Text Placeholder 11">
            <a:extLst>
              <a:ext uri="{FF2B5EF4-FFF2-40B4-BE49-F238E27FC236}">
                <a16:creationId xmlns:a16="http://schemas.microsoft.com/office/drawing/2014/main" id="{C8E937BB-B8FC-4D98-B216-2273022BE4A7}"/>
              </a:ext>
            </a:extLst>
          </p:cNvPr>
          <p:cNvSpPr>
            <a:spLocks noGrp="1"/>
          </p:cNvSpPr>
          <p:nvPr>
            <p:ph type="body" sz="quarter" idx="12" hasCustomPrompt="1"/>
          </p:nvPr>
        </p:nvSpPr>
        <p:spPr>
          <a:xfrm>
            <a:off x="528639" y="1685070"/>
            <a:ext cx="5135561" cy="3494223"/>
          </a:xfrm>
        </p:spPr>
        <p:txBody>
          <a:bodyPr anchor="ctr">
            <a:noAutofit/>
          </a:bodyPr>
          <a:lstStyle>
            <a:lvl1pPr algn="ctr">
              <a:defRPr sz="2800">
                <a:solidFill>
                  <a:schemeClr val="accent6"/>
                </a:solidFill>
                <a:latin typeface="+mn-lt"/>
              </a:defRPr>
            </a:lvl1pPr>
          </a:lstStyle>
          <a:p>
            <a:pPr lvl="0"/>
            <a:r>
              <a:rPr lang="en-US"/>
              <a:t>Lorem ipsum dolor </a:t>
            </a:r>
            <a:br>
              <a:rPr lang="en-US"/>
            </a:br>
            <a:r>
              <a:rPr lang="en-US"/>
              <a:t>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7" name="Footer Placeholder 3">
            <a:extLst>
              <a:ext uri="{FF2B5EF4-FFF2-40B4-BE49-F238E27FC236}">
                <a16:creationId xmlns:a16="http://schemas.microsoft.com/office/drawing/2014/main" id="{88E8F8A1-80BF-4835-AA3A-AC85C5C9B87C}"/>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a:t>Copyright© 2018 Sinch. All rights reserved. NDA Confidential.</a:t>
            </a:r>
          </a:p>
        </p:txBody>
      </p:sp>
      <p:sp>
        <p:nvSpPr>
          <p:cNvPr id="8" name="Slide Number Placeholder 4">
            <a:extLst>
              <a:ext uri="{FF2B5EF4-FFF2-40B4-BE49-F238E27FC236}">
                <a16:creationId xmlns:a16="http://schemas.microsoft.com/office/drawing/2014/main" id="{FAA691D4-CF1D-48D8-8534-2302432735B7}"/>
              </a:ext>
            </a:extLst>
          </p:cNvPr>
          <p:cNvSpPr>
            <a:spLocks noGrp="1"/>
          </p:cNvSpPr>
          <p:nvPr>
            <p:ph type="sldNum" sz="quarter" idx="14"/>
          </p:nvPr>
        </p:nvSpPr>
        <p:spPr>
          <a:xfrm>
            <a:off x="11325225" y="6491092"/>
            <a:ext cx="350838" cy="138499"/>
          </a:xfrm>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1709143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Key Message + Image + Bubble Right 4">
    <p:bg>
      <p:bgPr>
        <a:solidFill>
          <a:schemeClr val="tx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10" name="Picture Placeholder 9">
            <a:extLst>
              <a:ext uri="{FF2B5EF4-FFF2-40B4-BE49-F238E27FC236}">
                <a16:creationId xmlns:a16="http://schemas.microsoft.com/office/drawing/2014/main" id="{2D9EE0A2-74DB-4657-8B99-12D2ED29636E}"/>
              </a:ext>
            </a:extLst>
          </p:cNvPr>
          <p:cNvSpPr>
            <a:spLocks noGrp="1"/>
          </p:cNvSpPr>
          <p:nvPr>
            <p:ph type="pic" sz="quarter" idx="11"/>
          </p:nvPr>
        </p:nvSpPr>
        <p:spPr>
          <a:xfrm>
            <a:off x="5950081" y="534310"/>
            <a:ext cx="4899114" cy="5800229"/>
          </a:xfrm>
          <a:custGeom>
            <a:avLst/>
            <a:gdLst>
              <a:gd name="connsiteX0" fmla="*/ 2449557 w 4899114"/>
              <a:gd name="connsiteY0" fmla="*/ 0 h 5800229"/>
              <a:gd name="connsiteX1" fmla="*/ 4899114 w 4899114"/>
              <a:gd name="connsiteY1" fmla="*/ 2449558 h 5800229"/>
              <a:gd name="connsiteX2" fmla="*/ 3398485 w 4899114"/>
              <a:gd name="connsiteY2" fmla="*/ 4707859 h 5800229"/>
              <a:gd name="connsiteX3" fmla="*/ 1511664 w 4899114"/>
              <a:gd name="connsiteY3" fmla="*/ 5800229 h 5800229"/>
              <a:gd name="connsiteX4" fmla="*/ 1515342 w 4899114"/>
              <a:gd name="connsiteY4" fmla="*/ 4715215 h 5800229"/>
              <a:gd name="connsiteX5" fmla="*/ 0 w 4899114"/>
              <a:gd name="connsiteY5" fmla="*/ 2449558 h 5800229"/>
              <a:gd name="connsiteX6" fmla="*/ 2449557 w 4899114"/>
              <a:gd name="connsiteY6" fmla="*/ 0 h 580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9114" h="5800229">
                <a:moveTo>
                  <a:pt x="2449557" y="0"/>
                </a:moveTo>
                <a:cubicBezTo>
                  <a:pt x="3803066" y="0"/>
                  <a:pt x="4899114" y="1096048"/>
                  <a:pt x="4899114" y="2449558"/>
                </a:cubicBezTo>
                <a:cubicBezTo>
                  <a:pt x="4899114" y="3464690"/>
                  <a:pt x="4281208" y="4336380"/>
                  <a:pt x="3398485" y="4707859"/>
                </a:cubicBezTo>
                <a:lnTo>
                  <a:pt x="1511664" y="5800229"/>
                </a:lnTo>
                <a:lnTo>
                  <a:pt x="1515342" y="4715215"/>
                </a:lnTo>
                <a:cubicBezTo>
                  <a:pt x="625262" y="4347414"/>
                  <a:pt x="0" y="3472046"/>
                  <a:pt x="0" y="2449558"/>
                </a:cubicBezTo>
                <a:cubicBezTo>
                  <a:pt x="0" y="1096048"/>
                  <a:pt x="1096048" y="0"/>
                  <a:pt x="2449557" y="0"/>
                </a:cubicBezTo>
                <a:close/>
              </a:path>
            </a:pathLst>
          </a:custGeom>
          <a:solidFill>
            <a:schemeClr val="bg1">
              <a:lumMod val="95000"/>
            </a:schemeClr>
          </a:solidFill>
        </p:spPr>
        <p:txBody>
          <a:bodyPr wrap="square" bIns="792000" anchor="ctr">
            <a:noAutofit/>
          </a:bodyPr>
          <a:lstStyle>
            <a:lvl1pPr algn="ctr">
              <a:defRPr/>
            </a:lvl1pPr>
          </a:lstStyle>
          <a:p>
            <a:endParaRPr lang="en-GB"/>
          </a:p>
        </p:txBody>
      </p:sp>
      <p:sp>
        <p:nvSpPr>
          <p:cNvPr id="11" name="Text Placeholder 11">
            <a:extLst>
              <a:ext uri="{FF2B5EF4-FFF2-40B4-BE49-F238E27FC236}">
                <a16:creationId xmlns:a16="http://schemas.microsoft.com/office/drawing/2014/main" id="{DB742F57-77A1-4156-9029-91F4211533D2}"/>
              </a:ext>
            </a:extLst>
          </p:cNvPr>
          <p:cNvSpPr>
            <a:spLocks noGrp="1"/>
          </p:cNvSpPr>
          <p:nvPr>
            <p:ph type="body" sz="quarter" idx="12" hasCustomPrompt="1"/>
          </p:nvPr>
        </p:nvSpPr>
        <p:spPr>
          <a:xfrm>
            <a:off x="528639" y="1685070"/>
            <a:ext cx="5135561" cy="3494223"/>
          </a:xfrm>
        </p:spPr>
        <p:txBody>
          <a:bodyPr anchor="ctr">
            <a:noAutofit/>
          </a:bodyPr>
          <a:lstStyle>
            <a:lvl1pPr algn="ctr">
              <a:defRPr sz="2800">
                <a:solidFill>
                  <a:schemeClr val="accent3"/>
                </a:solidFill>
                <a:latin typeface="+mn-lt"/>
              </a:defRPr>
            </a:lvl1pPr>
          </a:lstStyle>
          <a:p>
            <a:pPr lvl="0"/>
            <a:r>
              <a:rPr lang="en-US"/>
              <a:t>Lorem ipsum dolor </a:t>
            </a:r>
            <a:br>
              <a:rPr lang="en-US"/>
            </a:br>
            <a:r>
              <a:rPr lang="en-US"/>
              <a:t>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7" name="Footer Placeholder 3">
            <a:extLst>
              <a:ext uri="{FF2B5EF4-FFF2-40B4-BE49-F238E27FC236}">
                <a16:creationId xmlns:a16="http://schemas.microsoft.com/office/drawing/2014/main" id="{87EB9132-A0EE-4B1A-ACE9-1A04CC46A38C}"/>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a:t>Copyright© 2018 Sinch. All rights reserved. NDA Confidential.</a:t>
            </a:r>
          </a:p>
        </p:txBody>
      </p:sp>
      <p:sp>
        <p:nvSpPr>
          <p:cNvPr id="8" name="Slide Number Placeholder 4">
            <a:extLst>
              <a:ext uri="{FF2B5EF4-FFF2-40B4-BE49-F238E27FC236}">
                <a16:creationId xmlns:a16="http://schemas.microsoft.com/office/drawing/2014/main" id="{370D1712-8A5A-47E5-BB43-4F2A19308305}"/>
              </a:ext>
            </a:extLst>
          </p:cNvPr>
          <p:cNvSpPr>
            <a:spLocks noGrp="1"/>
          </p:cNvSpPr>
          <p:nvPr>
            <p:ph type="sldNum" sz="quarter" idx="14"/>
          </p:nvPr>
        </p:nvSpPr>
        <p:spPr>
          <a:xfrm>
            <a:off x="11325225" y="6491092"/>
            <a:ext cx="350838" cy="138499"/>
          </a:xfrm>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3200752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Quote + Image + Bubble Right ">
    <p:bg>
      <p:bgPr>
        <a:solidFill>
          <a:schemeClr val="accent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B3CFD2-A760-4DB5-87ED-B32EDF1F3A39}"/>
              </a:ext>
            </a:extLst>
          </p:cNvPr>
          <p:cNvSpPr/>
          <p:nvPr userDrawn="1"/>
        </p:nvSpPr>
        <p:spPr>
          <a:xfrm>
            <a:off x="9013371" y="5591616"/>
            <a:ext cx="3178629" cy="1266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B4FDF3C5-8357-4C24-8DA3-AA78C9199F42}"/>
              </a:ext>
            </a:extLst>
          </p:cNvPr>
          <p:cNvSpPr/>
          <p:nvPr userDrawn="1"/>
        </p:nvSpPr>
        <p:spPr>
          <a:xfrm>
            <a:off x="1" y="0"/>
            <a:ext cx="3162300" cy="1765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Picture Placeholder 16">
            <a:extLst>
              <a:ext uri="{FF2B5EF4-FFF2-40B4-BE49-F238E27FC236}">
                <a16:creationId xmlns:a16="http://schemas.microsoft.com/office/drawing/2014/main" id="{EBEA2744-C0AE-4E89-BBD1-B5BCE9DC0EFB}"/>
              </a:ext>
            </a:extLst>
          </p:cNvPr>
          <p:cNvSpPr>
            <a:spLocks noGrp="1"/>
          </p:cNvSpPr>
          <p:nvPr>
            <p:ph type="pic" sz="quarter" idx="10"/>
          </p:nvPr>
        </p:nvSpPr>
        <p:spPr>
          <a:xfrm>
            <a:off x="0" y="0"/>
            <a:ext cx="12192000" cy="6858000"/>
          </a:xfrm>
          <a:custGeom>
            <a:avLst/>
            <a:gdLst>
              <a:gd name="connsiteX0" fmla="*/ 9484276 w 12192000"/>
              <a:gd name="connsiteY0" fmla="*/ 5815885 h 6858000"/>
              <a:gd name="connsiteX1" fmla="*/ 9401247 w 12192000"/>
              <a:gd name="connsiteY1" fmla="*/ 5828909 h 6858000"/>
              <a:gd name="connsiteX2" fmla="*/ 9336125 w 12192000"/>
              <a:gd name="connsiteY2" fmla="*/ 5864183 h 6858000"/>
              <a:gd name="connsiteX3" fmla="*/ 9292168 w 12192000"/>
              <a:gd name="connsiteY3" fmla="*/ 5916823 h 6858000"/>
              <a:gd name="connsiteX4" fmla="*/ 9276431 w 12192000"/>
              <a:gd name="connsiteY4" fmla="*/ 5979774 h 6858000"/>
              <a:gd name="connsiteX5" fmla="*/ 9292711 w 12192000"/>
              <a:gd name="connsiteY5" fmla="*/ 6048151 h 6858000"/>
              <a:gd name="connsiteX6" fmla="*/ 9336125 w 12192000"/>
              <a:gd name="connsiteY6" fmla="*/ 6092108 h 6858000"/>
              <a:gd name="connsiteX7" fmla="*/ 9394192 w 12192000"/>
              <a:gd name="connsiteY7" fmla="*/ 6119242 h 6858000"/>
              <a:gd name="connsiteX8" fmla="*/ 9456057 w 12192000"/>
              <a:gd name="connsiteY8" fmla="*/ 6135522 h 6858000"/>
              <a:gd name="connsiteX9" fmla="*/ 9503813 w 12192000"/>
              <a:gd name="connsiteY9" fmla="*/ 6145290 h 6858000"/>
              <a:gd name="connsiteX10" fmla="*/ 9543428 w 12192000"/>
              <a:gd name="connsiteY10" fmla="*/ 6156686 h 6858000"/>
              <a:gd name="connsiteX11" fmla="*/ 9570019 w 12192000"/>
              <a:gd name="connsiteY11" fmla="*/ 6172424 h 6858000"/>
              <a:gd name="connsiteX12" fmla="*/ 9579787 w 12192000"/>
              <a:gd name="connsiteY12" fmla="*/ 6196302 h 6858000"/>
              <a:gd name="connsiteX13" fmla="*/ 9558623 w 12192000"/>
              <a:gd name="connsiteY13" fmla="*/ 6236460 h 6858000"/>
              <a:gd name="connsiteX14" fmla="*/ 9496215 w 12192000"/>
              <a:gd name="connsiteY14" fmla="*/ 6253283 h 6858000"/>
              <a:gd name="connsiteX15" fmla="*/ 9375741 w 12192000"/>
              <a:gd name="connsiteY15" fmla="*/ 6182192 h 6858000"/>
              <a:gd name="connsiteX16" fmla="*/ 9256352 w 12192000"/>
              <a:gd name="connsiteY16" fmla="*/ 6251112 h 6858000"/>
              <a:gd name="connsiteX17" fmla="*/ 9337211 w 12192000"/>
              <a:gd name="connsiteY17" fmla="*/ 6329258 h 6858000"/>
              <a:gd name="connsiteX18" fmla="*/ 9491331 w 12192000"/>
              <a:gd name="connsiteY18" fmla="*/ 6362904 h 6858000"/>
              <a:gd name="connsiteX19" fmla="*/ 9590098 w 12192000"/>
              <a:gd name="connsiteY19" fmla="*/ 6347166 h 6858000"/>
              <a:gd name="connsiteX20" fmla="*/ 9660646 w 12192000"/>
              <a:gd name="connsiteY20" fmla="*/ 6307008 h 6858000"/>
              <a:gd name="connsiteX21" fmla="*/ 9702432 w 12192000"/>
              <a:gd name="connsiteY21" fmla="*/ 6251655 h 6858000"/>
              <a:gd name="connsiteX22" fmla="*/ 9715999 w 12192000"/>
              <a:gd name="connsiteY22" fmla="*/ 6189790 h 6858000"/>
              <a:gd name="connsiteX23" fmla="*/ 9698634 w 12192000"/>
              <a:gd name="connsiteY23" fmla="*/ 6119784 h 6858000"/>
              <a:gd name="connsiteX24" fmla="*/ 9653591 w 12192000"/>
              <a:gd name="connsiteY24" fmla="*/ 6073657 h 6858000"/>
              <a:gd name="connsiteX25" fmla="*/ 9592269 w 12192000"/>
              <a:gd name="connsiteY25" fmla="*/ 6045980 h 6858000"/>
              <a:gd name="connsiteX26" fmla="*/ 9525520 w 12192000"/>
              <a:gd name="connsiteY26" fmla="*/ 6029700 h 6858000"/>
              <a:gd name="connsiteX27" fmla="*/ 9441947 w 12192000"/>
              <a:gd name="connsiteY27" fmla="*/ 6006907 h 6858000"/>
              <a:gd name="connsiteX28" fmla="*/ 9411015 w 12192000"/>
              <a:gd name="connsiteY28" fmla="*/ 5971633 h 6858000"/>
              <a:gd name="connsiteX29" fmla="*/ 9430008 w 12192000"/>
              <a:gd name="connsiteY29" fmla="*/ 5935274 h 6858000"/>
              <a:gd name="connsiteX30" fmla="*/ 9484276 w 12192000"/>
              <a:gd name="connsiteY30" fmla="*/ 5921164 h 6858000"/>
              <a:gd name="connsiteX31" fmla="*/ 9546141 w 12192000"/>
              <a:gd name="connsiteY31" fmla="*/ 5935817 h 6858000"/>
              <a:gd name="connsiteX32" fmla="*/ 9587385 w 12192000"/>
              <a:gd name="connsiteY32" fmla="*/ 5976517 h 6858000"/>
              <a:gd name="connsiteX33" fmla="*/ 9698634 w 12192000"/>
              <a:gd name="connsiteY33" fmla="*/ 5913024 h 6858000"/>
              <a:gd name="connsiteX34" fmla="*/ 9620488 w 12192000"/>
              <a:gd name="connsiteY34" fmla="*/ 5845732 h 6858000"/>
              <a:gd name="connsiteX35" fmla="*/ 9484276 w 12192000"/>
              <a:gd name="connsiteY35" fmla="*/ 5815885 h 6858000"/>
              <a:gd name="connsiteX36" fmla="*/ 10869731 w 12192000"/>
              <a:gd name="connsiteY36" fmla="*/ 5814800 h 6858000"/>
              <a:gd name="connsiteX37" fmla="*/ 10673282 w 12192000"/>
              <a:gd name="connsiteY37" fmla="*/ 5893488 h 6858000"/>
              <a:gd name="connsiteX38" fmla="*/ 10595679 w 12192000"/>
              <a:gd name="connsiteY38" fmla="*/ 6088852 h 6858000"/>
              <a:gd name="connsiteX39" fmla="*/ 10673825 w 12192000"/>
              <a:gd name="connsiteY39" fmla="*/ 6284216 h 6858000"/>
              <a:gd name="connsiteX40" fmla="*/ 10870274 w 12192000"/>
              <a:gd name="connsiteY40" fmla="*/ 6362904 h 6858000"/>
              <a:gd name="connsiteX41" fmla="*/ 11104711 w 12192000"/>
              <a:gd name="connsiteY41" fmla="*/ 6227777 h 6858000"/>
              <a:gd name="connsiteX42" fmla="*/ 10988578 w 12192000"/>
              <a:gd name="connsiteY42" fmla="*/ 6161571 h 6858000"/>
              <a:gd name="connsiteX43" fmla="*/ 10869189 w 12192000"/>
              <a:gd name="connsiteY43" fmla="*/ 6229948 h 6858000"/>
              <a:gd name="connsiteX44" fmla="*/ 10769336 w 12192000"/>
              <a:gd name="connsiteY44" fmla="*/ 6190332 h 6858000"/>
              <a:gd name="connsiteX45" fmla="*/ 10729721 w 12192000"/>
              <a:gd name="connsiteY45" fmla="*/ 6088852 h 6858000"/>
              <a:gd name="connsiteX46" fmla="*/ 10868646 w 12192000"/>
              <a:gd name="connsiteY46" fmla="*/ 5946670 h 6858000"/>
              <a:gd name="connsiteX47" fmla="*/ 10986950 w 12192000"/>
              <a:gd name="connsiteY47" fmla="*/ 6016133 h 6858000"/>
              <a:gd name="connsiteX48" fmla="*/ 11101997 w 12192000"/>
              <a:gd name="connsiteY48" fmla="*/ 5948841 h 6858000"/>
              <a:gd name="connsiteX49" fmla="*/ 10869731 w 12192000"/>
              <a:gd name="connsiteY49" fmla="*/ 5814800 h 6858000"/>
              <a:gd name="connsiteX50" fmla="*/ 10268445 w 12192000"/>
              <a:gd name="connsiteY50" fmla="*/ 5814800 h 6858000"/>
              <a:gd name="connsiteX51" fmla="*/ 10088276 w 12192000"/>
              <a:gd name="connsiteY51" fmla="*/ 5888604 h 6858000"/>
              <a:gd name="connsiteX52" fmla="*/ 10015557 w 12192000"/>
              <a:gd name="connsiteY52" fmla="*/ 6067687 h 6858000"/>
              <a:gd name="connsiteX53" fmla="*/ 10015557 w 12192000"/>
              <a:gd name="connsiteY53" fmla="*/ 6348252 h 6858000"/>
              <a:gd name="connsiteX54" fmla="*/ 10150141 w 12192000"/>
              <a:gd name="connsiteY54" fmla="*/ 6348252 h 6858000"/>
              <a:gd name="connsiteX55" fmla="*/ 10150141 w 12192000"/>
              <a:gd name="connsiteY55" fmla="*/ 6076913 h 6858000"/>
              <a:gd name="connsiteX56" fmla="*/ 10183245 w 12192000"/>
              <a:gd name="connsiteY56" fmla="*/ 5980859 h 6858000"/>
              <a:gd name="connsiteX57" fmla="*/ 10267902 w 12192000"/>
              <a:gd name="connsiteY57" fmla="*/ 5946670 h 6858000"/>
              <a:gd name="connsiteX58" fmla="*/ 10352560 w 12192000"/>
              <a:gd name="connsiteY58" fmla="*/ 5980859 h 6858000"/>
              <a:gd name="connsiteX59" fmla="*/ 10386749 w 12192000"/>
              <a:gd name="connsiteY59" fmla="*/ 6076913 h 6858000"/>
              <a:gd name="connsiteX60" fmla="*/ 10386749 w 12192000"/>
              <a:gd name="connsiteY60" fmla="*/ 6348794 h 6858000"/>
              <a:gd name="connsiteX61" fmla="*/ 10387834 w 12192000"/>
              <a:gd name="connsiteY61" fmla="*/ 6348794 h 6858000"/>
              <a:gd name="connsiteX62" fmla="*/ 10522418 w 12192000"/>
              <a:gd name="connsiteY62" fmla="*/ 6348794 h 6858000"/>
              <a:gd name="connsiteX63" fmla="*/ 10522418 w 12192000"/>
              <a:gd name="connsiteY63" fmla="*/ 6067687 h 6858000"/>
              <a:gd name="connsiteX64" fmla="*/ 10448614 w 12192000"/>
              <a:gd name="connsiteY64" fmla="*/ 5888604 h 6858000"/>
              <a:gd name="connsiteX65" fmla="*/ 10268445 w 12192000"/>
              <a:gd name="connsiteY65" fmla="*/ 5814800 h 6858000"/>
              <a:gd name="connsiteX66" fmla="*/ 9923845 w 12192000"/>
              <a:gd name="connsiteY66" fmla="*/ 5814800 h 6858000"/>
              <a:gd name="connsiteX67" fmla="*/ 9790346 w 12192000"/>
              <a:gd name="connsiteY67" fmla="*/ 5892402 h 6858000"/>
              <a:gd name="connsiteX68" fmla="*/ 9790346 w 12192000"/>
              <a:gd name="connsiteY68" fmla="*/ 6348794 h 6858000"/>
              <a:gd name="connsiteX69" fmla="*/ 9923845 w 12192000"/>
              <a:gd name="connsiteY69" fmla="*/ 6348794 h 6858000"/>
              <a:gd name="connsiteX70" fmla="*/ 11309842 w 12192000"/>
              <a:gd name="connsiteY70" fmla="*/ 5593930 h 6858000"/>
              <a:gd name="connsiteX71" fmla="*/ 11175801 w 12192000"/>
              <a:gd name="connsiteY71" fmla="*/ 5670990 h 6858000"/>
              <a:gd name="connsiteX72" fmla="*/ 11175801 w 12192000"/>
              <a:gd name="connsiteY72" fmla="*/ 6348252 h 6858000"/>
              <a:gd name="connsiteX73" fmla="*/ 11310385 w 12192000"/>
              <a:gd name="connsiteY73" fmla="*/ 6348252 h 6858000"/>
              <a:gd name="connsiteX74" fmla="*/ 11310385 w 12192000"/>
              <a:gd name="connsiteY74" fmla="*/ 6076913 h 6858000"/>
              <a:gd name="connsiteX75" fmla="*/ 11343489 w 12192000"/>
              <a:gd name="connsiteY75" fmla="*/ 5980859 h 6858000"/>
              <a:gd name="connsiteX76" fmla="*/ 11428146 w 12192000"/>
              <a:gd name="connsiteY76" fmla="*/ 5946670 h 6858000"/>
              <a:gd name="connsiteX77" fmla="*/ 11512804 w 12192000"/>
              <a:gd name="connsiteY77" fmla="*/ 5980859 h 6858000"/>
              <a:gd name="connsiteX78" fmla="*/ 11546993 w 12192000"/>
              <a:gd name="connsiteY78" fmla="*/ 6076913 h 6858000"/>
              <a:gd name="connsiteX79" fmla="*/ 11546993 w 12192000"/>
              <a:gd name="connsiteY79" fmla="*/ 6348252 h 6858000"/>
              <a:gd name="connsiteX80" fmla="*/ 11681576 w 12192000"/>
              <a:gd name="connsiteY80" fmla="*/ 6348252 h 6858000"/>
              <a:gd name="connsiteX81" fmla="*/ 11681576 w 12192000"/>
              <a:gd name="connsiteY81" fmla="*/ 6067687 h 6858000"/>
              <a:gd name="connsiteX82" fmla="*/ 11608858 w 12192000"/>
              <a:gd name="connsiteY82" fmla="*/ 5888604 h 6858000"/>
              <a:gd name="connsiteX83" fmla="*/ 11428689 w 12192000"/>
              <a:gd name="connsiteY83" fmla="*/ 5814800 h 6858000"/>
              <a:gd name="connsiteX84" fmla="*/ 11309842 w 12192000"/>
              <a:gd name="connsiteY84" fmla="*/ 5855500 h 6858000"/>
              <a:gd name="connsiteX85" fmla="*/ 8399640 w 12192000"/>
              <a:gd name="connsiteY85" fmla="*/ 534309 h 6858000"/>
              <a:gd name="connsiteX86" fmla="*/ 5950082 w 12192000"/>
              <a:gd name="connsiteY86" fmla="*/ 2983867 h 6858000"/>
              <a:gd name="connsiteX87" fmla="*/ 7465425 w 12192000"/>
              <a:gd name="connsiteY87" fmla="*/ 5249524 h 6858000"/>
              <a:gd name="connsiteX88" fmla="*/ 7461747 w 12192000"/>
              <a:gd name="connsiteY88" fmla="*/ 6334538 h 6858000"/>
              <a:gd name="connsiteX89" fmla="*/ 9348568 w 12192000"/>
              <a:gd name="connsiteY89" fmla="*/ 5242168 h 6858000"/>
              <a:gd name="connsiteX90" fmla="*/ 10849198 w 12192000"/>
              <a:gd name="connsiteY90" fmla="*/ 2983867 h 6858000"/>
              <a:gd name="connsiteX91" fmla="*/ 8399640 w 12192000"/>
              <a:gd name="connsiteY91" fmla="*/ 534309 h 6858000"/>
              <a:gd name="connsiteX92" fmla="*/ 1240040 w 12192000"/>
              <a:gd name="connsiteY92" fmla="*/ 511007 h 6858000"/>
              <a:gd name="connsiteX93" fmla="*/ 1172773 w 12192000"/>
              <a:gd name="connsiteY93" fmla="*/ 544892 h 6858000"/>
              <a:gd name="connsiteX94" fmla="*/ 1197762 w 12192000"/>
              <a:gd name="connsiteY94" fmla="*/ 637705 h 6858000"/>
              <a:gd name="connsiteX95" fmla="*/ 1353046 w 12192000"/>
              <a:gd name="connsiteY95" fmla="*/ 726948 h 6858000"/>
              <a:gd name="connsiteX96" fmla="*/ 1317348 w 12192000"/>
              <a:gd name="connsiteY96" fmla="*/ 748367 h 6858000"/>
              <a:gd name="connsiteX97" fmla="*/ 1311993 w 12192000"/>
              <a:gd name="connsiteY97" fmla="*/ 751936 h 6858000"/>
              <a:gd name="connsiteX98" fmla="*/ 1237029 w 12192000"/>
              <a:gd name="connsiteY98" fmla="*/ 816192 h 6858000"/>
              <a:gd name="connsiteX99" fmla="*/ 1138860 w 12192000"/>
              <a:gd name="connsiteY99" fmla="*/ 759076 h 6858000"/>
              <a:gd name="connsiteX100" fmla="*/ 746187 w 12192000"/>
              <a:gd name="connsiteY100" fmla="*/ 712669 h 6858000"/>
              <a:gd name="connsiteX101" fmla="*/ 533787 w 12192000"/>
              <a:gd name="connsiteY101" fmla="*/ 935778 h 6858000"/>
              <a:gd name="connsiteX102" fmla="*/ 515939 w 12192000"/>
              <a:gd name="connsiteY102" fmla="*/ 1048224 h 6858000"/>
              <a:gd name="connsiteX103" fmla="*/ 533787 w 12192000"/>
              <a:gd name="connsiteY103" fmla="*/ 1160671 h 6858000"/>
              <a:gd name="connsiteX104" fmla="*/ 747972 w 12192000"/>
              <a:gd name="connsiteY104" fmla="*/ 1376639 h 6858000"/>
              <a:gd name="connsiteX105" fmla="*/ 885408 w 12192000"/>
              <a:gd name="connsiteY105" fmla="*/ 1401627 h 6858000"/>
              <a:gd name="connsiteX106" fmla="*/ 1140646 w 12192000"/>
              <a:gd name="connsiteY106" fmla="*/ 1326663 h 6858000"/>
              <a:gd name="connsiteX107" fmla="*/ 1142429 w 12192000"/>
              <a:gd name="connsiteY107" fmla="*/ 1326663 h 6858000"/>
              <a:gd name="connsiteX108" fmla="*/ 1906357 w 12192000"/>
              <a:gd name="connsiteY108" fmla="*/ 880447 h 6858000"/>
              <a:gd name="connsiteX109" fmla="*/ 2181227 w 12192000"/>
              <a:gd name="connsiteY109" fmla="*/ 839395 h 6858000"/>
              <a:gd name="connsiteX110" fmla="*/ 2315093 w 12192000"/>
              <a:gd name="connsiteY110" fmla="*/ 975045 h 6858000"/>
              <a:gd name="connsiteX111" fmla="*/ 2325802 w 12192000"/>
              <a:gd name="connsiteY111" fmla="*/ 1044654 h 6858000"/>
              <a:gd name="connsiteX112" fmla="*/ 2315093 w 12192000"/>
              <a:gd name="connsiteY112" fmla="*/ 1114264 h 6858000"/>
              <a:gd name="connsiteX113" fmla="*/ 2183012 w 12192000"/>
              <a:gd name="connsiteY113" fmla="*/ 1251699 h 6858000"/>
              <a:gd name="connsiteX114" fmla="*/ 1908141 w 12192000"/>
              <a:gd name="connsiteY114" fmla="*/ 1214216 h 6858000"/>
              <a:gd name="connsiteX115" fmla="*/ 1809973 w 12192000"/>
              <a:gd name="connsiteY115" fmla="*/ 1158886 h 6858000"/>
              <a:gd name="connsiteX116" fmla="*/ 1824252 w 12192000"/>
              <a:gd name="connsiteY116" fmla="*/ 1091061 h 6858000"/>
              <a:gd name="connsiteX117" fmla="*/ 1354830 w 12192000"/>
              <a:gd name="connsiteY117" fmla="*/ 1365930 h 6858000"/>
              <a:gd name="connsiteX118" fmla="*/ 1354830 w 12192000"/>
              <a:gd name="connsiteY118" fmla="*/ 1524783 h 6858000"/>
              <a:gd name="connsiteX119" fmla="*/ 1665399 w 12192000"/>
              <a:gd name="connsiteY119" fmla="*/ 1340942 h 6858000"/>
              <a:gd name="connsiteX120" fmla="*/ 1740363 w 12192000"/>
              <a:gd name="connsiteY120" fmla="*/ 1276687 h 6858000"/>
              <a:gd name="connsiteX121" fmla="*/ 1838531 w 12192000"/>
              <a:gd name="connsiteY121" fmla="*/ 1333802 h 6858000"/>
              <a:gd name="connsiteX122" fmla="*/ 2231203 w 12192000"/>
              <a:gd name="connsiteY122" fmla="*/ 1380209 h 6858000"/>
              <a:gd name="connsiteX123" fmla="*/ 2443603 w 12192000"/>
              <a:gd name="connsiteY123" fmla="*/ 1157101 h 6858000"/>
              <a:gd name="connsiteX124" fmla="*/ 2461452 w 12192000"/>
              <a:gd name="connsiteY124" fmla="*/ 1044654 h 6858000"/>
              <a:gd name="connsiteX125" fmla="*/ 2443603 w 12192000"/>
              <a:gd name="connsiteY125" fmla="*/ 933993 h 6858000"/>
              <a:gd name="connsiteX126" fmla="*/ 2229419 w 12192000"/>
              <a:gd name="connsiteY126" fmla="*/ 714454 h 6858000"/>
              <a:gd name="connsiteX127" fmla="*/ 2091983 w 12192000"/>
              <a:gd name="connsiteY127" fmla="*/ 689466 h 6858000"/>
              <a:gd name="connsiteX128" fmla="*/ 1836746 w 12192000"/>
              <a:gd name="connsiteY128" fmla="*/ 764430 h 6858000"/>
              <a:gd name="connsiteX129" fmla="*/ 1071036 w 12192000"/>
              <a:gd name="connsiteY129" fmla="*/ 1216001 h 6858000"/>
              <a:gd name="connsiteX130" fmla="*/ 796164 w 12192000"/>
              <a:gd name="connsiteY130" fmla="*/ 1257053 h 6858000"/>
              <a:gd name="connsiteX131" fmla="*/ 662298 w 12192000"/>
              <a:gd name="connsiteY131" fmla="*/ 1121403 h 6858000"/>
              <a:gd name="connsiteX132" fmla="*/ 651589 w 12192000"/>
              <a:gd name="connsiteY132" fmla="*/ 1051794 h 6858000"/>
              <a:gd name="connsiteX133" fmla="*/ 662298 w 12192000"/>
              <a:gd name="connsiteY133" fmla="*/ 982184 h 6858000"/>
              <a:gd name="connsiteX134" fmla="*/ 794379 w 12192000"/>
              <a:gd name="connsiteY134" fmla="*/ 844749 h 6858000"/>
              <a:gd name="connsiteX135" fmla="*/ 1069251 w 12192000"/>
              <a:gd name="connsiteY135" fmla="*/ 882232 h 6858000"/>
              <a:gd name="connsiteX136" fmla="*/ 1167418 w 12192000"/>
              <a:gd name="connsiteY136" fmla="*/ 937562 h 6858000"/>
              <a:gd name="connsiteX137" fmla="*/ 1153140 w 12192000"/>
              <a:gd name="connsiteY137" fmla="*/ 1000033 h 6858000"/>
              <a:gd name="connsiteX138" fmla="*/ 1776061 w 12192000"/>
              <a:gd name="connsiteY138" fmla="*/ 639490 h 6858000"/>
              <a:gd name="connsiteX139" fmla="*/ 1801049 w 12192000"/>
              <a:gd name="connsiteY139" fmla="*/ 546677 h 6858000"/>
              <a:gd name="connsiteX140" fmla="*/ 1708236 w 12192000"/>
              <a:gd name="connsiteY140" fmla="*/ 521689 h 6858000"/>
              <a:gd name="connsiteX141" fmla="*/ 1488696 w 12192000"/>
              <a:gd name="connsiteY141" fmla="*/ 648414 h 6858000"/>
              <a:gd name="connsiteX142" fmla="*/ 1265587 w 12192000"/>
              <a:gd name="connsiteY142" fmla="*/ 519904 h 6858000"/>
              <a:gd name="connsiteX143" fmla="*/ 1240040 w 12192000"/>
              <a:gd name="connsiteY143" fmla="*/ 511007 h 6858000"/>
              <a:gd name="connsiteX144" fmla="*/ 0 w 12192000"/>
              <a:gd name="connsiteY144" fmla="*/ 0 h 6858000"/>
              <a:gd name="connsiteX145" fmla="*/ 12192000 w 12192000"/>
              <a:gd name="connsiteY145" fmla="*/ 0 h 6858000"/>
              <a:gd name="connsiteX146" fmla="*/ 12192000 w 12192000"/>
              <a:gd name="connsiteY146" fmla="*/ 6858000 h 6858000"/>
              <a:gd name="connsiteX147" fmla="*/ 0 w 12192000"/>
              <a:gd name="connsiteY14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12192000" h="6858000">
                <a:moveTo>
                  <a:pt x="9484276" y="5815885"/>
                </a:moveTo>
                <a:cubicBezTo>
                  <a:pt x="9452258" y="5815885"/>
                  <a:pt x="9427295" y="5820226"/>
                  <a:pt x="9401247" y="5828909"/>
                </a:cubicBezTo>
                <a:cubicBezTo>
                  <a:pt x="9375198" y="5837592"/>
                  <a:pt x="9355119" y="5849531"/>
                  <a:pt x="9336125" y="5864183"/>
                </a:cubicBezTo>
                <a:cubicBezTo>
                  <a:pt x="9317132" y="5879378"/>
                  <a:pt x="9302479" y="5896744"/>
                  <a:pt x="9292168" y="5916823"/>
                </a:cubicBezTo>
                <a:cubicBezTo>
                  <a:pt x="9281858" y="5936902"/>
                  <a:pt x="9276431" y="5957524"/>
                  <a:pt x="9276431" y="5979774"/>
                </a:cubicBezTo>
                <a:cubicBezTo>
                  <a:pt x="9276431" y="6007450"/>
                  <a:pt x="9281858" y="6030243"/>
                  <a:pt x="9292711" y="6048151"/>
                </a:cubicBezTo>
                <a:cubicBezTo>
                  <a:pt x="9304107" y="6065517"/>
                  <a:pt x="9318217" y="6080712"/>
                  <a:pt x="9336125" y="6092108"/>
                </a:cubicBezTo>
                <a:cubicBezTo>
                  <a:pt x="9354034" y="6103504"/>
                  <a:pt x="9371942" y="6112730"/>
                  <a:pt x="9394192" y="6119242"/>
                </a:cubicBezTo>
                <a:cubicBezTo>
                  <a:pt x="9416442" y="6125754"/>
                  <a:pt x="9433807" y="6131181"/>
                  <a:pt x="9456057" y="6135522"/>
                </a:cubicBezTo>
                <a:cubicBezTo>
                  <a:pt x="9472880" y="6138778"/>
                  <a:pt x="9489160" y="6142034"/>
                  <a:pt x="9503813" y="6145290"/>
                </a:cubicBezTo>
                <a:cubicBezTo>
                  <a:pt x="9519008" y="6148546"/>
                  <a:pt x="9532032" y="6152345"/>
                  <a:pt x="9543428" y="6156686"/>
                </a:cubicBezTo>
                <a:cubicBezTo>
                  <a:pt x="9554824" y="6161028"/>
                  <a:pt x="9563507" y="6166455"/>
                  <a:pt x="9570019" y="6172424"/>
                </a:cubicBezTo>
                <a:cubicBezTo>
                  <a:pt x="9576531" y="6178394"/>
                  <a:pt x="9579787" y="6186534"/>
                  <a:pt x="9579787" y="6196302"/>
                </a:cubicBezTo>
                <a:cubicBezTo>
                  <a:pt x="9579787" y="6211497"/>
                  <a:pt x="9572733" y="6225064"/>
                  <a:pt x="9558623" y="6236460"/>
                </a:cubicBezTo>
                <a:cubicBezTo>
                  <a:pt x="9543971" y="6247856"/>
                  <a:pt x="9523349" y="6253283"/>
                  <a:pt x="9496215" y="6253283"/>
                </a:cubicBezTo>
                <a:cubicBezTo>
                  <a:pt x="9439234" y="6253283"/>
                  <a:pt x="9399076" y="6229405"/>
                  <a:pt x="9375741" y="6182192"/>
                </a:cubicBezTo>
                <a:lnTo>
                  <a:pt x="9256352" y="6251112"/>
                </a:lnTo>
                <a:cubicBezTo>
                  <a:pt x="9276431" y="6284216"/>
                  <a:pt x="9303565" y="6310264"/>
                  <a:pt x="9337211" y="6329258"/>
                </a:cubicBezTo>
                <a:cubicBezTo>
                  <a:pt x="9377369" y="6351508"/>
                  <a:pt x="9428380" y="6362904"/>
                  <a:pt x="9491331" y="6362904"/>
                </a:cubicBezTo>
                <a:cubicBezTo>
                  <a:pt x="9529318" y="6362904"/>
                  <a:pt x="9562422" y="6358020"/>
                  <a:pt x="9590098" y="6347166"/>
                </a:cubicBezTo>
                <a:cubicBezTo>
                  <a:pt x="9618317" y="6336855"/>
                  <a:pt x="9641653" y="6323288"/>
                  <a:pt x="9660646" y="6307008"/>
                </a:cubicBezTo>
                <a:cubicBezTo>
                  <a:pt x="9679640" y="6290728"/>
                  <a:pt x="9693207" y="6272277"/>
                  <a:pt x="9702432" y="6251655"/>
                </a:cubicBezTo>
                <a:cubicBezTo>
                  <a:pt x="9711658" y="6231033"/>
                  <a:pt x="9715999" y="6210412"/>
                  <a:pt x="9715999" y="6189790"/>
                </a:cubicBezTo>
                <a:cubicBezTo>
                  <a:pt x="9715999" y="6162113"/>
                  <a:pt x="9710030" y="6138778"/>
                  <a:pt x="9698634" y="6119784"/>
                </a:cubicBezTo>
                <a:cubicBezTo>
                  <a:pt x="9687238" y="6100791"/>
                  <a:pt x="9672043" y="6085596"/>
                  <a:pt x="9653591" y="6073657"/>
                </a:cubicBezTo>
                <a:cubicBezTo>
                  <a:pt x="9635140" y="6061718"/>
                  <a:pt x="9614519" y="6052492"/>
                  <a:pt x="9592269" y="6045980"/>
                </a:cubicBezTo>
                <a:cubicBezTo>
                  <a:pt x="9569477" y="6040011"/>
                  <a:pt x="9547769" y="6034041"/>
                  <a:pt x="9525520" y="6029700"/>
                </a:cubicBezTo>
                <a:cubicBezTo>
                  <a:pt x="9487532" y="6021560"/>
                  <a:pt x="9462569" y="6013962"/>
                  <a:pt x="9441947" y="6006907"/>
                </a:cubicBezTo>
                <a:cubicBezTo>
                  <a:pt x="9421326" y="6000395"/>
                  <a:pt x="9411015" y="5988456"/>
                  <a:pt x="9411015" y="5971633"/>
                </a:cubicBezTo>
                <a:cubicBezTo>
                  <a:pt x="9411015" y="5956981"/>
                  <a:pt x="9417527" y="5944499"/>
                  <a:pt x="9430008" y="5935274"/>
                </a:cubicBezTo>
                <a:cubicBezTo>
                  <a:pt x="9443033" y="5926048"/>
                  <a:pt x="9457685" y="5921164"/>
                  <a:pt x="9484276" y="5921164"/>
                </a:cubicBezTo>
                <a:cubicBezTo>
                  <a:pt x="9509239" y="5921164"/>
                  <a:pt x="9529861" y="5926048"/>
                  <a:pt x="9546141" y="5935817"/>
                </a:cubicBezTo>
                <a:cubicBezTo>
                  <a:pt x="9562422" y="5945585"/>
                  <a:pt x="9576531" y="5959152"/>
                  <a:pt x="9587385" y="5976517"/>
                </a:cubicBezTo>
                <a:lnTo>
                  <a:pt x="9698634" y="5913024"/>
                </a:lnTo>
                <a:cubicBezTo>
                  <a:pt x="9676384" y="5884805"/>
                  <a:pt x="9650335" y="5862555"/>
                  <a:pt x="9620488" y="5845732"/>
                </a:cubicBezTo>
                <a:cubicBezTo>
                  <a:pt x="9585214" y="5825653"/>
                  <a:pt x="9540172" y="5815885"/>
                  <a:pt x="9484276" y="5815885"/>
                </a:cubicBezTo>
                <a:close/>
                <a:moveTo>
                  <a:pt x="10869731" y="5814800"/>
                </a:moveTo>
                <a:cubicBezTo>
                  <a:pt x="10792128" y="5814800"/>
                  <a:pt x="10726464" y="5840848"/>
                  <a:pt x="10673282" y="5893488"/>
                </a:cubicBezTo>
                <a:cubicBezTo>
                  <a:pt x="10621185" y="5946670"/>
                  <a:pt x="10595679" y="6010706"/>
                  <a:pt x="10595679" y="6088852"/>
                </a:cubicBezTo>
                <a:cubicBezTo>
                  <a:pt x="10595679" y="6166997"/>
                  <a:pt x="10621728" y="6231033"/>
                  <a:pt x="10673825" y="6284216"/>
                </a:cubicBezTo>
                <a:cubicBezTo>
                  <a:pt x="10727007" y="6337398"/>
                  <a:pt x="10792128" y="6362904"/>
                  <a:pt x="10870274" y="6362904"/>
                </a:cubicBezTo>
                <a:cubicBezTo>
                  <a:pt x="10971212" y="6362904"/>
                  <a:pt x="11059126" y="6309722"/>
                  <a:pt x="11104711" y="6227777"/>
                </a:cubicBezTo>
                <a:lnTo>
                  <a:pt x="10988578" y="6161571"/>
                </a:lnTo>
                <a:cubicBezTo>
                  <a:pt x="10967956" y="6203899"/>
                  <a:pt x="10922914" y="6229948"/>
                  <a:pt x="10869189" y="6229948"/>
                </a:cubicBezTo>
                <a:cubicBezTo>
                  <a:pt x="10828488" y="6229948"/>
                  <a:pt x="10795385" y="6216381"/>
                  <a:pt x="10769336" y="6190332"/>
                </a:cubicBezTo>
                <a:cubicBezTo>
                  <a:pt x="10743287" y="6163199"/>
                  <a:pt x="10729721" y="6129010"/>
                  <a:pt x="10729721" y="6088852"/>
                </a:cubicBezTo>
                <a:cubicBezTo>
                  <a:pt x="10729721" y="6005822"/>
                  <a:pt x="10788872" y="5946670"/>
                  <a:pt x="10868646" y="5946670"/>
                </a:cubicBezTo>
                <a:cubicBezTo>
                  <a:pt x="10921828" y="5946670"/>
                  <a:pt x="10966328" y="5973804"/>
                  <a:pt x="10986950" y="6016133"/>
                </a:cubicBezTo>
                <a:lnTo>
                  <a:pt x="11101997" y="5948841"/>
                </a:lnTo>
                <a:cubicBezTo>
                  <a:pt x="11059668" y="5866897"/>
                  <a:pt x="10970126" y="5814800"/>
                  <a:pt x="10869731" y="5814800"/>
                </a:cubicBezTo>
                <a:close/>
                <a:moveTo>
                  <a:pt x="10268445" y="5814800"/>
                </a:moveTo>
                <a:cubicBezTo>
                  <a:pt x="10197354" y="5814800"/>
                  <a:pt x="10137117" y="5839763"/>
                  <a:pt x="10088276" y="5888604"/>
                </a:cubicBezTo>
                <a:cubicBezTo>
                  <a:pt x="10039435" y="5937445"/>
                  <a:pt x="10015557" y="5996597"/>
                  <a:pt x="10015557" y="6067687"/>
                </a:cubicBezTo>
                <a:lnTo>
                  <a:pt x="10015557" y="6348252"/>
                </a:lnTo>
                <a:lnTo>
                  <a:pt x="10150141" y="6348252"/>
                </a:lnTo>
                <a:lnTo>
                  <a:pt x="10150141" y="6076913"/>
                </a:lnTo>
                <a:cubicBezTo>
                  <a:pt x="10150141" y="6042181"/>
                  <a:pt x="10161537" y="6003651"/>
                  <a:pt x="10183245" y="5980859"/>
                </a:cubicBezTo>
                <a:cubicBezTo>
                  <a:pt x="10206037" y="5958066"/>
                  <a:pt x="10233714" y="5946670"/>
                  <a:pt x="10267902" y="5946670"/>
                </a:cubicBezTo>
                <a:cubicBezTo>
                  <a:pt x="10302091" y="5946670"/>
                  <a:pt x="10329767" y="5958066"/>
                  <a:pt x="10352560" y="5980859"/>
                </a:cubicBezTo>
                <a:cubicBezTo>
                  <a:pt x="10375352" y="6003651"/>
                  <a:pt x="10386749" y="6041639"/>
                  <a:pt x="10386749" y="6076913"/>
                </a:cubicBezTo>
                <a:lnTo>
                  <a:pt x="10386749" y="6348794"/>
                </a:lnTo>
                <a:lnTo>
                  <a:pt x="10387834" y="6348794"/>
                </a:lnTo>
                <a:lnTo>
                  <a:pt x="10522418" y="6348794"/>
                </a:lnTo>
                <a:lnTo>
                  <a:pt x="10522418" y="6067687"/>
                </a:lnTo>
                <a:cubicBezTo>
                  <a:pt x="10522418" y="5996597"/>
                  <a:pt x="10497455" y="5937445"/>
                  <a:pt x="10448614" y="5888604"/>
                </a:cubicBezTo>
                <a:cubicBezTo>
                  <a:pt x="10399773" y="5839763"/>
                  <a:pt x="10339536" y="5814800"/>
                  <a:pt x="10268445" y="5814800"/>
                </a:cubicBezTo>
                <a:close/>
                <a:moveTo>
                  <a:pt x="9923845" y="5814800"/>
                </a:moveTo>
                <a:lnTo>
                  <a:pt x="9790346" y="5892402"/>
                </a:lnTo>
                <a:lnTo>
                  <a:pt x="9790346" y="6348794"/>
                </a:lnTo>
                <a:lnTo>
                  <a:pt x="9923845" y="6348794"/>
                </a:lnTo>
                <a:close/>
                <a:moveTo>
                  <a:pt x="11309842" y="5593930"/>
                </a:moveTo>
                <a:lnTo>
                  <a:pt x="11175801" y="5670990"/>
                </a:lnTo>
                <a:lnTo>
                  <a:pt x="11175801" y="6348252"/>
                </a:lnTo>
                <a:lnTo>
                  <a:pt x="11310385" y="6348252"/>
                </a:lnTo>
                <a:lnTo>
                  <a:pt x="11310385" y="6076913"/>
                </a:lnTo>
                <a:cubicBezTo>
                  <a:pt x="11310385" y="6042181"/>
                  <a:pt x="11321781" y="6003651"/>
                  <a:pt x="11343489" y="5980859"/>
                </a:cubicBezTo>
                <a:cubicBezTo>
                  <a:pt x="11366281" y="5958066"/>
                  <a:pt x="11393958" y="5946670"/>
                  <a:pt x="11428146" y="5946670"/>
                </a:cubicBezTo>
                <a:cubicBezTo>
                  <a:pt x="11462335" y="5946670"/>
                  <a:pt x="11490011" y="5958066"/>
                  <a:pt x="11512804" y="5980859"/>
                </a:cubicBezTo>
                <a:cubicBezTo>
                  <a:pt x="11535596" y="6003651"/>
                  <a:pt x="11546993" y="6041639"/>
                  <a:pt x="11546993" y="6076913"/>
                </a:cubicBezTo>
                <a:lnTo>
                  <a:pt x="11546993" y="6348252"/>
                </a:lnTo>
                <a:lnTo>
                  <a:pt x="11681576" y="6348252"/>
                </a:lnTo>
                <a:lnTo>
                  <a:pt x="11681576" y="6067687"/>
                </a:lnTo>
                <a:cubicBezTo>
                  <a:pt x="11682662" y="5997139"/>
                  <a:pt x="11657699" y="5937445"/>
                  <a:pt x="11608858" y="5888604"/>
                </a:cubicBezTo>
                <a:cubicBezTo>
                  <a:pt x="11560017" y="5839763"/>
                  <a:pt x="11499780" y="5814800"/>
                  <a:pt x="11428689" y="5814800"/>
                </a:cubicBezTo>
                <a:cubicBezTo>
                  <a:pt x="11384732" y="5814800"/>
                  <a:pt x="11334806" y="5831623"/>
                  <a:pt x="11309842" y="5855500"/>
                </a:cubicBezTo>
                <a:close/>
                <a:moveTo>
                  <a:pt x="8399640" y="534309"/>
                </a:moveTo>
                <a:cubicBezTo>
                  <a:pt x="7046130" y="534309"/>
                  <a:pt x="5950082" y="1630357"/>
                  <a:pt x="5950082" y="2983867"/>
                </a:cubicBezTo>
                <a:cubicBezTo>
                  <a:pt x="5950082" y="4006355"/>
                  <a:pt x="6575345" y="4881723"/>
                  <a:pt x="7465425" y="5249524"/>
                </a:cubicBezTo>
                <a:lnTo>
                  <a:pt x="7461747" y="6334538"/>
                </a:lnTo>
                <a:lnTo>
                  <a:pt x="9348568" y="5242168"/>
                </a:lnTo>
                <a:cubicBezTo>
                  <a:pt x="10231292" y="4870689"/>
                  <a:pt x="10849198" y="3998999"/>
                  <a:pt x="10849198" y="2983867"/>
                </a:cubicBezTo>
                <a:cubicBezTo>
                  <a:pt x="10849198" y="1630357"/>
                  <a:pt x="9753150" y="534309"/>
                  <a:pt x="8399640" y="534309"/>
                </a:cubicBezTo>
                <a:close/>
                <a:moveTo>
                  <a:pt x="1240040" y="511007"/>
                </a:moveTo>
                <a:cubicBezTo>
                  <a:pt x="1213602" y="507744"/>
                  <a:pt x="1186159" y="520796"/>
                  <a:pt x="1172773" y="544892"/>
                </a:cubicBezTo>
                <a:cubicBezTo>
                  <a:pt x="1153140" y="577020"/>
                  <a:pt x="1165633" y="619856"/>
                  <a:pt x="1197762" y="637705"/>
                </a:cubicBezTo>
                <a:lnTo>
                  <a:pt x="1353046" y="726948"/>
                </a:lnTo>
                <a:lnTo>
                  <a:pt x="1317348" y="748367"/>
                </a:lnTo>
                <a:lnTo>
                  <a:pt x="1311993" y="751936"/>
                </a:lnTo>
                <a:cubicBezTo>
                  <a:pt x="1283435" y="769785"/>
                  <a:pt x="1258447" y="791203"/>
                  <a:pt x="1237029" y="816192"/>
                </a:cubicBezTo>
                <a:lnTo>
                  <a:pt x="1138860" y="759076"/>
                </a:lnTo>
                <a:cubicBezTo>
                  <a:pt x="1004994" y="682327"/>
                  <a:pt x="865774" y="666263"/>
                  <a:pt x="746187" y="712669"/>
                </a:cubicBezTo>
                <a:cubicBezTo>
                  <a:pt x="644450" y="753721"/>
                  <a:pt x="565915" y="835825"/>
                  <a:pt x="533787" y="935778"/>
                </a:cubicBezTo>
                <a:cubicBezTo>
                  <a:pt x="521293" y="973260"/>
                  <a:pt x="515939" y="1010742"/>
                  <a:pt x="515939" y="1048224"/>
                </a:cubicBezTo>
                <a:cubicBezTo>
                  <a:pt x="515939" y="1087491"/>
                  <a:pt x="521293" y="1124973"/>
                  <a:pt x="533787" y="1160671"/>
                </a:cubicBezTo>
                <a:cubicBezTo>
                  <a:pt x="567700" y="1260623"/>
                  <a:pt x="648019" y="1342727"/>
                  <a:pt x="747972" y="1376639"/>
                </a:cubicBezTo>
                <a:cubicBezTo>
                  <a:pt x="790809" y="1394488"/>
                  <a:pt x="837216" y="1401627"/>
                  <a:pt x="885408" y="1401627"/>
                </a:cubicBezTo>
                <a:cubicBezTo>
                  <a:pt x="969298" y="1401627"/>
                  <a:pt x="1056756" y="1376639"/>
                  <a:pt x="1140646" y="1326663"/>
                </a:cubicBezTo>
                <a:lnTo>
                  <a:pt x="1142429" y="1326663"/>
                </a:lnTo>
                <a:lnTo>
                  <a:pt x="1906357" y="880447"/>
                </a:lnTo>
                <a:cubicBezTo>
                  <a:pt x="2031298" y="807267"/>
                  <a:pt x="2124111" y="817976"/>
                  <a:pt x="2181227" y="839395"/>
                </a:cubicBezTo>
                <a:cubicBezTo>
                  <a:pt x="2245483" y="864383"/>
                  <a:pt x="2295459" y="914359"/>
                  <a:pt x="2315093" y="975045"/>
                </a:cubicBezTo>
                <a:cubicBezTo>
                  <a:pt x="2322232" y="998248"/>
                  <a:pt x="2325802" y="1021451"/>
                  <a:pt x="2325802" y="1044654"/>
                </a:cubicBezTo>
                <a:cubicBezTo>
                  <a:pt x="2325802" y="1067858"/>
                  <a:pt x="2322232" y="1091061"/>
                  <a:pt x="2315093" y="1114264"/>
                </a:cubicBezTo>
                <a:cubicBezTo>
                  <a:pt x="2295459" y="1176734"/>
                  <a:pt x="2245483" y="1226711"/>
                  <a:pt x="2183012" y="1251699"/>
                </a:cubicBezTo>
                <a:cubicBezTo>
                  <a:pt x="2127681" y="1274902"/>
                  <a:pt x="2033083" y="1285611"/>
                  <a:pt x="1908141" y="1214216"/>
                </a:cubicBezTo>
                <a:lnTo>
                  <a:pt x="1809973" y="1158886"/>
                </a:lnTo>
                <a:cubicBezTo>
                  <a:pt x="1817113" y="1137467"/>
                  <a:pt x="1820683" y="1114264"/>
                  <a:pt x="1824252" y="1091061"/>
                </a:cubicBezTo>
                <a:lnTo>
                  <a:pt x="1354830" y="1365930"/>
                </a:lnTo>
                <a:lnTo>
                  <a:pt x="1354830" y="1524783"/>
                </a:lnTo>
                <a:lnTo>
                  <a:pt x="1665399" y="1340942"/>
                </a:lnTo>
                <a:cubicBezTo>
                  <a:pt x="1693956" y="1323093"/>
                  <a:pt x="1718945" y="1301675"/>
                  <a:pt x="1740363" y="1276687"/>
                </a:cubicBezTo>
                <a:lnTo>
                  <a:pt x="1838531" y="1333802"/>
                </a:lnTo>
                <a:cubicBezTo>
                  <a:pt x="1972397" y="1410552"/>
                  <a:pt x="2111617" y="1426615"/>
                  <a:pt x="2231203" y="1380209"/>
                </a:cubicBezTo>
                <a:cubicBezTo>
                  <a:pt x="2332941" y="1339157"/>
                  <a:pt x="2411476" y="1257053"/>
                  <a:pt x="2443603" y="1157101"/>
                </a:cubicBezTo>
                <a:cubicBezTo>
                  <a:pt x="2456098" y="1119619"/>
                  <a:pt x="2461452" y="1082136"/>
                  <a:pt x="2461452" y="1044654"/>
                </a:cubicBezTo>
                <a:cubicBezTo>
                  <a:pt x="2461452" y="1007172"/>
                  <a:pt x="2456098" y="969690"/>
                  <a:pt x="2443603" y="933993"/>
                </a:cubicBezTo>
                <a:cubicBezTo>
                  <a:pt x="2411476" y="834040"/>
                  <a:pt x="2331156" y="751936"/>
                  <a:pt x="2229419" y="714454"/>
                </a:cubicBezTo>
                <a:cubicBezTo>
                  <a:pt x="2186582" y="696606"/>
                  <a:pt x="2140175" y="689466"/>
                  <a:pt x="2091983" y="689466"/>
                </a:cubicBezTo>
                <a:cubicBezTo>
                  <a:pt x="2008094" y="689466"/>
                  <a:pt x="1920635" y="714454"/>
                  <a:pt x="1836746" y="764430"/>
                </a:cubicBezTo>
                <a:lnTo>
                  <a:pt x="1071036" y="1216001"/>
                </a:lnTo>
                <a:cubicBezTo>
                  <a:pt x="946093" y="1289181"/>
                  <a:pt x="853280" y="1278472"/>
                  <a:pt x="796164" y="1257053"/>
                </a:cubicBezTo>
                <a:cubicBezTo>
                  <a:pt x="731908" y="1232065"/>
                  <a:pt x="681932" y="1182089"/>
                  <a:pt x="662298" y="1121403"/>
                </a:cubicBezTo>
                <a:cubicBezTo>
                  <a:pt x="655159" y="1098200"/>
                  <a:pt x="651589" y="1074997"/>
                  <a:pt x="651589" y="1051794"/>
                </a:cubicBezTo>
                <a:cubicBezTo>
                  <a:pt x="651589" y="1028591"/>
                  <a:pt x="655159" y="1005387"/>
                  <a:pt x="662298" y="982184"/>
                </a:cubicBezTo>
                <a:cubicBezTo>
                  <a:pt x="681932" y="919714"/>
                  <a:pt x="731908" y="869737"/>
                  <a:pt x="794379" y="844749"/>
                </a:cubicBezTo>
                <a:cubicBezTo>
                  <a:pt x="849710" y="821546"/>
                  <a:pt x="944308" y="810837"/>
                  <a:pt x="1069251" y="882232"/>
                </a:cubicBezTo>
                <a:lnTo>
                  <a:pt x="1167418" y="937562"/>
                </a:lnTo>
                <a:cubicBezTo>
                  <a:pt x="1160278" y="957196"/>
                  <a:pt x="1156709" y="978614"/>
                  <a:pt x="1153140" y="1000033"/>
                </a:cubicBezTo>
                <a:lnTo>
                  <a:pt x="1776061" y="639490"/>
                </a:lnTo>
                <a:cubicBezTo>
                  <a:pt x="1809973" y="621641"/>
                  <a:pt x="1820683" y="578804"/>
                  <a:pt x="1801049" y="546677"/>
                </a:cubicBezTo>
                <a:cubicBezTo>
                  <a:pt x="1783200" y="512764"/>
                  <a:pt x="1740363" y="502055"/>
                  <a:pt x="1708236" y="521689"/>
                </a:cubicBezTo>
                <a:lnTo>
                  <a:pt x="1488696" y="648414"/>
                </a:lnTo>
                <a:lnTo>
                  <a:pt x="1265587" y="519904"/>
                </a:lnTo>
                <a:cubicBezTo>
                  <a:pt x="1257555" y="514996"/>
                  <a:pt x="1248853" y="512095"/>
                  <a:pt x="1240040" y="511007"/>
                </a:cubicBezTo>
                <a:close/>
                <a:moveTo>
                  <a:pt x="0" y="0"/>
                </a:moveTo>
                <a:lnTo>
                  <a:pt x="12192000" y="0"/>
                </a:lnTo>
                <a:lnTo>
                  <a:pt x="12192000" y="6858000"/>
                </a:lnTo>
                <a:lnTo>
                  <a:pt x="0" y="6858000"/>
                </a:lnTo>
                <a:close/>
              </a:path>
            </a:pathLst>
          </a:custGeom>
          <a:solidFill>
            <a:schemeClr val="bg1">
              <a:lumMod val="95000"/>
            </a:schemeClr>
          </a:solidFill>
        </p:spPr>
        <p:txBody>
          <a:bodyPr wrap="square" rIns="6372000" anchor="ctr">
            <a:noAutofit/>
          </a:bodyPr>
          <a:lstStyle>
            <a:lvl1pPr algn="ctr">
              <a:defRPr/>
            </a:lvl1pPr>
          </a:lstStyle>
          <a:p>
            <a:endParaRPr lang="en-GB"/>
          </a:p>
        </p:txBody>
      </p:sp>
      <p:sp>
        <p:nvSpPr>
          <p:cNvPr id="25" name="Text Placeholder 11">
            <a:extLst>
              <a:ext uri="{FF2B5EF4-FFF2-40B4-BE49-F238E27FC236}">
                <a16:creationId xmlns:a16="http://schemas.microsoft.com/office/drawing/2014/main" id="{6A2A3E01-B324-4B4B-8BC5-77ACEE08B753}"/>
              </a:ext>
            </a:extLst>
          </p:cNvPr>
          <p:cNvSpPr>
            <a:spLocks noGrp="1"/>
          </p:cNvSpPr>
          <p:nvPr>
            <p:ph type="body" sz="quarter" idx="11" hasCustomPrompt="1"/>
          </p:nvPr>
        </p:nvSpPr>
        <p:spPr>
          <a:xfrm>
            <a:off x="6451600" y="1527726"/>
            <a:ext cx="3881438" cy="2917274"/>
          </a:xfrm>
        </p:spPr>
        <p:txBody>
          <a:bodyPr anchor="ctr">
            <a:noAutofit/>
          </a:bodyPr>
          <a:lstStyle>
            <a:lvl1pPr algn="ctr">
              <a:defRPr sz="2800">
                <a:solidFill>
                  <a:schemeClr val="bg1"/>
                </a:solidFill>
                <a:latin typeface="+mn-lt"/>
              </a:defRPr>
            </a:lvl1pPr>
          </a:lstStyle>
          <a:p>
            <a:pPr lvl="0"/>
            <a:r>
              <a:rPr lang="en-US"/>
              <a:t>“Insert quote here”</a:t>
            </a:r>
          </a:p>
        </p:txBody>
      </p:sp>
      <p:sp>
        <p:nvSpPr>
          <p:cNvPr id="6" name="Footer Placeholder 3">
            <a:extLst>
              <a:ext uri="{FF2B5EF4-FFF2-40B4-BE49-F238E27FC236}">
                <a16:creationId xmlns:a16="http://schemas.microsoft.com/office/drawing/2014/main" id="{4CA51B79-5EA4-4951-9B07-FEF3036728DB}"/>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a:t>Copyright© 2018 Sinch. All rights reserved. NDA Confidential.</a:t>
            </a:r>
          </a:p>
        </p:txBody>
      </p:sp>
      <p:sp>
        <p:nvSpPr>
          <p:cNvPr id="7" name="Slide Number Placeholder 4">
            <a:extLst>
              <a:ext uri="{FF2B5EF4-FFF2-40B4-BE49-F238E27FC236}">
                <a16:creationId xmlns:a16="http://schemas.microsoft.com/office/drawing/2014/main" id="{8BB4E098-E2E9-4100-9101-EDFEE6B5D550}"/>
              </a:ext>
            </a:extLst>
          </p:cNvPr>
          <p:cNvSpPr>
            <a:spLocks noGrp="1"/>
          </p:cNvSpPr>
          <p:nvPr>
            <p:ph type="sldNum" sz="quarter" idx="14"/>
          </p:nvPr>
        </p:nvSpPr>
        <p:spPr>
          <a:xfrm>
            <a:off x="11325225" y="6491092"/>
            <a:ext cx="350838" cy="138499"/>
          </a:xfrm>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1450614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Key Message + Image + Bubble Left 1">
    <p:bg>
      <p:bgPr>
        <a:solidFill>
          <a:schemeClr val="tx2"/>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9732963" y="512764"/>
            <a:ext cx="1943100" cy="1014962"/>
          </a:xfrm>
          <a:prstGeom prst="rect">
            <a:avLst/>
          </a:prstGeom>
        </p:spPr>
      </p:pic>
      <p:sp>
        <p:nvSpPr>
          <p:cNvPr id="11" name="Graphic 5">
            <a:extLst>
              <a:ext uri="{FF2B5EF4-FFF2-40B4-BE49-F238E27FC236}">
                <a16:creationId xmlns:a16="http://schemas.microsoft.com/office/drawing/2014/main" id="{FED4D053-4AF1-4052-8AD0-0A908B7220C2}"/>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solidFill>
          <a:ln w="5412" cap="flat">
            <a:noFill/>
            <a:prstDash val="solid"/>
            <a:miter/>
          </a:ln>
        </p:spPr>
        <p:txBody>
          <a:bodyPr rtlCol="0" anchor="ctr"/>
          <a:lstStyle/>
          <a:p>
            <a:endParaRPr lang="en-GB"/>
          </a:p>
        </p:txBody>
      </p:sp>
      <p:sp>
        <p:nvSpPr>
          <p:cNvPr id="12" name="Picture Placeholder 11">
            <a:extLst>
              <a:ext uri="{FF2B5EF4-FFF2-40B4-BE49-F238E27FC236}">
                <a16:creationId xmlns:a16="http://schemas.microsoft.com/office/drawing/2014/main" id="{A89C0FFF-72FA-4AC5-BAF6-18D3E95CDF5E}"/>
              </a:ext>
            </a:extLst>
          </p:cNvPr>
          <p:cNvSpPr>
            <a:spLocks noGrp="1"/>
          </p:cNvSpPr>
          <p:nvPr>
            <p:ph type="pic" sz="quarter" idx="11"/>
          </p:nvPr>
        </p:nvSpPr>
        <p:spPr>
          <a:xfrm>
            <a:off x="531064" y="534310"/>
            <a:ext cx="4899114" cy="5800229"/>
          </a:xfrm>
          <a:custGeom>
            <a:avLst/>
            <a:gdLst>
              <a:gd name="connsiteX0" fmla="*/ 2449557 w 4899114"/>
              <a:gd name="connsiteY0" fmla="*/ 0 h 5800229"/>
              <a:gd name="connsiteX1" fmla="*/ 4899114 w 4899114"/>
              <a:gd name="connsiteY1" fmla="*/ 2449558 h 5800229"/>
              <a:gd name="connsiteX2" fmla="*/ 3398485 w 4899114"/>
              <a:gd name="connsiteY2" fmla="*/ 4707859 h 5800229"/>
              <a:gd name="connsiteX3" fmla="*/ 1511664 w 4899114"/>
              <a:gd name="connsiteY3" fmla="*/ 5800229 h 5800229"/>
              <a:gd name="connsiteX4" fmla="*/ 1515342 w 4899114"/>
              <a:gd name="connsiteY4" fmla="*/ 4715215 h 5800229"/>
              <a:gd name="connsiteX5" fmla="*/ 0 w 4899114"/>
              <a:gd name="connsiteY5" fmla="*/ 2449558 h 5800229"/>
              <a:gd name="connsiteX6" fmla="*/ 2449557 w 4899114"/>
              <a:gd name="connsiteY6" fmla="*/ 0 h 580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9114" h="5800229">
                <a:moveTo>
                  <a:pt x="2449557" y="0"/>
                </a:moveTo>
                <a:cubicBezTo>
                  <a:pt x="3803066" y="0"/>
                  <a:pt x="4899114" y="1096048"/>
                  <a:pt x="4899114" y="2449558"/>
                </a:cubicBezTo>
                <a:cubicBezTo>
                  <a:pt x="4899114" y="3464690"/>
                  <a:pt x="4281208" y="4336380"/>
                  <a:pt x="3398485" y="4707859"/>
                </a:cubicBezTo>
                <a:lnTo>
                  <a:pt x="1511664" y="5800229"/>
                </a:lnTo>
                <a:lnTo>
                  <a:pt x="1515342" y="4715215"/>
                </a:lnTo>
                <a:cubicBezTo>
                  <a:pt x="625262" y="4347414"/>
                  <a:pt x="0" y="3472046"/>
                  <a:pt x="0" y="2449558"/>
                </a:cubicBezTo>
                <a:cubicBezTo>
                  <a:pt x="0" y="1096048"/>
                  <a:pt x="1096048" y="0"/>
                  <a:pt x="2449557" y="0"/>
                </a:cubicBezTo>
                <a:close/>
              </a:path>
            </a:pathLst>
          </a:custGeom>
          <a:solidFill>
            <a:schemeClr val="bg1">
              <a:lumMod val="95000"/>
            </a:schemeClr>
          </a:solidFill>
        </p:spPr>
        <p:txBody>
          <a:bodyPr wrap="square" bIns="792000" anchor="ctr">
            <a:noAutofit/>
          </a:bodyPr>
          <a:lstStyle>
            <a:lvl1pPr algn="ctr">
              <a:defRPr/>
            </a:lvl1pPr>
          </a:lstStyle>
          <a:p>
            <a:endParaRPr lang="en-GB"/>
          </a:p>
        </p:txBody>
      </p:sp>
      <p:sp>
        <p:nvSpPr>
          <p:cNvPr id="13" name="Text Placeholder 11">
            <a:extLst>
              <a:ext uri="{FF2B5EF4-FFF2-40B4-BE49-F238E27FC236}">
                <a16:creationId xmlns:a16="http://schemas.microsoft.com/office/drawing/2014/main" id="{7F22F01A-5F15-4843-A4EC-025856DAAE5B}"/>
              </a:ext>
            </a:extLst>
          </p:cNvPr>
          <p:cNvSpPr>
            <a:spLocks noGrp="1"/>
          </p:cNvSpPr>
          <p:nvPr>
            <p:ph type="body" sz="quarter" idx="12" hasCustomPrompt="1"/>
          </p:nvPr>
        </p:nvSpPr>
        <p:spPr>
          <a:xfrm>
            <a:off x="6096000" y="1685070"/>
            <a:ext cx="5589939" cy="3494223"/>
          </a:xfrm>
        </p:spPr>
        <p:txBody>
          <a:bodyPr anchor="ctr">
            <a:noAutofit/>
          </a:bodyPr>
          <a:lstStyle>
            <a:lvl1pPr algn="ctr">
              <a:defRPr sz="2800">
                <a:solidFill>
                  <a:schemeClr val="accent2"/>
                </a:solidFill>
                <a:latin typeface="+mn-lt"/>
              </a:defRPr>
            </a:lvl1pPr>
          </a:lstStyle>
          <a:p>
            <a:pPr lvl="0"/>
            <a:r>
              <a:rPr lang="en-US"/>
              <a:t>Lorem ipsum dolor </a:t>
            </a:r>
            <a:br>
              <a:rPr lang="en-US"/>
            </a:br>
            <a:r>
              <a:rPr lang="en-US"/>
              <a:t>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7" name="Footer Placeholder 3">
            <a:extLst>
              <a:ext uri="{FF2B5EF4-FFF2-40B4-BE49-F238E27FC236}">
                <a16:creationId xmlns:a16="http://schemas.microsoft.com/office/drawing/2014/main" id="{34ADEF6F-41B6-4919-BF4D-7D26B8D9EC9B}"/>
              </a:ext>
            </a:extLst>
          </p:cNvPr>
          <p:cNvSpPr>
            <a:spLocks noGrp="1"/>
          </p:cNvSpPr>
          <p:nvPr>
            <p:ph type="ftr" sz="quarter" idx="13"/>
          </p:nvPr>
        </p:nvSpPr>
        <p:spPr>
          <a:xfrm>
            <a:off x="512193" y="6519124"/>
            <a:ext cx="5421881" cy="92333"/>
          </a:xfrm>
        </p:spPr>
        <p:txBody>
          <a:bodyPr/>
          <a:lstStyle>
            <a:lvl1pPr>
              <a:defRPr>
                <a:solidFill>
                  <a:schemeClr val="tx1"/>
                </a:solidFill>
              </a:defRPr>
            </a:lvl1pPr>
          </a:lstStyle>
          <a:p>
            <a:r>
              <a:rPr lang="en-GB"/>
              <a:t>Copyright© 2018 Sinch. All rights reserved. NDA Confidential.</a:t>
            </a:r>
          </a:p>
        </p:txBody>
      </p:sp>
      <p:sp>
        <p:nvSpPr>
          <p:cNvPr id="8" name="Slide Number Placeholder 4">
            <a:extLst>
              <a:ext uri="{FF2B5EF4-FFF2-40B4-BE49-F238E27FC236}">
                <a16:creationId xmlns:a16="http://schemas.microsoft.com/office/drawing/2014/main" id="{612931EE-0E4C-43CD-80E1-CEAE35DC0F8F}"/>
              </a:ext>
            </a:extLst>
          </p:cNvPr>
          <p:cNvSpPr>
            <a:spLocks noGrp="1"/>
          </p:cNvSpPr>
          <p:nvPr>
            <p:ph type="sldNum" sz="quarter" idx="14"/>
          </p:nvPr>
        </p:nvSpPr>
        <p:spPr>
          <a:xfrm>
            <a:off x="11325225" y="6491092"/>
            <a:ext cx="350838" cy="138499"/>
          </a:xfrm>
        </p:spPr>
        <p:txBody>
          <a:bodyPr/>
          <a:lstStyle>
            <a:lvl1pPr>
              <a:defRPr>
                <a:solidFill>
                  <a:schemeClr val="tx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127326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Key Message + Image + Bubble Left 2">
    <p:bg>
      <p:bgPr>
        <a:solidFill>
          <a:schemeClr val="accent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9732963" y="512764"/>
            <a:ext cx="1943100" cy="1014962"/>
          </a:xfrm>
          <a:prstGeom prst="rect">
            <a:avLst/>
          </a:prstGeom>
        </p:spPr>
      </p:pic>
      <p:sp>
        <p:nvSpPr>
          <p:cNvPr id="11" name="Graphic 5">
            <a:extLst>
              <a:ext uri="{FF2B5EF4-FFF2-40B4-BE49-F238E27FC236}">
                <a16:creationId xmlns:a16="http://schemas.microsoft.com/office/drawing/2014/main" id="{FED4D053-4AF1-4052-8AD0-0A908B7220C2}"/>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p>
        </p:txBody>
      </p:sp>
      <p:sp>
        <p:nvSpPr>
          <p:cNvPr id="9" name="Picture Placeholder 8">
            <a:extLst>
              <a:ext uri="{FF2B5EF4-FFF2-40B4-BE49-F238E27FC236}">
                <a16:creationId xmlns:a16="http://schemas.microsoft.com/office/drawing/2014/main" id="{0DEEF3FE-D92F-4FCF-A408-23A9778DED68}"/>
              </a:ext>
            </a:extLst>
          </p:cNvPr>
          <p:cNvSpPr>
            <a:spLocks noGrp="1"/>
          </p:cNvSpPr>
          <p:nvPr>
            <p:ph type="pic" sz="quarter" idx="11"/>
          </p:nvPr>
        </p:nvSpPr>
        <p:spPr>
          <a:xfrm>
            <a:off x="531064" y="534310"/>
            <a:ext cx="4899114" cy="5800229"/>
          </a:xfrm>
          <a:custGeom>
            <a:avLst/>
            <a:gdLst>
              <a:gd name="connsiteX0" fmla="*/ 2449557 w 4899114"/>
              <a:gd name="connsiteY0" fmla="*/ 0 h 5800229"/>
              <a:gd name="connsiteX1" fmla="*/ 4899114 w 4899114"/>
              <a:gd name="connsiteY1" fmla="*/ 2449558 h 5800229"/>
              <a:gd name="connsiteX2" fmla="*/ 3398485 w 4899114"/>
              <a:gd name="connsiteY2" fmla="*/ 4707859 h 5800229"/>
              <a:gd name="connsiteX3" fmla="*/ 1511664 w 4899114"/>
              <a:gd name="connsiteY3" fmla="*/ 5800229 h 5800229"/>
              <a:gd name="connsiteX4" fmla="*/ 1515342 w 4899114"/>
              <a:gd name="connsiteY4" fmla="*/ 4715215 h 5800229"/>
              <a:gd name="connsiteX5" fmla="*/ 0 w 4899114"/>
              <a:gd name="connsiteY5" fmla="*/ 2449558 h 5800229"/>
              <a:gd name="connsiteX6" fmla="*/ 2449557 w 4899114"/>
              <a:gd name="connsiteY6" fmla="*/ 0 h 580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9114" h="5800229">
                <a:moveTo>
                  <a:pt x="2449557" y="0"/>
                </a:moveTo>
                <a:cubicBezTo>
                  <a:pt x="3803066" y="0"/>
                  <a:pt x="4899114" y="1096048"/>
                  <a:pt x="4899114" y="2449558"/>
                </a:cubicBezTo>
                <a:cubicBezTo>
                  <a:pt x="4899114" y="3464690"/>
                  <a:pt x="4281208" y="4336380"/>
                  <a:pt x="3398485" y="4707859"/>
                </a:cubicBezTo>
                <a:lnTo>
                  <a:pt x="1511664" y="5800229"/>
                </a:lnTo>
                <a:lnTo>
                  <a:pt x="1515342" y="4715215"/>
                </a:lnTo>
                <a:cubicBezTo>
                  <a:pt x="625262" y="4347414"/>
                  <a:pt x="0" y="3472046"/>
                  <a:pt x="0" y="2449558"/>
                </a:cubicBezTo>
                <a:cubicBezTo>
                  <a:pt x="0" y="1096048"/>
                  <a:pt x="1096048" y="0"/>
                  <a:pt x="2449557" y="0"/>
                </a:cubicBezTo>
                <a:close/>
              </a:path>
            </a:pathLst>
          </a:custGeom>
          <a:solidFill>
            <a:schemeClr val="bg1">
              <a:lumMod val="95000"/>
            </a:schemeClr>
          </a:solidFill>
        </p:spPr>
        <p:txBody>
          <a:bodyPr wrap="square" bIns="792000" anchor="ctr">
            <a:noAutofit/>
          </a:bodyPr>
          <a:lstStyle>
            <a:lvl1pPr algn="ctr">
              <a:defRPr/>
            </a:lvl1pPr>
          </a:lstStyle>
          <a:p>
            <a:endParaRPr lang="en-GB"/>
          </a:p>
        </p:txBody>
      </p:sp>
      <p:sp>
        <p:nvSpPr>
          <p:cNvPr id="10" name="Text Placeholder 11">
            <a:extLst>
              <a:ext uri="{FF2B5EF4-FFF2-40B4-BE49-F238E27FC236}">
                <a16:creationId xmlns:a16="http://schemas.microsoft.com/office/drawing/2014/main" id="{32247D72-313D-4371-8F70-2A2A8FCCCEBD}"/>
              </a:ext>
            </a:extLst>
          </p:cNvPr>
          <p:cNvSpPr>
            <a:spLocks noGrp="1"/>
          </p:cNvSpPr>
          <p:nvPr>
            <p:ph type="body" sz="quarter" idx="12" hasCustomPrompt="1"/>
          </p:nvPr>
        </p:nvSpPr>
        <p:spPr>
          <a:xfrm>
            <a:off x="6096000" y="1685070"/>
            <a:ext cx="5589939" cy="3494223"/>
          </a:xfrm>
        </p:spPr>
        <p:txBody>
          <a:bodyPr anchor="ctr">
            <a:noAutofit/>
          </a:bodyPr>
          <a:lstStyle>
            <a:lvl1pPr algn="ctr">
              <a:defRPr sz="2800">
                <a:solidFill>
                  <a:schemeClr val="accent4"/>
                </a:solidFill>
                <a:latin typeface="+mn-lt"/>
              </a:defRPr>
            </a:lvl1pPr>
          </a:lstStyle>
          <a:p>
            <a:pPr lvl="0"/>
            <a:r>
              <a:rPr lang="en-US"/>
              <a:t>Lorem ipsum dolor </a:t>
            </a:r>
            <a:br>
              <a:rPr lang="en-US"/>
            </a:br>
            <a:r>
              <a:rPr lang="en-US"/>
              <a:t>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7" name="Footer Placeholder 3">
            <a:extLst>
              <a:ext uri="{FF2B5EF4-FFF2-40B4-BE49-F238E27FC236}">
                <a16:creationId xmlns:a16="http://schemas.microsoft.com/office/drawing/2014/main" id="{02E9ABC0-610C-4B91-B714-EA47231CCE6A}"/>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a:t>Copyright© 2018 Sinch. All rights reserved. NDA Confidential.</a:t>
            </a:r>
          </a:p>
        </p:txBody>
      </p:sp>
      <p:sp>
        <p:nvSpPr>
          <p:cNvPr id="8" name="Slide Number Placeholder 4">
            <a:extLst>
              <a:ext uri="{FF2B5EF4-FFF2-40B4-BE49-F238E27FC236}">
                <a16:creationId xmlns:a16="http://schemas.microsoft.com/office/drawing/2014/main" id="{1A2D3874-DE92-4DAE-A9CB-A1E938CB1360}"/>
              </a:ext>
            </a:extLst>
          </p:cNvPr>
          <p:cNvSpPr>
            <a:spLocks noGrp="1"/>
          </p:cNvSpPr>
          <p:nvPr>
            <p:ph type="sldNum" sz="quarter" idx="14"/>
          </p:nvPr>
        </p:nvSpPr>
        <p:spPr>
          <a:xfrm>
            <a:off x="11325225" y="6491092"/>
            <a:ext cx="350838" cy="138499"/>
          </a:xfrm>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86511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5" name="Footer Placeholder 5">
            <a:extLst>
              <a:ext uri="{FF2B5EF4-FFF2-40B4-BE49-F238E27FC236}">
                <a16:creationId xmlns:a16="http://schemas.microsoft.com/office/drawing/2014/main" id="{2A255AA9-6DC5-42FF-81B3-6038B9E5F6EA}"/>
              </a:ext>
            </a:extLst>
          </p:cNvPr>
          <p:cNvSpPr>
            <a:spLocks noGrp="1"/>
          </p:cNvSpPr>
          <p:nvPr>
            <p:ph type="ftr" sz="quarter" idx="3"/>
          </p:nvPr>
        </p:nvSpPr>
        <p:spPr>
          <a:xfrm>
            <a:off x="512193" y="6519124"/>
            <a:ext cx="5421881" cy="92333"/>
          </a:xfrm>
          <a:prstGeom prst="rect">
            <a:avLst/>
          </a:prstGeom>
        </p:spPr>
        <p:txBody>
          <a:bodyPr vert="horz" wrap="square" lIns="0" tIns="0" rIns="0" bIns="0" rtlCol="0" anchor="ctr">
            <a:spAutoFit/>
          </a:bodyPr>
          <a:lstStyle>
            <a:lvl1pPr algn="l">
              <a:defRPr sz="600">
                <a:solidFill>
                  <a:schemeClr val="tx1"/>
                </a:solidFill>
                <a:latin typeface="Atlas Grotesk Light" pitchFamily="50" charset="0"/>
              </a:defRPr>
            </a:lvl1pPr>
          </a:lstStyle>
          <a:p>
            <a:r>
              <a:rPr lang="en-GB" dirty="0"/>
              <a:t>Copyright© 2018 Sinch. All rights reserved. NDA Confidential.</a:t>
            </a:r>
          </a:p>
        </p:txBody>
      </p:sp>
      <p:sp>
        <p:nvSpPr>
          <p:cNvPr id="9" name="Slide Number Placeholder 6">
            <a:extLst>
              <a:ext uri="{FF2B5EF4-FFF2-40B4-BE49-F238E27FC236}">
                <a16:creationId xmlns:a16="http://schemas.microsoft.com/office/drawing/2014/main" id="{4EE3D843-E720-446E-A0FE-210422D7760D}"/>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a:solidFill>
                  <a:schemeClr val="tx1"/>
                </a:solidFill>
                <a:latin typeface="+mj-lt"/>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3965398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Key Message + Image + Bubble Left 3">
    <p:bg>
      <p:bgPr>
        <a:solidFill>
          <a:schemeClr val="accent2"/>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9732963" y="512764"/>
            <a:ext cx="1943100" cy="1014962"/>
          </a:xfrm>
          <a:prstGeom prst="rect">
            <a:avLst/>
          </a:prstGeom>
        </p:spPr>
      </p:pic>
      <p:sp>
        <p:nvSpPr>
          <p:cNvPr id="11" name="Graphic 5">
            <a:extLst>
              <a:ext uri="{FF2B5EF4-FFF2-40B4-BE49-F238E27FC236}">
                <a16:creationId xmlns:a16="http://schemas.microsoft.com/office/drawing/2014/main" id="{FED4D053-4AF1-4052-8AD0-0A908B7220C2}"/>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p>
        </p:txBody>
      </p:sp>
      <p:sp>
        <p:nvSpPr>
          <p:cNvPr id="9" name="Picture Placeholder 8">
            <a:extLst>
              <a:ext uri="{FF2B5EF4-FFF2-40B4-BE49-F238E27FC236}">
                <a16:creationId xmlns:a16="http://schemas.microsoft.com/office/drawing/2014/main" id="{9A539DB7-5807-4FF6-A52F-666B138DA79C}"/>
              </a:ext>
            </a:extLst>
          </p:cNvPr>
          <p:cNvSpPr>
            <a:spLocks noGrp="1"/>
          </p:cNvSpPr>
          <p:nvPr>
            <p:ph type="pic" sz="quarter" idx="11"/>
          </p:nvPr>
        </p:nvSpPr>
        <p:spPr>
          <a:xfrm>
            <a:off x="531064" y="534310"/>
            <a:ext cx="4899114" cy="5800229"/>
          </a:xfrm>
          <a:custGeom>
            <a:avLst/>
            <a:gdLst>
              <a:gd name="connsiteX0" fmla="*/ 2449557 w 4899114"/>
              <a:gd name="connsiteY0" fmla="*/ 0 h 5800229"/>
              <a:gd name="connsiteX1" fmla="*/ 4899114 w 4899114"/>
              <a:gd name="connsiteY1" fmla="*/ 2449558 h 5800229"/>
              <a:gd name="connsiteX2" fmla="*/ 3398485 w 4899114"/>
              <a:gd name="connsiteY2" fmla="*/ 4707859 h 5800229"/>
              <a:gd name="connsiteX3" fmla="*/ 1511664 w 4899114"/>
              <a:gd name="connsiteY3" fmla="*/ 5800229 h 5800229"/>
              <a:gd name="connsiteX4" fmla="*/ 1515342 w 4899114"/>
              <a:gd name="connsiteY4" fmla="*/ 4715215 h 5800229"/>
              <a:gd name="connsiteX5" fmla="*/ 0 w 4899114"/>
              <a:gd name="connsiteY5" fmla="*/ 2449558 h 5800229"/>
              <a:gd name="connsiteX6" fmla="*/ 2449557 w 4899114"/>
              <a:gd name="connsiteY6" fmla="*/ 0 h 580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9114" h="5800229">
                <a:moveTo>
                  <a:pt x="2449557" y="0"/>
                </a:moveTo>
                <a:cubicBezTo>
                  <a:pt x="3803066" y="0"/>
                  <a:pt x="4899114" y="1096048"/>
                  <a:pt x="4899114" y="2449558"/>
                </a:cubicBezTo>
                <a:cubicBezTo>
                  <a:pt x="4899114" y="3464690"/>
                  <a:pt x="4281208" y="4336380"/>
                  <a:pt x="3398485" y="4707859"/>
                </a:cubicBezTo>
                <a:lnTo>
                  <a:pt x="1511664" y="5800229"/>
                </a:lnTo>
                <a:lnTo>
                  <a:pt x="1515342" y="4715215"/>
                </a:lnTo>
                <a:cubicBezTo>
                  <a:pt x="625262" y="4347414"/>
                  <a:pt x="0" y="3472046"/>
                  <a:pt x="0" y="2449558"/>
                </a:cubicBezTo>
                <a:cubicBezTo>
                  <a:pt x="0" y="1096048"/>
                  <a:pt x="1096048" y="0"/>
                  <a:pt x="2449557" y="0"/>
                </a:cubicBezTo>
                <a:close/>
              </a:path>
            </a:pathLst>
          </a:custGeom>
          <a:solidFill>
            <a:schemeClr val="bg1">
              <a:lumMod val="95000"/>
            </a:schemeClr>
          </a:solidFill>
        </p:spPr>
        <p:txBody>
          <a:bodyPr wrap="square" bIns="792000" anchor="ctr">
            <a:noAutofit/>
          </a:bodyPr>
          <a:lstStyle>
            <a:lvl1pPr algn="ctr">
              <a:defRPr/>
            </a:lvl1pPr>
          </a:lstStyle>
          <a:p>
            <a:endParaRPr lang="en-GB"/>
          </a:p>
        </p:txBody>
      </p:sp>
      <p:sp>
        <p:nvSpPr>
          <p:cNvPr id="10" name="Text Placeholder 11">
            <a:extLst>
              <a:ext uri="{FF2B5EF4-FFF2-40B4-BE49-F238E27FC236}">
                <a16:creationId xmlns:a16="http://schemas.microsoft.com/office/drawing/2014/main" id="{24769807-F775-4748-808F-86161AC8D95E}"/>
              </a:ext>
            </a:extLst>
          </p:cNvPr>
          <p:cNvSpPr>
            <a:spLocks noGrp="1"/>
          </p:cNvSpPr>
          <p:nvPr>
            <p:ph type="body" sz="quarter" idx="12" hasCustomPrompt="1"/>
          </p:nvPr>
        </p:nvSpPr>
        <p:spPr>
          <a:xfrm>
            <a:off x="6096000" y="1685070"/>
            <a:ext cx="5589939" cy="3494223"/>
          </a:xfrm>
        </p:spPr>
        <p:txBody>
          <a:bodyPr anchor="ctr">
            <a:noAutofit/>
          </a:bodyPr>
          <a:lstStyle>
            <a:lvl1pPr algn="ctr">
              <a:defRPr sz="2800">
                <a:solidFill>
                  <a:schemeClr val="accent6"/>
                </a:solidFill>
                <a:latin typeface="+mn-lt"/>
              </a:defRPr>
            </a:lvl1pPr>
          </a:lstStyle>
          <a:p>
            <a:pPr lvl="0"/>
            <a:r>
              <a:rPr lang="en-US"/>
              <a:t>Lorem ipsum dolor </a:t>
            </a:r>
            <a:br>
              <a:rPr lang="en-US"/>
            </a:br>
            <a:r>
              <a:rPr lang="en-US"/>
              <a:t>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7" name="Footer Placeholder 3">
            <a:extLst>
              <a:ext uri="{FF2B5EF4-FFF2-40B4-BE49-F238E27FC236}">
                <a16:creationId xmlns:a16="http://schemas.microsoft.com/office/drawing/2014/main" id="{660D934E-623C-411E-8B5A-2FE75179F765}"/>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a:t>Copyright© 2018 Sinch. All rights reserved. NDA Confidential.</a:t>
            </a:r>
          </a:p>
        </p:txBody>
      </p:sp>
      <p:sp>
        <p:nvSpPr>
          <p:cNvPr id="8" name="Slide Number Placeholder 4">
            <a:extLst>
              <a:ext uri="{FF2B5EF4-FFF2-40B4-BE49-F238E27FC236}">
                <a16:creationId xmlns:a16="http://schemas.microsoft.com/office/drawing/2014/main" id="{9EBFD0E1-427A-4CC7-91E2-8711B5CD1460}"/>
              </a:ext>
            </a:extLst>
          </p:cNvPr>
          <p:cNvSpPr>
            <a:spLocks noGrp="1"/>
          </p:cNvSpPr>
          <p:nvPr>
            <p:ph type="sldNum" sz="quarter" idx="14"/>
          </p:nvPr>
        </p:nvSpPr>
        <p:spPr>
          <a:xfrm>
            <a:off x="11325225" y="6491092"/>
            <a:ext cx="350838" cy="138499"/>
          </a:xfrm>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268909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Key Message + Image + Bubble Left 4">
    <p:bg>
      <p:bgPr>
        <a:solidFill>
          <a:schemeClr val="tx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9732963" y="512764"/>
            <a:ext cx="1943100" cy="1014962"/>
          </a:xfrm>
          <a:prstGeom prst="rect">
            <a:avLst/>
          </a:prstGeom>
        </p:spPr>
      </p:pic>
      <p:sp>
        <p:nvSpPr>
          <p:cNvPr id="11" name="Graphic 5">
            <a:extLst>
              <a:ext uri="{FF2B5EF4-FFF2-40B4-BE49-F238E27FC236}">
                <a16:creationId xmlns:a16="http://schemas.microsoft.com/office/drawing/2014/main" id="{FED4D053-4AF1-4052-8AD0-0A908B7220C2}"/>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p>
        </p:txBody>
      </p:sp>
      <p:sp>
        <p:nvSpPr>
          <p:cNvPr id="9" name="Picture Placeholder 8">
            <a:extLst>
              <a:ext uri="{FF2B5EF4-FFF2-40B4-BE49-F238E27FC236}">
                <a16:creationId xmlns:a16="http://schemas.microsoft.com/office/drawing/2014/main" id="{AE1C7A87-3916-4A75-B7F4-D3539E5CDB44}"/>
              </a:ext>
            </a:extLst>
          </p:cNvPr>
          <p:cNvSpPr>
            <a:spLocks noGrp="1"/>
          </p:cNvSpPr>
          <p:nvPr>
            <p:ph type="pic" sz="quarter" idx="11"/>
          </p:nvPr>
        </p:nvSpPr>
        <p:spPr>
          <a:xfrm>
            <a:off x="531064" y="534310"/>
            <a:ext cx="4899114" cy="5800229"/>
          </a:xfrm>
          <a:custGeom>
            <a:avLst/>
            <a:gdLst>
              <a:gd name="connsiteX0" fmla="*/ 2449557 w 4899114"/>
              <a:gd name="connsiteY0" fmla="*/ 0 h 5800229"/>
              <a:gd name="connsiteX1" fmla="*/ 4899114 w 4899114"/>
              <a:gd name="connsiteY1" fmla="*/ 2449558 h 5800229"/>
              <a:gd name="connsiteX2" fmla="*/ 3398485 w 4899114"/>
              <a:gd name="connsiteY2" fmla="*/ 4707859 h 5800229"/>
              <a:gd name="connsiteX3" fmla="*/ 1511664 w 4899114"/>
              <a:gd name="connsiteY3" fmla="*/ 5800229 h 5800229"/>
              <a:gd name="connsiteX4" fmla="*/ 1515342 w 4899114"/>
              <a:gd name="connsiteY4" fmla="*/ 4715215 h 5800229"/>
              <a:gd name="connsiteX5" fmla="*/ 0 w 4899114"/>
              <a:gd name="connsiteY5" fmla="*/ 2449558 h 5800229"/>
              <a:gd name="connsiteX6" fmla="*/ 2449557 w 4899114"/>
              <a:gd name="connsiteY6" fmla="*/ 0 h 580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9114" h="5800229">
                <a:moveTo>
                  <a:pt x="2449557" y="0"/>
                </a:moveTo>
                <a:cubicBezTo>
                  <a:pt x="3803066" y="0"/>
                  <a:pt x="4899114" y="1096048"/>
                  <a:pt x="4899114" y="2449558"/>
                </a:cubicBezTo>
                <a:cubicBezTo>
                  <a:pt x="4899114" y="3464690"/>
                  <a:pt x="4281208" y="4336380"/>
                  <a:pt x="3398485" y="4707859"/>
                </a:cubicBezTo>
                <a:lnTo>
                  <a:pt x="1511664" y="5800229"/>
                </a:lnTo>
                <a:lnTo>
                  <a:pt x="1515342" y="4715215"/>
                </a:lnTo>
                <a:cubicBezTo>
                  <a:pt x="625262" y="4347414"/>
                  <a:pt x="0" y="3472046"/>
                  <a:pt x="0" y="2449558"/>
                </a:cubicBezTo>
                <a:cubicBezTo>
                  <a:pt x="0" y="1096048"/>
                  <a:pt x="1096048" y="0"/>
                  <a:pt x="2449557" y="0"/>
                </a:cubicBezTo>
                <a:close/>
              </a:path>
            </a:pathLst>
          </a:custGeom>
          <a:solidFill>
            <a:schemeClr val="bg1">
              <a:lumMod val="95000"/>
            </a:schemeClr>
          </a:solidFill>
        </p:spPr>
        <p:txBody>
          <a:bodyPr wrap="square" bIns="792000" anchor="ctr">
            <a:noAutofit/>
          </a:bodyPr>
          <a:lstStyle>
            <a:lvl1pPr algn="ctr">
              <a:defRPr/>
            </a:lvl1pPr>
          </a:lstStyle>
          <a:p>
            <a:endParaRPr lang="en-GB"/>
          </a:p>
        </p:txBody>
      </p:sp>
      <p:sp>
        <p:nvSpPr>
          <p:cNvPr id="12" name="Text Placeholder 11">
            <a:extLst>
              <a:ext uri="{FF2B5EF4-FFF2-40B4-BE49-F238E27FC236}">
                <a16:creationId xmlns:a16="http://schemas.microsoft.com/office/drawing/2014/main" id="{25427587-9692-443E-A4B5-C9BA7DA72A0F}"/>
              </a:ext>
            </a:extLst>
          </p:cNvPr>
          <p:cNvSpPr>
            <a:spLocks noGrp="1"/>
          </p:cNvSpPr>
          <p:nvPr>
            <p:ph type="body" sz="quarter" idx="12" hasCustomPrompt="1"/>
          </p:nvPr>
        </p:nvSpPr>
        <p:spPr>
          <a:xfrm>
            <a:off x="6096000" y="1685070"/>
            <a:ext cx="5589939" cy="3494223"/>
          </a:xfrm>
        </p:spPr>
        <p:txBody>
          <a:bodyPr anchor="ctr">
            <a:noAutofit/>
          </a:bodyPr>
          <a:lstStyle>
            <a:lvl1pPr algn="ctr">
              <a:defRPr sz="2800">
                <a:solidFill>
                  <a:schemeClr val="accent3"/>
                </a:solidFill>
                <a:latin typeface="+mn-lt"/>
              </a:defRPr>
            </a:lvl1pPr>
          </a:lstStyle>
          <a:p>
            <a:pPr lvl="0"/>
            <a:r>
              <a:rPr lang="en-US"/>
              <a:t>Lorem ipsum dolor </a:t>
            </a:r>
            <a:br>
              <a:rPr lang="en-US"/>
            </a:br>
            <a:r>
              <a:rPr lang="en-US"/>
              <a:t>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7" name="Footer Placeholder 3">
            <a:extLst>
              <a:ext uri="{FF2B5EF4-FFF2-40B4-BE49-F238E27FC236}">
                <a16:creationId xmlns:a16="http://schemas.microsoft.com/office/drawing/2014/main" id="{25242A1C-314E-4938-B3E4-7B138D6C5C01}"/>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a:t>Copyright© 2018 Sinch. All rights reserved. NDA Confidential.</a:t>
            </a:r>
          </a:p>
        </p:txBody>
      </p:sp>
      <p:sp>
        <p:nvSpPr>
          <p:cNvPr id="8" name="Slide Number Placeholder 4">
            <a:extLst>
              <a:ext uri="{FF2B5EF4-FFF2-40B4-BE49-F238E27FC236}">
                <a16:creationId xmlns:a16="http://schemas.microsoft.com/office/drawing/2014/main" id="{C69A21D7-99CF-4E3F-A142-8D8F2615D9D5}"/>
              </a:ext>
            </a:extLst>
          </p:cNvPr>
          <p:cNvSpPr>
            <a:spLocks noGrp="1"/>
          </p:cNvSpPr>
          <p:nvPr>
            <p:ph type="sldNum" sz="quarter" idx="14"/>
          </p:nvPr>
        </p:nvSpPr>
        <p:spPr>
          <a:xfrm>
            <a:off x="11325225" y="6491092"/>
            <a:ext cx="350838" cy="138499"/>
          </a:xfrm>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185512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Quote + Image + Bubble Left">
    <p:bg>
      <p:bgPr>
        <a:solidFill>
          <a:schemeClr val="accent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CB06A66-C732-45A0-A686-92198691D874}"/>
              </a:ext>
            </a:extLst>
          </p:cNvPr>
          <p:cNvSpPr/>
          <p:nvPr userDrawn="1"/>
        </p:nvSpPr>
        <p:spPr>
          <a:xfrm>
            <a:off x="9013371" y="5591616"/>
            <a:ext cx="3178629" cy="1266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39A5234F-2B0C-4D5C-B894-8A90797B96D7}"/>
              </a:ext>
            </a:extLst>
          </p:cNvPr>
          <p:cNvSpPr/>
          <p:nvPr userDrawn="1"/>
        </p:nvSpPr>
        <p:spPr>
          <a:xfrm>
            <a:off x="9525000" y="228408"/>
            <a:ext cx="2413000" cy="14606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42639A7D-32FA-459F-B979-680D78BF58E1}"/>
              </a:ext>
            </a:extLst>
          </p:cNvPr>
          <p:cNvSpPr>
            <a:spLocks noGrp="1"/>
          </p:cNvSpPr>
          <p:nvPr>
            <p:ph type="pic" sz="quarter" idx="10"/>
          </p:nvPr>
        </p:nvSpPr>
        <p:spPr>
          <a:xfrm>
            <a:off x="0" y="1"/>
            <a:ext cx="12192000" cy="6857999"/>
          </a:xfrm>
          <a:custGeom>
            <a:avLst/>
            <a:gdLst>
              <a:gd name="connsiteX0" fmla="*/ 9484276 w 12192000"/>
              <a:gd name="connsiteY0" fmla="*/ 5815885 h 6857999"/>
              <a:gd name="connsiteX1" fmla="*/ 9401247 w 12192000"/>
              <a:gd name="connsiteY1" fmla="*/ 5828909 h 6857999"/>
              <a:gd name="connsiteX2" fmla="*/ 9336125 w 12192000"/>
              <a:gd name="connsiteY2" fmla="*/ 5864183 h 6857999"/>
              <a:gd name="connsiteX3" fmla="*/ 9292168 w 12192000"/>
              <a:gd name="connsiteY3" fmla="*/ 5916823 h 6857999"/>
              <a:gd name="connsiteX4" fmla="*/ 9276431 w 12192000"/>
              <a:gd name="connsiteY4" fmla="*/ 5979774 h 6857999"/>
              <a:gd name="connsiteX5" fmla="*/ 9292711 w 12192000"/>
              <a:gd name="connsiteY5" fmla="*/ 6048151 h 6857999"/>
              <a:gd name="connsiteX6" fmla="*/ 9336125 w 12192000"/>
              <a:gd name="connsiteY6" fmla="*/ 6092108 h 6857999"/>
              <a:gd name="connsiteX7" fmla="*/ 9394192 w 12192000"/>
              <a:gd name="connsiteY7" fmla="*/ 6119242 h 6857999"/>
              <a:gd name="connsiteX8" fmla="*/ 9456057 w 12192000"/>
              <a:gd name="connsiteY8" fmla="*/ 6135522 h 6857999"/>
              <a:gd name="connsiteX9" fmla="*/ 9503813 w 12192000"/>
              <a:gd name="connsiteY9" fmla="*/ 6145290 h 6857999"/>
              <a:gd name="connsiteX10" fmla="*/ 9543428 w 12192000"/>
              <a:gd name="connsiteY10" fmla="*/ 6156686 h 6857999"/>
              <a:gd name="connsiteX11" fmla="*/ 9570019 w 12192000"/>
              <a:gd name="connsiteY11" fmla="*/ 6172424 h 6857999"/>
              <a:gd name="connsiteX12" fmla="*/ 9579787 w 12192000"/>
              <a:gd name="connsiteY12" fmla="*/ 6196302 h 6857999"/>
              <a:gd name="connsiteX13" fmla="*/ 9558623 w 12192000"/>
              <a:gd name="connsiteY13" fmla="*/ 6236460 h 6857999"/>
              <a:gd name="connsiteX14" fmla="*/ 9496215 w 12192000"/>
              <a:gd name="connsiteY14" fmla="*/ 6253283 h 6857999"/>
              <a:gd name="connsiteX15" fmla="*/ 9375741 w 12192000"/>
              <a:gd name="connsiteY15" fmla="*/ 6182192 h 6857999"/>
              <a:gd name="connsiteX16" fmla="*/ 9256352 w 12192000"/>
              <a:gd name="connsiteY16" fmla="*/ 6251112 h 6857999"/>
              <a:gd name="connsiteX17" fmla="*/ 9337211 w 12192000"/>
              <a:gd name="connsiteY17" fmla="*/ 6329258 h 6857999"/>
              <a:gd name="connsiteX18" fmla="*/ 9491331 w 12192000"/>
              <a:gd name="connsiteY18" fmla="*/ 6362904 h 6857999"/>
              <a:gd name="connsiteX19" fmla="*/ 9590098 w 12192000"/>
              <a:gd name="connsiteY19" fmla="*/ 6347166 h 6857999"/>
              <a:gd name="connsiteX20" fmla="*/ 9660646 w 12192000"/>
              <a:gd name="connsiteY20" fmla="*/ 6307008 h 6857999"/>
              <a:gd name="connsiteX21" fmla="*/ 9702432 w 12192000"/>
              <a:gd name="connsiteY21" fmla="*/ 6251655 h 6857999"/>
              <a:gd name="connsiteX22" fmla="*/ 9715999 w 12192000"/>
              <a:gd name="connsiteY22" fmla="*/ 6189790 h 6857999"/>
              <a:gd name="connsiteX23" fmla="*/ 9698634 w 12192000"/>
              <a:gd name="connsiteY23" fmla="*/ 6119784 h 6857999"/>
              <a:gd name="connsiteX24" fmla="*/ 9653591 w 12192000"/>
              <a:gd name="connsiteY24" fmla="*/ 6073657 h 6857999"/>
              <a:gd name="connsiteX25" fmla="*/ 9592269 w 12192000"/>
              <a:gd name="connsiteY25" fmla="*/ 6045980 h 6857999"/>
              <a:gd name="connsiteX26" fmla="*/ 9525520 w 12192000"/>
              <a:gd name="connsiteY26" fmla="*/ 6029700 h 6857999"/>
              <a:gd name="connsiteX27" fmla="*/ 9441947 w 12192000"/>
              <a:gd name="connsiteY27" fmla="*/ 6006907 h 6857999"/>
              <a:gd name="connsiteX28" fmla="*/ 9411015 w 12192000"/>
              <a:gd name="connsiteY28" fmla="*/ 5971633 h 6857999"/>
              <a:gd name="connsiteX29" fmla="*/ 9430008 w 12192000"/>
              <a:gd name="connsiteY29" fmla="*/ 5935274 h 6857999"/>
              <a:gd name="connsiteX30" fmla="*/ 9484276 w 12192000"/>
              <a:gd name="connsiteY30" fmla="*/ 5921164 h 6857999"/>
              <a:gd name="connsiteX31" fmla="*/ 9546141 w 12192000"/>
              <a:gd name="connsiteY31" fmla="*/ 5935817 h 6857999"/>
              <a:gd name="connsiteX32" fmla="*/ 9587385 w 12192000"/>
              <a:gd name="connsiteY32" fmla="*/ 5976517 h 6857999"/>
              <a:gd name="connsiteX33" fmla="*/ 9698634 w 12192000"/>
              <a:gd name="connsiteY33" fmla="*/ 5913024 h 6857999"/>
              <a:gd name="connsiteX34" fmla="*/ 9620488 w 12192000"/>
              <a:gd name="connsiteY34" fmla="*/ 5845732 h 6857999"/>
              <a:gd name="connsiteX35" fmla="*/ 9484276 w 12192000"/>
              <a:gd name="connsiteY35" fmla="*/ 5815885 h 6857999"/>
              <a:gd name="connsiteX36" fmla="*/ 10869731 w 12192000"/>
              <a:gd name="connsiteY36" fmla="*/ 5814800 h 6857999"/>
              <a:gd name="connsiteX37" fmla="*/ 10673282 w 12192000"/>
              <a:gd name="connsiteY37" fmla="*/ 5893488 h 6857999"/>
              <a:gd name="connsiteX38" fmla="*/ 10595679 w 12192000"/>
              <a:gd name="connsiteY38" fmla="*/ 6088852 h 6857999"/>
              <a:gd name="connsiteX39" fmla="*/ 10673825 w 12192000"/>
              <a:gd name="connsiteY39" fmla="*/ 6284216 h 6857999"/>
              <a:gd name="connsiteX40" fmla="*/ 10870274 w 12192000"/>
              <a:gd name="connsiteY40" fmla="*/ 6362904 h 6857999"/>
              <a:gd name="connsiteX41" fmla="*/ 11104711 w 12192000"/>
              <a:gd name="connsiteY41" fmla="*/ 6227777 h 6857999"/>
              <a:gd name="connsiteX42" fmla="*/ 10988578 w 12192000"/>
              <a:gd name="connsiteY42" fmla="*/ 6161571 h 6857999"/>
              <a:gd name="connsiteX43" fmla="*/ 10869189 w 12192000"/>
              <a:gd name="connsiteY43" fmla="*/ 6229948 h 6857999"/>
              <a:gd name="connsiteX44" fmla="*/ 10769336 w 12192000"/>
              <a:gd name="connsiteY44" fmla="*/ 6190332 h 6857999"/>
              <a:gd name="connsiteX45" fmla="*/ 10729721 w 12192000"/>
              <a:gd name="connsiteY45" fmla="*/ 6088852 h 6857999"/>
              <a:gd name="connsiteX46" fmla="*/ 10868646 w 12192000"/>
              <a:gd name="connsiteY46" fmla="*/ 5946670 h 6857999"/>
              <a:gd name="connsiteX47" fmla="*/ 10986950 w 12192000"/>
              <a:gd name="connsiteY47" fmla="*/ 6016133 h 6857999"/>
              <a:gd name="connsiteX48" fmla="*/ 11101997 w 12192000"/>
              <a:gd name="connsiteY48" fmla="*/ 5948841 h 6857999"/>
              <a:gd name="connsiteX49" fmla="*/ 10869731 w 12192000"/>
              <a:gd name="connsiteY49" fmla="*/ 5814800 h 6857999"/>
              <a:gd name="connsiteX50" fmla="*/ 10268445 w 12192000"/>
              <a:gd name="connsiteY50" fmla="*/ 5814800 h 6857999"/>
              <a:gd name="connsiteX51" fmla="*/ 10088276 w 12192000"/>
              <a:gd name="connsiteY51" fmla="*/ 5888604 h 6857999"/>
              <a:gd name="connsiteX52" fmla="*/ 10015557 w 12192000"/>
              <a:gd name="connsiteY52" fmla="*/ 6067687 h 6857999"/>
              <a:gd name="connsiteX53" fmla="*/ 10015557 w 12192000"/>
              <a:gd name="connsiteY53" fmla="*/ 6348252 h 6857999"/>
              <a:gd name="connsiteX54" fmla="*/ 10150141 w 12192000"/>
              <a:gd name="connsiteY54" fmla="*/ 6348252 h 6857999"/>
              <a:gd name="connsiteX55" fmla="*/ 10150141 w 12192000"/>
              <a:gd name="connsiteY55" fmla="*/ 6076913 h 6857999"/>
              <a:gd name="connsiteX56" fmla="*/ 10183245 w 12192000"/>
              <a:gd name="connsiteY56" fmla="*/ 5980859 h 6857999"/>
              <a:gd name="connsiteX57" fmla="*/ 10267902 w 12192000"/>
              <a:gd name="connsiteY57" fmla="*/ 5946670 h 6857999"/>
              <a:gd name="connsiteX58" fmla="*/ 10352560 w 12192000"/>
              <a:gd name="connsiteY58" fmla="*/ 5980859 h 6857999"/>
              <a:gd name="connsiteX59" fmla="*/ 10386749 w 12192000"/>
              <a:gd name="connsiteY59" fmla="*/ 6076913 h 6857999"/>
              <a:gd name="connsiteX60" fmla="*/ 10386749 w 12192000"/>
              <a:gd name="connsiteY60" fmla="*/ 6348794 h 6857999"/>
              <a:gd name="connsiteX61" fmla="*/ 10387834 w 12192000"/>
              <a:gd name="connsiteY61" fmla="*/ 6348794 h 6857999"/>
              <a:gd name="connsiteX62" fmla="*/ 10522418 w 12192000"/>
              <a:gd name="connsiteY62" fmla="*/ 6348794 h 6857999"/>
              <a:gd name="connsiteX63" fmla="*/ 10522418 w 12192000"/>
              <a:gd name="connsiteY63" fmla="*/ 6067687 h 6857999"/>
              <a:gd name="connsiteX64" fmla="*/ 10448614 w 12192000"/>
              <a:gd name="connsiteY64" fmla="*/ 5888604 h 6857999"/>
              <a:gd name="connsiteX65" fmla="*/ 10268445 w 12192000"/>
              <a:gd name="connsiteY65" fmla="*/ 5814800 h 6857999"/>
              <a:gd name="connsiteX66" fmla="*/ 9923845 w 12192000"/>
              <a:gd name="connsiteY66" fmla="*/ 5814800 h 6857999"/>
              <a:gd name="connsiteX67" fmla="*/ 9790346 w 12192000"/>
              <a:gd name="connsiteY67" fmla="*/ 5892402 h 6857999"/>
              <a:gd name="connsiteX68" fmla="*/ 9790346 w 12192000"/>
              <a:gd name="connsiteY68" fmla="*/ 6348794 h 6857999"/>
              <a:gd name="connsiteX69" fmla="*/ 9923845 w 12192000"/>
              <a:gd name="connsiteY69" fmla="*/ 6348794 h 6857999"/>
              <a:gd name="connsiteX70" fmla="*/ 11309842 w 12192000"/>
              <a:gd name="connsiteY70" fmla="*/ 5593930 h 6857999"/>
              <a:gd name="connsiteX71" fmla="*/ 11175801 w 12192000"/>
              <a:gd name="connsiteY71" fmla="*/ 5670990 h 6857999"/>
              <a:gd name="connsiteX72" fmla="*/ 11175801 w 12192000"/>
              <a:gd name="connsiteY72" fmla="*/ 6348252 h 6857999"/>
              <a:gd name="connsiteX73" fmla="*/ 11310385 w 12192000"/>
              <a:gd name="connsiteY73" fmla="*/ 6348252 h 6857999"/>
              <a:gd name="connsiteX74" fmla="*/ 11310385 w 12192000"/>
              <a:gd name="connsiteY74" fmla="*/ 6076913 h 6857999"/>
              <a:gd name="connsiteX75" fmla="*/ 11343489 w 12192000"/>
              <a:gd name="connsiteY75" fmla="*/ 5980859 h 6857999"/>
              <a:gd name="connsiteX76" fmla="*/ 11428146 w 12192000"/>
              <a:gd name="connsiteY76" fmla="*/ 5946670 h 6857999"/>
              <a:gd name="connsiteX77" fmla="*/ 11512804 w 12192000"/>
              <a:gd name="connsiteY77" fmla="*/ 5980859 h 6857999"/>
              <a:gd name="connsiteX78" fmla="*/ 11546993 w 12192000"/>
              <a:gd name="connsiteY78" fmla="*/ 6076913 h 6857999"/>
              <a:gd name="connsiteX79" fmla="*/ 11546993 w 12192000"/>
              <a:gd name="connsiteY79" fmla="*/ 6348252 h 6857999"/>
              <a:gd name="connsiteX80" fmla="*/ 11681576 w 12192000"/>
              <a:gd name="connsiteY80" fmla="*/ 6348252 h 6857999"/>
              <a:gd name="connsiteX81" fmla="*/ 11681576 w 12192000"/>
              <a:gd name="connsiteY81" fmla="*/ 6067687 h 6857999"/>
              <a:gd name="connsiteX82" fmla="*/ 11608858 w 12192000"/>
              <a:gd name="connsiteY82" fmla="*/ 5888604 h 6857999"/>
              <a:gd name="connsiteX83" fmla="*/ 11428689 w 12192000"/>
              <a:gd name="connsiteY83" fmla="*/ 5814800 h 6857999"/>
              <a:gd name="connsiteX84" fmla="*/ 11309842 w 12192000"/>
              <a:gd name="connsiteY84" fmla="*/ 5855500 h 6857999"/>
              <a:gd name="connsiteX85" fmla="*/ 2974864 w 12192000"/>
              <a:gd name="connsiteY85" fmla="*/ 534309 h 6857999"/>
              <a:gd name="connsiteX86" fmla="*/ 525306 w 12192000"/>
              <a:gd name="connsiteY86" fmla="*/ 2983867 h 6857999"/>
              <a:gd name="connsiteX87" fmla="*/ 2040648 w 12192000"/>
              <a:gd name="connsiteY87" fmla="*/ 5249524 h 6857999"/>
              <a:gd name="connsiteX88" fmla="*/ 2036970 w 12192000"/>
              <a:gd name="connsiteY88" fmla="*/ 6334538 h 6857999"/>
              <a:gd name="connsiteX89" fmla="*/ 3923791 w 12192000"/>
              <a:gd name="connsiteY89" fmla="*/ 5242168 h 6857999"/>
              <a:gd name="connsiteX90" fmla="*/ 5424420 w 12192000"/>
              <a:gd name="connsiteY90" fmla="*/ 2983867 h 6857999"/>
              <a:gd name="connsiteX91" fmla="*/ 2974864 w 12192000"/>
              <a:gd name="connsiteY91" fmla="*/ 534309 h 6857999"/>
              <a:gd name="connsiteX92" fmla="*/ 10457064 w 12192000"/>
              <a:gd name="connsiteY92" fmla="*/ 511007 h 6857999"/>
              <a:gd name="connsiteX93" fmla="*/ 10389796 w 12192000"/>
              <a:gd name="connsiteY93" fmla="*/ 544892 h 6857999"/>
              <a:gd name="connsiteX94" fmla="*/ 10414785 w 12192000"/>
              <a:gd name="connsiteY94" fmla="*/ 637705 h 6857999"/>
              <a:gd name="connsiteX95" fmla="*/ 10570069 w 12192000"/>
              <a:gd name="connsiteY95" fmla="*/ 726948 h 6857999"/>
              <a:gd name="connsiteX96" fmla="*/ 10534371 w 12192000"/>
              <a:gd name="connsiteY96" fmla="*/ 748367 h 6857999"/>
              <a:gd name="connsiteX97" fmla="*/ 10529016 w 12192000"/>
              <a:gd name="connsiteY97" fmla="*/ 751936 h 6857999"/>
              <a:gd name="connsiteX98" fmla="*/ 10454052 w 12192000"/>
              <a:gd name="connsiteY98" fmla="*/ 816192 h 6857999"/>
              <a:gd name="connsiteX99" fmla="*/ 10355884 w 12192000"/>
              <a:gd name="connsiteY99" fmla="*/ 759076 h 6857999"/>
              <a:gd name="connsiteX100" fmla="*/ 9963211 w 12192000"/>
              <a:gd name="connsiteY100" fmla="*/ 712669 h 6857999"/>
              <a:gd name="connsiteX101" fmla="*/ 9750811 w 12192000"/>
              <a:gd name="connsiteY101" fmla="*/ 935778 h 6857999"/>
              <a:gd name="connsiteX102" fmla="*/ 9732963 w 12192000"/>
              <a:gd name="connsiteY102" fmla="*/ 1048224 h 6857999"/>
              <a:gd name="connsiteX103" fmla="*/ 9750811 w 12192000"/>
              <a:gd name="connsiteY103" fmla="*/ 1160671 h 6857999"/>
              <a:gd name="connsiteX104" fmla="*/ 9964996 w 12192000"/>
              <a:gd name="connsiteY104" fmla="*/ 1376639 h 6857999"/>
              <a:gd name="connsiteX105" fmla="*/ 10102432 w 12192000"/>
              <a:gd name="connsiteY105" fmla="*/ 1401627 h 6857999"/>
              <a:gd name="connsiteX106" fmla="*/ 10357669 w 12192000"/>
              <a:gd name="connsiteY106" fmla="*/ 1326663 h 6857999"/>
              <a:gd name="connsiteX107" fmla="*/ 10359453 w 12192000"/>
              <a:gd name="connsiteY107" fmla="*/ 1326663 h 6857999"/>
              <a:gd name="connsiteX108" fmla="*/ 11123381 w 12192000"/>
              <a:gd name="connsiteY108" fmla="*/ 880447 h 6857999"/>
              <a:gd name="connsiteX109" fmla="*/ 11398251 w 12192000"/>
              <a:gd name="connsiteY109" fmla="*/ 839395 h 6857999"/>
              <a:gd name="connsiteX110" fmla="*/ 11532117 w 12192000"/>
              <a:gd name="connsiteY110" fmla="*/ 975045 h 6857999"/>
              <a:gd name="connsiteX111" fmla="*/ 11542826 w 12192000"/>
              <a:gd name="connsiteY111" fmla="*/ 1044654 h 6857999"/>
              <a:gd name="connsiteX112" fmla="*/ 11532117 w 12192000"/>
              <a:gd name="connsiteY112" fmla="*/ 1114264 h 6857999"/>
              <a:gd name="connsiteX113" fmla="*/ 11400036 w 12192000"/>
              <a:gd name="connsiteY113" fmla="*/ 1251699 h 6857999"/>
              <a:gd name="connsiteX114" fmla="*/ 11125165 w 12192000"/>
              <a:gd name="connsiteY114" fmla="*/ 1214216 h 6857999"/>
              <a:gd name="connsiteX115" fmla="*/ 11026997 w 12192000"/>
              <a:gd name="connsiteY115" fmla="*/ 1158886 h 6857999"/>
              <a:gd name="connsiteX116" fmla="*/ 11041276 w 12192000"/>
              <a:gd name="connsiteY116" fmla="*/ 1091061 h 6857999"/>
              <a:gd name="connsiteX117" fmla="*/ 10571853 w 12192000"/>
              <a:gd name="connsiteY117" fmla="*/ 1365930 h 6857999"/>
              <a:gd name="connsiteX118" fmla="*/ 10571853 w 12192000"/>
              <a:gd name="connsiteY118" fmla="*/ 1524783 h 6857999"/>
              <a:gd name="connsiteX119" fmla="*/ 10882423 w 12192000"/>
              <a:gd name="connsiteY119" fmla="*/ 1340942 h 6857999"/>
              <a:gd name="connsiteX120" fmla="*/ 10957387 w 12192000"/>
              <a:gd name="connsiteY120" fmla="*/ 1276687 h 6857999"/>
              <a:gd name="connsiteX121" fmla="*/ 11055555 w 12192000"/>
              <a:gd name="connsiteY121" fmla="*/ 1333802 h 6857999"/>
              <a:gd name="connsiteX122" fmla="*/ 11448227 w 12192000"/>
              <a:gd name="connsiteY122" fmla="*/ 1380209 h 6857999"/>
              <a:gd name="connsiteX123" fmla="*/ 11660627 w 12192000"/>
              <a:gd name="connsiteY123" fmla="*/ 1157101 h 6857999"/>
              <a:gd name="connsiteX124" fmla="*/ 11678476 w 12192000"/>
              <a:gd name="connsiteY124" fmla="*/ 1044654 h 6857999"/>
              <a:gd name="connsiteX125" fmla="*/ 11660627 w 12192000"/>
              <a:gd name="connsiteY125" fmla="*/ 933993 h 6857999"/>
              <a:gd name="connsiteX126" fmla="*/ 11446443 w 12192000"/>
              <a:gd name="connsiteY126" fmla="*/ 714454 h 6857999"/>
              <a:gd name="connsiteX127" fmla="*/ 11309007 w 12192000"/>
              <a:gd name="connsiteY127" fmla="*/ 689466 h 6857999"/>
              <a:gd name="connsiteX128" fmla="*/ 11053770 w 12192000"/>
              <a:gd name="connsiteY128" fmla="*/ 764430 h 6857999"/>
              <a:gd name="connsiteX129" fmla="*/ 10288059 w 12192000"/>
              <a:gd name="connsiteY129" fmla="*/ 1216001 h 6857999"/>
              <a:gd name="connsiteX130" fmla="*/ 10013188 w 12192000"/>
              <a:gd name="connsiteY130" fmla="*/ 1257053 h 6857999"/>
              <a:gd name="connsiteX131" fmla="*/ 9879322 w 12192000"/>
              <a:gd name="connsiteY131" fmla="*/ 1121403 h 6857999"/>
              <a:gd name="connsiteX132" fmla="*/ 9868613 w 12192000"/>
              <a:gd name="connsiteY132" fmla="*/ 1051794 h 6857999"/>
              <a:gd name="connsiteX133" fmla="*/ 9879322 w 12192000"/>
              <a:gd name="connsiteY133" fmla="*/ 982184 h 6857999"/>
              <a:gd name="connsiteX134" fmla="*/ 10011403 w 12192000"/>
              <a:gd name="connsiteY134" fmla="*/ 844749 h 6857999"/>
              <a:gd name="connsiteX135" fmla="*/ 10286274 w 12192000"/>
              <a:gd name="connsiteY135" fmla="*/ 882232 h 6857999"/>
              <a:gd name="connsiteX136" fmla="*/ 10384442 w 12192000"/>
              <a:gd name="connsiteY136" fmla="*/ 937562 h 6857999"/>
              <a:gd name="connsiteX137" fmla="*/ 10370163 w 12192000"/>
              <a:gd name="connsiteY137" fmla="*/ 1000033 h 6857999"/>
              <a:gd name="connsiteX138" fmla="*/ 10993085 w 12192000"/>
              <a:gd name="connsiteY138" fmla="*/ 639490 h 6857999"/>
              <a:gd name="connsiteX139" fmla="*/ 11018073 w 12192000"/>
              <a:gd name="connsiteY139" fmla="*/ 546677 h 6857999"/>
              <a:gd name="connsiteX140" fmla="*/ 10925260 w 12192000"/>
              <a:gd name="connsiteY140" fmla="*/ 521689 h 6857999"/>
              <a:gd name="connsiteX141" fmla="*/ 10705720 w 12192000"/>
              <a:gd name="connsiteY141" fmla="*/ 648414 h 6857999"/>
              <a:gd name="connsiteX142" fmla="*/ 10482610 w 12192000"/>
              <a:gd name="connsiteY142" fmla="*/ 519904 h 6857999"/>
              <a:gd name="connsiteX143" fmla="*/ 10457064 w 12192000"/>
              <a:gd name="connsiteY143" fmla="*/ 511007 h 6857999"/>
              <a:gd name="connsiteX144" fmla="*/ 0 w 12192000"/>
              <a:gd name="connsiteY144" fmla="*/ 0 h 6857999"/>
              <a:gd name="connsiteX145" fmla="*/ 12192000 w 12192000"/>
              <a:gd name="connsiteY145" fmla="*/ 0 h 6857999"/>
              <a:gd name="connsiteX146" fmla="*/ 12192000 w 12192000"/>
              <a:gd name="connsiteY146" fmla="*/ 6857999 h 6857999"/>
              <a:gd name="connsiteX147" fmla="*/ 0 w 12192000"/>
              <a:gd name="connsiteY14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12192000" h="6857999">
                <a:moveTo>
                  <a:pt x="9484276" y="5815885"/>
                </a:moveTo>
                <a:cubicBezTo>
                  <a:pt x="9452258" y="5815885"/>
                  <a:pt x="9427295" y="5820226"/>
                  <a:pt x="9401247" y="5828909"/>
                </a:cubicBezTo>
                <a:cubicBezTo>
                  <a:pt x="9375198" y="5837592"/>
                  <a:pt x="9355119" y="5849531"/>
                  <a:pt x="9336125" y="5864183"/>
                </a:cubicBezTo>
                <a:cubicBezTo>
                  <a:pt x="9317132" y="5879378"/>
                  <a:pt x="9302479" y="5896744"/>
                  <a:pt x="9292168" y="5916823"/>
                </a:cubicBezTo>
                <a:cubicBezTo>
                  <a:pt x="9281858" y="5936902"/>
                  <a:pt x="9276431" y="5957524"/>
                  <a:pt x="9276431" y="5979774"/>
                </a:cubicBezTo>
                <a:cubicBezTo>
                  <a:pt x="9276431" y="6007450"/>
                  <a:pt x="9281858" y="6030243"/>
                  <a:pt x="9292711" y="6048151"/>
                </a:cubicBezTo>
                <a:cubicBezTo>
                  <a:pt x="9304107" y="6065517"/>
                  <a:pt x="9318217" y="6080712"/>
                  <a:pt x="9336125" y="6092108"/>
                </a:cubicBezTo>
                <a:cubicBezTo>
                  <a:pt x="9354034" y="6103504"/>
                  <a:pt x="9371942" y="6112730"/>
                  <a:pt x="9394192" y="6119242"/>
                </a:cubicBezTo>
                <a:cubicBezTo>
                  <a:pt x="9416442" y="6125754"/>
                  <a:pt x="9433807" y="6131181"/>
                  <a:pt x="9456057" y="6135522"/>
                </a:cubicBezTo>
                <a:cubicBezTo>
                  <a:pt x="9472880" y="6138778"/>
                  <a:pt x="9489160" y="6142034"/>
                  <a:pt x="9503813" y="6145290"/>
                </a:cubicBezTo>
                <a:cubicBezTo>
                  <a:pt x="9519008" y="6148546"/>
                  <a:pt x="9532032" y="6152345"/>
                  <a:pt x="9543428" y="6156686"/>
                </a:cubicBezTo>
                <a:cubicBezTo>
                  <a:pt x="9554824" y="6161028"/>
                  <a:pt x="9563507" y="6166455"/>
                  <a:pt x="9570019" y="6172424"/>
                </a:cubicBezTo>
                <a:cubicBezTo>
                  <a:pt x="9576531" y="6178394"/>
                  <a:pt x="9579787" y="6186534"/>
                  <a:pt x="9579787" y="6196302"/>
                </a:cubicBezTo>
                <a:cubicBezTo>
                  <a:pt x="9579787" y="6211497"/>
                  <a:pt x="9572733" y="6225064"/>
                  <a:pt x="9558623" y="6236460"/>
                </a:cubicBezTo>
                <a:cubicBezTo>
                  <a:pt x="9543971" y="6247856"/>
                  <a:pt x="9523349" y="6253283"/>
                  <a:pt x="9496215" y="6253283"/>
                </a:cubicBezTo>
                <a:cubicBezTo>
                  <a:pt x="9439234" y="6253283"/>
                  <a:pt x="9399076" y="6229405"/>
                  <a:pt x="9375741" y="6182192"/>
                </a:cubicBezTo>
                <a:lnTo>
                  <a:pt x="9256352" y="6251112"/>
                </a:lnTo>
                <a:cubicBezTo>
                  <a:pt x="9276431" y="6284216"/>
                  <a:pt x="9303565" y="6310264"/>
                  <a:pt x="9337211" y="6329258"/>
                </a:cubicBezTo>
                <a:cubicBezTo>
                  <a:pt x="9377369" y="6351508"/>
                  <a:pt x="9428380" y="6362904"/>
                  <a:pt x="9491331" y="6362904"/>
                </a:cubicBezTo>
                <a:cubicBezTo>
                  <a:pt x="9529318" y="6362904"/>
                  <a:pt x="9562422" y="6358020"/>
                  <a:pt x="9590098" y="6347166"/>
                </a:cubicBezTo>
                <a:cubicBezTo>
                  <a:pt x="9618317" y="6336855"/>
                  <a:pt x="9641653" y="6323288"/>
                  <a:pt x="9660646" y="6307008"/>
                </a:cubicBezTo>
                <a:cubicBezTo>
                  <a:pt x="9679640" y="6290728"/>
                  <a:pt x="9693207" y="6272277"/>
                  <a:pt x="9702432" y="6251655"/>
                </a:cubicBezTo>
                <a:cubicBezTo>
                  <a:pt x="9711658" y="6231033"/>
                  <a:pt x="9715999" y="6210412"/>
                  <a:pt x="9715999" y="6189790"/>
                </a:cubicBezTo>
                <a:cubicBezTo>
                  <a:pt x="9715999" y="6162113"/>
                  <a:pt x="9710030" y="6138778"/>
                  <a:pt x="9698634" y="6119784"/>
                </a:cubicBezTo>
                <a:cubicBezTo>
                  <a:pt x="9687238" y="6100791"/>
                  <a:pt x="9672043" y="6085596"/>
                  <a:pt x="9653591" y="6073657"/>
                </a:cubicBezTo>
                <a:cubicBezTo>
                  <a:pt x="9635140" y="6061718"/>
                  <a:pt x="9614519" y="6052492"/>
                  <a:pt x="9592269" y="6045980"/>
                </a:cubicBezTo>
                <a:cubicBezTo>
                  <a:pt x="9569477" y="6040011"/>
                  <a:pt x="9547769" y="6034041"/>
                  <a:pt x="9525520" y="6029700"/>
                </a:cubicBezTo>
                <a:cubicBezTo>
                  <a:pt x="9487532" y="6021560"/>
                  <a:pt x="9462569" y="6013962"/>
                  <a:pt x="9441947" y="6006907"/>
                </a:cubicBezTo>
                <a:cubicBezTo>
                  <a:pt x="9421326" y="6000395"/>
                  <a:pt x="9411015" y="5988456"/>
                  <a:pt x="9411015" y="5971633"/>
                </a:cubicBezTo>
                <a:cubicBezTo>
                  <a:pt x="9411015" y="5956981"/>
                  <a:pt x="9417527" y="5944499"/>
                  <a:pt x="9430008" y="5935274"/>
                </a:cubicBezTo>
                <a:cubicBezTo>
                  <a:pt x="9443033" y="5926048"/>
                  <a:pt x="9457685" y="5921164"/>
                  <a:pt x="9484276" y="5921164"/>
                </a:cubicBezTo>
                <a:cubicBezTo>
                  <a:pt x="9509239" y="5921164"/>
                  <a:pt x="9529861" y="5926048"/>
                  <a:pt x="9546141" y="5935817"/>
                </a:cubicBezTo>
                <a:cubicBezTo>
                  <a:pt x="9562422" y="5945585"/>
                  <a:pt x="9576531" y="5959152"/>
                  <a:pt x="9587385" y="5976517"/>
                </a:cubicBezTo>
                <a:lnTo>
                  <a:pt x="9698634" y="5913024"/>
                </a:lnTo>
                <a:cubicBezTo>
                  <a:pt x="9676384" y="5884805"/>
                  <a:pt x="9650335" y="5862555"/>
                  <a:pt x="9620488" y="5845732"/>
                </a:cubicBezTo>
                <a:cubicBezTo>
                  <a:pt x="9585214" y="5825653"/>
                  <a:pt x="9540172" y="5815885"/>
                  <a:pt x="9484276" y="5815885"/>
                </a:cubicBezTo>
                <a:close/>
                <a:moveTo>
                  <a:pt x="10869731" y="5814800"/>
                </a:moveTo>
                <a:cubicBezTo>
                  <a:pt x="10792128" y="5814800"/>
                  <a:pt x="10726464" y="5840848"/>
                  <a:pt x="10673282" y="5893488"/>
                </a:cubicBezTo>
                <a:cubicBezTo>
                  <a:pt x="10621185" y="5946670"/>
                  <a:pt x="10595679" y="6010706"/>
                  <a:pt x="10595679" y="6088852"/>
                </a:cubicBezTo>
                <a:cubicBezTo>
                  <a:pt x="10595679" y="6166997"/>
                  <a:pt x="10621728" y="6231033"/>
                  <a:pt x="10673825" y="6284216"/>
                </a:cubicBezTo>
                <a:cubicBezTo>
                  <a:pt x="10727007" y="6337398"/>
                  <a:pt x="10792128" y="6362904"/>
                  <a:pt x="10870274" y="6362904"/>
                </a:cubicBezTo>
                <a:cubicBezTo>
                  <a:pt x="10971212" y="6362904"/>
                  <a:pt x="11059126" y="6309722"/>
                  <a:pt x="11104711" y="6227777"/>
                </a:cubicBezTo>
                <a:lnTo>
                  <a:pt x="10988578" y="6161571"/>
                </a:lnTo>
                <a:cubicBezTo>
                  <a:pt x="10967956" y="6203899"/>
                  <a:pt x="10922914" y="6229948"/>
                  <a:pt x="10869189" y="6229948"/>
                </a:cubicBezTo>
                <a:cubicBezTo>
                  <a:pt x="10828488" y="6229948"/>
                  <a:pt x="10795385" y="6216381"/>
                  <a:pt x="10769336" y="6190332"/>
                </a:cubicBezTo>
                <a:cubicBezTo>
                  <a:pt x="10743287" y="6163199"/>
                  <a:pt x="10729721" y="6129010"/>
                  <a:pt x="10729721" y="6088852"/>
                </a:cubicBezTo>
                <a:cubicBezTo>
                  <a:pt x="10729721" y="6005822"/>
                  <a:pt x="10788872" y="5946670"/>
                  <a:pt x="10868646" y="5946670"/>
                </a:cubicBezTo>
                <a:cubicBezTo>
                  <a:pt x="10921828" y="5946670"/>
                  <a:pt x="10966328" y="5973804"/>
                  <a:pt x="10986950" y="6016133"/>
                </a:cubicBezTo>
                <a:lnTo>
                  <a:pt x="11101997" y="5948841"/>
                </a:lnTo>
                <a:cubicBezTo>
                  <a:pt x="11059668" y="5866897"/>
                  <a:pt x="10970126" y="5814800"/>
                  <a:pt x="10869731" y="5814800"/>
                </a:cubicBezTo>
                <a:close/>
                <a:moveTo>
                  <a:pt x="10268445" y="5814800"/>
                </a:moveTo>
                <a:cubicBezTo>
                  <a:pt x="10197354" y="5814800"/>
                  <a:pt x="10137117" y="5839763"/>
                  <a:pt x="10088276" y="5888604"/>
                </a:cubicBezTo>
                <a:cubicBezTo>
                  <a:pt x="10039435" y="5937445"/>
                  <a:pt x="10015557" y="5996597"/>
                  <a:pt x="10015557" y="6067687"/>
                </a:cubicBezTo>
                <a:lnTo>
                  <a:pt x="10015557" y="6348252"/>
                </a:lnTo>
                <a:lnTo>
                  <a:pt x="10150141" y="6348252"/>
                </a:lnTo>
                <a:lnTo>
                  <a:pt x="10150141" y="6076913"/>
                </a:lnTo>
                <a:cubicBezTo>
                  <a:pt x="10150141" y="6042181"/>
                  <a:pt x="10161537" y="6003651"/>
                  <a:pt x="10183245" y="5980859"/>
                </a:cubicBezTo>
                <a:cubicBezTo>
                  <a:pt x="10206037" y="5958066"/>
                  <a:pt x="10233714" y="5946670"/>
                  <a:pt x="10267902" y="5946670"/>
                </a:cubicBezTo>
                <a:cubicBezTo>
                  <a:pt x="10302091" y="5946670"/>
                  <a:pt x="10329767" y="5958066"/>
                  <a:pt x="10352560" y="5980859"/>
                </a:cubicBezTo>
                <a:cubicBezTo>
                  <a:pt x="10375352" y="6003651"/>
                  <a:pt x="10386749" y="6041639"/>
                  <a:pt x="10386749" y="6076913"/>
                </a:cubicBezTo>
                <a:lnTo>
                  <a:pt x="10386749" y="6348794"/>
                </a:lnTo>
                <a:lnTo>
                  <a:pt x="10387834" y="6348794"/>
                </a:lnTo>
                <a:lnTo>
                  <a:pt x="10522418" y="6348794"/>
                </a:lnTo>
                <a:lnTo>
                  <a:pt x="10522418" y="6067687"/>
                </a:lnTo>
                <a:cubicBezTo>
                  <a:pt x="10522418" y="5996597"/>
                  <a:pt x="10497455" y="5937445"/>
                  <a:pt x="10448614" y="5888604"/>
                </a:cubicBezTo>
                <a:cubicBezTo>
                  <a:pt x="10399773" y="5839763"/>
                  <a:pt x="10339536" y="5814800"/>
                  <a:pt x="10268445" y="5814800"/>
                </a:cubicBezTo>
                <a:close/>
                <a:moveTo>
                  <a:pt x="9923845" y="5814800"/>
                </a:moveTo>
                <a:lnTo>
                  <a:pt x="9790346" y="5892402"/>
                </a:lnTo>
                <a:lnTo>
                  <a:pt x="9790346" y="6348794"/>
                </a:lnTo>
                <a:lnTo>
                  <a:pt x="9923845" y="6348794"/>
                </a:lnTo>
                <a:close/>
                <a:moveTo>
                  <a:pt x="11309842" y="5593930"/>
                </a:moveTo>
                <a:lnTo>
                  <a:pt x="11175801" y="5670990"/>
                </a:lnTo>
                <a:lnTo>
                  <a:pt x="11175801" y="6348252"/>
                </a:lnTo>
                <a:lnTo>
                  <a:pt x="11310385" y="6348252"/>
                </a:lnTo>
                <a:lnTo>
                  <a:pt x="11310385" y="6076913"/>
                </a:lnTo>
                <a:cubicBezTo>
                  <a:pt x="11310385" y="6042181"/>
                  <a:pt x="11321781" y="6003651"/>
                  <a:pt x="11343489" y="5980859"/>
                </a:cubicBezTo>
                <a:cubicBezTo>
                  <a:pt x="11366281" y="5958066"/>
                  <a:pt x="11393958" y="5946670"/>
                  <a:pt x="11428146" y="5946670"/>
                </a:cubicBezTo>
                <a:cubicBezTo>
                  <a:pt x="11462335" y="5946670"/>
                  <a:pt x="11490011" y="5958066"/>
                  <a:pt x="11512804" y="5980859"/>
                </a:cubicBezTo>
                <a:cubicBezTo>
                  <a:pt x="11535596" y="6003651"/>
                  <a:pt x="11546993" y="6041639"/>
                  <a:pt x="11546993" y="6076913"/>
                </a:cubicBezTo>
                <a:lnTo>
                  <a:pt x="11546993" y="6348252"/>
                </a:lnTo>
                <a:lnTo>
                  <a:pt x="11681576" y="6348252"/>
                </a:lnTo>
                <a:lnTo>
                  <a:pt x="11681576" y="6067687"/>
                </a:lnTo>
                <a:cubicBezTo>
                  <a:pt x="11682662" y="5997139"/>
                  <a:pt x="11657699" y="5937445"/>
                  <a:pt x="11608858" y="5888604"/>
                </a:cubicBezTo>
                <a:cubicBezTo>
                  <a:pt x="11560017" y="5839763"/>
                  <a:pt x="11499780" y="5814800"/>
                  <a:pt x="11428689" y="5814800"/>
                </a:cubicBezTo>
                <a:cubicBezTo>
                  <a:pt x="11384732" y="5814800"/>
                  <a:pt x="11334806" y="5831623"/>
                  <a:pt x="11309842" y="5855500"/>
                </a:cubicBezTo>
                <a:close/>
                <a:moveTo>
                  <a:pt x="2974864" y="534309"/>
                </a:moveTo>
                <a:cubicBezTo>
                  <a:pt x="1621355" y="534309"/>
                  <a:pt x="525306" y="1630357"/>
                  <a:pt x="525306" y="2983867"/>
                </a:cubicBezTo>
                <a:cubicBezTo>
                  <a:pt x="525306" y="4006355"/>
                  <a:pt x="1150568" y="4881723"/>
                  <a:pt x="2040648" y="5249524"/>
                </a:cubicBezTo>
                <a:lnTo>
                  <a:pt x="2036970" y="6334538"/>
                </a:lnTo>
                <a:lnTo>
                  <a:pt x="3923791" y="5242168"/>
                </a:lnTo>
                <a:cubicBezTo>
                  <a:pt x="4806514" y="4870689"/>
                  <a:pt x="5424420" y="3998999"/>
                  <a:pt x="5424420" y="2983867"/>
                </a:cubicBezTo>
                <a:cubicBezTo>
                  <a:pt x="5424420" y="1630357"/>
                  <a:pt x="4328372" y="534309"/>
                  <a:pt x="2974864" y="534309"/>
                </a:cubicBezTo>
                <a:close/>
                <a:moveTo>
                  <a:pt x="10457064" y="511007"/>
                </a:moveTo>
                <a:cubicBezTo>
                  <a:pt x="10430625" y="507744"/>
                  <a:pt x="10403183" y="520796"/>
                  <a:pt x="10389796" y="544892"/>
                </a:cubicBezTo>
                <a:cubicBezTo>
                  <a:pt x="10370163" y="577020"/>
                  <a:pt x="10382657" y="619856"/>
                  <a:pt x="10414785" y="637705"/>
                </a:cubicBezTo>
                <a:lnTo>
                  <a:pt x="10570069" y="726948"/>
                </a:lnTo>
                <a:lnTo>
                  <a:pt x="10534371" y="748367"/>
                </a:lnTo>
                <a:lnTo>
                  <a:pt x="10529016" y="751936"/>
                </a:lnTo>
                <a:cubicBezTo>
                  <a:pt x="10500458" y="769785"/>
                  <a:pt x="10475470" y="791203"/>
                  <a:pt x="10454052" y="816192"/>
                </a:cubicBezTo>
                <a:lnTo>
                  <a:pt x="10355884" y="759076"/>
                </a:lnTo>
                <a:cubicBezTo>
                  <a:pt x="10222018" y="682327"/>
                  <a:pt x="10082798" y="666263"/>
                  <a:pt x="9963211" y="712669"/>
                </a:cubicBezTo>
                <a:cubicBezTo>
                  <a:pt x="9861474" y="753721"/>
                  <a:pt x="9782939" y="835825"/>
                  <a:pt x="9750811" y="935778"/>
                </a:cubicBezTo>
                <a:cubicBezTo>
                  <a:pt x="9738317" y="973260"/>
                  <a:pt x="9732963" y="1010742"/>
                  <a:pt x="9732963" y="1048224"/>
                </a:cubicBezTo>
                <a:cubicBezTo>
                  <a:pt x="9732963" y="1087491"/>
                  <a:pt x="9738317" y="1124973"/>
                  <a:pt x="9750811" y="1160671"/>
                </a:cubicBezTo>
                <a:cubicBezTo>
                  <a:pt x="9784724" y="1260623"/>
                  <a:pt x="9865043" y="1342727"/>
                  <a:pt x="9964996" y="1376639"/>
                </a:cubicBezTo>
                <a:cubicBezTo>
                  <a:pt x="10007833" y="1394488"/>
                  <a:pt x="10054240" y="1401627"/>
                  <a:pt x="10102432" y="1401627"/>
                </a:cubicBezTo>
                <a:cubicBezTo>
                  <a:pt x="10186321" y="1401627"/>
                  <a:pt x="10273780" y="1376639"/>
                  <a:pt x="10357669" y="1326663"/>
                </a:cubicBezTo>
                <a:lnTo>
                  <a:pt x="10359453" y="1326663"/>
                </a:lnTo>
                <a:lnTo>
                  <a:pt x="11123381" y="880447"/>
                </a:lnTo>
                <a:cubicBezTo>
                  <a:pt x="11248322" y="807267"/>
                  <a:pt x="11341135" y="817976"/>
                  <a:pt x="11398251" y="839395"/>
                </a:cubicBezTo>
                <a:cubicBezTo>
                  <a:pt x="11462507" y="864383"/>
                  <a:pt x="11512483" y="914359"/>
                  <a:pt x="11532117" y="975045"/>
                </a:cubicBezTo>
                <a:cubicBezTo>
                  <a:pt x="11539256" y="998248"/>
                  <a:pt x="11542826" y="1021451"/>
                  <a:pt x="11542826" y="1044654"/>
                </a:cubicBezTo>
                <a:cubicBezTo>
                  <a:pt x="11542826" y="1067858"/>
                  <a:pt x="11539256" y="1091061"/>
                  <a:pt x="11532117" y="1114264"/>
                </a:cubicBezTo>
                <a:cubicBezTo>
                  <a:pt x="11512483" y="1176734"/>
                  <a:pt x="11462507" y="1226711"/>
                  <a:pt x="11400036" y="1251699"/>
                </a:cubicBezTo>
                <a:cubicBezTo>
                  <a:pt x="11344705" y="1274902"/>
                  <a:pt x="11250107" y="1285611"/>
                  <a:pt x="11125165" y="1214216"/>
                </a:cubicBezTo>
                <a:lnTo>
                  <a:pt x="11026997" y="1158886"/>
                </a:lnTo>
                <a:cubicBezTo>
                  <a:pt x="11034137" y="1137467"/>
                  <a:pt x="11037707" y="1114264"/>
                  <a:pt x="11041276" y="1091061"/>
                </a:cubicBezTo>
                <a:lnTo>
                  <a:pt x="10571853" y="1365930"/>
                </a:lnTo>
                <a:lnTo>
                  <a:pt x="10571853" y="1524783"/>
                </a:lnTo>
                <a:lnTo>
                  <a:pt x="10882423" y="1340942"/>
                </a:lnTo>
                <a:cubicBezTo>
                  <a:pt x="10910980" y="1323093"/>
                  <a:pt x="10935969" y="1301675"/>
                  <a:pt x="10957387" y="1276687"/>
                </a:cubicBezTo>
                <a:lnTo>
                  <a:pt x="11055555" y="1333802"/>
                </a:lnTo>
                <a:cubicBezTo>
                  <a:pt x="11189421" y="1410552"/>
                  <a:pt x="11328641" y="1426615"/>
                  <a:pt x="11448227" y="1380209"/>
                </a:cubicBezTo>
                <a:cubicBezTo>
                  <a:pt x="11549965" y="1339157"/>
                  <a:pt x="11628500" y="1257053"/>
                  <a:pt x="11660627" y="1157101"/>
                </a:cubicBezTo>
                <a:cubicBezTo>
                  <a:pt x="11673122" y="1119619"/>
                  <a:pt x="11678476" y="1082136"/>
                  <a:pt x="11678476" y="1044654"/>
                </a:cubicBezTo>
                <a:cubicBezTo>
                  <a:pt x="11678476" y="1007172"/>
                  <a:pt x="11673122" y="969690"/>
                  <a:pt x="11660627" y="933993"/>
                </a:cubicBezTo>
                <a:cubicBezTo>
                  <a:pt x="11628500" y="834040"/>
                  <a:pt x="11548180" y="751936"/>
                  <a:pt x="11446443" y="714454"/>
                </a:cubicBezTo>
                <a:cubicBezTo>
                  <a:pt x="11403606" y="696606"/>
                  <a:pt x="11357199" y="689466"/>
                  <a:pt x="11309007" y="689466"/>
                </a:cubicBezTo>
                <a:cubicBezTo>
                  <a:pt x="11225118" y="689466"/>
                  <a:pt x="11137659" y="714454"/>
                  <a:pt x="11053770" y="764430"/>
                </a:cubicBezTo>
                <a:lnTo>
                  <a:pt x="10288059" y="1216001"/>
                </a:lnTo>
                <a:cubicBezTo>
                  <a:pt x="10163117" y="1289181"/>
                  <a:pt x="10070304" y="1278472"/>
                  <a:pt x="10013188" y="1257053"/>
                </a:cubicBezTo>
                <a:cubicBezTo>
                  <a:pt x="9948932" y="1232065"/>
                  <a:pt x="9898956" y="1182089"/>
                  <a:pt x="9879322" y="1121403"/>
                </a:cubicBezTo>
                <a:cubicBezTo>
                  <a:pt x="9872183" y="1098200"/>
                  <a:pt x="9868613" y="1074997"/>
                  <a:pt x="9868613" y="1051794"/>
                </a:cubicBezTo>
                <a:cubicBezTo>
                  <a:pt x="9868613" y="1028591"/>
                  <a:pt x="9872183" y="1005387"/>
                  <a:pt x="9879322" y="982184"/>
                </a:cubicBezTo>
                <a:cubicBezTo>
                  <a:pt x="9898956" y="919714"/>
                  <a:pt x="9948932" y="869737"/>
                  <a:pt x="10011403" y="844749"/>
                </a:cubicBezTo>
                <a:cubicBezTo>
                  <a:pt x="10066734" y="821546"/>
                  <a:pt x="10161332" y="810837"/>
                  <a:pt x="10286274" y="882232"/>
                </a:cubicBezTo>
                <a:lnTo>
                  <a:pt x="10384442" y="937562"/>
                </a:lnTo>
                <a:cubicBezTo>
                  <a:pt x="10377302" y="957196"/>
                  <a:pt x="10373732" y="978614"/>
                  <a:pt x="10370163" y="1000033"/>
                </a:cubicBezTo>
                <a:lnTo>
                  <a:pt x="10993085" y="639490"/>
                </a:lnTo>
                <a:cubicBezTo>
                  <a:pt x="11026997" y="621641"/>
                  <a:pt x="11037707" y="578804"/>
                  <a:pt x="11018073" y="546677"/>
                </a:cubicBezTo>
                <a:cubicBezTo>
                  <a:pt x="11000224" y="512764"/>
                  <a:pt x="10957387" y="502055"/>
                  <a:pt x="10925260" y="521689"/>
                </a:cubicBezTo>
                <a:lnTo>
                  <a:pt x="10705720" y="648414"/>
                </a:lnTo>
                <a:lnTo>
                  <a:pt x="10482610" y="519904"/>
                </a:lnTo>
                <a:cubicBezTo>
                  <a:pt x="10474578" y="514996"/>
                  <a:pt x="10465877" y="512095"/>
                  <a:pt x="10457064" y="511007"/>
                </a:cubicBezTo>
                <a:close/>
                <a:moveTo>
                  <a:pt x="0" y="0"/>
                </a:moveTo>
                <a:lnTo>
                  <a:pt x="12192000" y="0"/>
                </a:lnTo>
                <a:lnTo>
                  <a:pt x="12192000" y="6857999"/>
                </a:lnTo>
                <a:lnTo>
                  <a:pt x="0" y="6857999"/>
                </a:lnTo>
                <a:close/>
              </a:path>
            </a:pathLst>
          </a:custGeom>
          <a:solidFill>
            <a:schemeClr val="bg1">
              <a:lumMod val="95000"/>
            </a:schemeClr>
          </a:solidFill>
        </p:spPr>
        <p:txBody>
          <a:bodyPr wrap="square" lIns="5616000" rIns="0" anchor="ctr">
            <a:noAutofit/>
          </a:bodyPr>
          <a:lstStyle>
            <a:lvl1pPr algn="ctr">
              <a:defRPr/>
            </a:lvl1pPr>
          </a:lstStyle>
          <a:p>
            <a:endParaRPr lang="en-GB"/>
          </a:p>
        </p:txBody>
      </p:sp>
      <p:sp>
        <p:nvSpPr>
          <p:cNvPr id="26" name="Text Placeholder 11">
            <a:extLst>
              <a:ext uri="{FF2B5EF4-FFF2-40B4-BE49-F238E27FC236}">
                <a16:creationId xmlns:a16="http://schemas.microsoft.com/office/drawing/2014/main" id="{230B4368-3D4C-46D6-9A39-3E4280943F06}"/>
              </a:ext>
            </a:extLst>
          </p:cNvPr>
          <p:cNvSpPr>
            <a:spLocks noGrp="1"/>
          </p:cNvSpPr>
          <p:nvPr>
            <p:ph type="body" sz="quarter" idx="11" hasCustomPrompt="1"/>
          </p:nvPr>
        </p:nvSpPr>
        <p:spPr>
          <a:xfrm>
            <a:off x="990600" y="1527726"/>
            <a:ext cx="3881438" cy="2917274"/>
          </a:xfrm>
        </p:spPr>
        <p:txBody>
          <a:bodyPr anchor="ctr">
            <a:noAutofit/>
          </a:bodyPr>
          <a:lstStyle>
            <a:lvl1pPr algn="ctr">
              <a:defRPr sz="2800">
                <a:solidFill>
                  <a:schemeClr val="bg1"/>
                </a:solidFill>
                <a:latin typeface="+mn-lt"/>
              </a:defRPr>
            </a:lvl1pPr>
          </a:lstStyle>
          <a:p>
            <a:pPr lvl="0"/>
            <a:r>
              <a:rPr lang="en-US"/>
              <a:t>“Insert quote here”</a:t>
            </a:r>
          </a:p>
        </p:txBody>
      </p:sp>
      <p:sp>
        <p:nvSpPr>
          <p:cNvPr id="6" name="Footer Placeholder 3">
            <a:extLst>
              <a:ext uri="{FF2B5EF4-FFF2-40B4-BE49-F238E27FC236}">
                <a16:creationId xmlns:a16="http://schemas.microsoft.com/office/drawing/2014/main" id="{99B92DC0-A450-4ACE-A390-1E14F1D32A4B}"/>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a:t>Copyright© 2018 Sinch. All rights reserved. NDA Confidential.</a:t>
            </a:r>
          </a:p>
        </p:txBody>
      </p:sp>
      <p:sp>
        <p:nvSpPr>
          <p:cNvPr id="7" name="Slide Number Placeholder 4">
            <a:extLst>
              <a:ext uri="{FF2B5EF4-FFF2-40B4-BE49-F238E27FC236}">
                <a16:creationId xmlns:a16="http://schemas.microsoft.com/office/drawing/2014/main" id="{0FEA04DF-EA6B-41E7-A5C6-247F5C971D06}"/>
              </a:ext>
            </a:extLst>
          </p:cNvPr>
          <p:cNvSpPr>
            <a:spLocks noGrp="1"/>
          </p:cNvSpPr>
          <p:nvPr>
            <p:ph type="sldNum" sz="quarter" idx="14"/>
          </p:nvPr>
        </p:nvSpPr>
        <p:spPr>
          <a:xfrm>
            <a:off x="11325225" y="6491092"/>
            <a:ext cx="350838" cy="138499"/>
          </a:xfrm>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2237342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 Laptop">
    <p:spTree>
      <p:nvGrpSpPr>
        <p:cNvPr id="1" name=""/>
        <p:cNvGrpSpPr/>
        <p:nvPr/>
      </p:nvGrpSpPr>
      <p:grpSpPr>
        <a:xfrm>
          <a:off x="0" y="0"/>
          <a:ext cx="0" cy="0"/>
          <a:chOff x="0" y="0"/>
          <a:chExt cx="0" cy="0"/>
        </a:xfrm>
      </p:grpSpPr>
      <p:sp>
        <p:nvSpPr>
          <p:cNvPr id="11" name="Graphic 5">
            <a:extLst>
              <a:ext uri="{FF2B5EF4-FFF2-40B4-BE49-F238E27FC236}">
                <a16:creationId xmlns:a16="http://schemas.microsoft.com/office/drawing/2014/main" id="{3E36D2AE-3B90-4BB8-97B4-03713CA3A100}"/>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73530160-7024-4E49-9628-706AE49B7476}"/>
              </a:ext>
            </a:extLst>
          </p:cNvPr>
          <p:cNvSpPr>
            <a:spLocks noGrp="1"/>
          </p:cNvSpPr>
          <p:nvPr>
            <p:ph type="title" hasCustomPrompt="1"/>
          </p:nvPr>
        </p:nvSpPr>
        <p:spPr/>
        <p:txBody>
          <a:bodyPr/>
          <a:lstStyle>
            <a:lvl1pPr>
              <a:defRPr/>
            </a:lvl1pPr>
          </a:lstStyle>
          <a:p>
            <a:r>
              <a:rPr lang="en-GB"/>
              <a:t>Click to edit Master title style</a:t>
            </a:r>
            <a:br>
              <a:rPr lang="en-GB"/>
            </a:br>
            <a:r>
              <a:rPr lang="en-GB"/>
              <a:t>Title can span up to 2 lines</a:t>
            </a:r>
          </a:p>
        </p:txBody>
      </p:sp>
      <p:sp>
        <p:nvSpPr>
          <p:cNvPr id="3" name="Footer Placeholder 2">
            <a:extLst>
              <a:ext uri="{FF2B5EF4-FFF2-40B4-BE49-F238E27FC236}">
                <a16:creationId xmlns:a16="http://schemas.microsoft.com/office/drawing/2014/main" id="{A4299210-4110-4BED-AFF1-3B025A4B2564}"/>
              </a:ext>
            </a:extLst>
          </p:cNvPr>
          <p:cNvSpPr>
            <a:spLocks noGrp="1"/>
          </p:cNvSpPr>
          <p:nvPr>
            <p:ph type="ftr" sz="quarter" idx="10"/>
          </p:nvPr>
        </p:nvSpPr>
        <p:spPr/>
        <p:txBody>
          <a:bodyPr/>
          <a:lstStyle/>
          <a:p>
            <a:r>
              <a:rPr lang="en-GB"/>
              <a:t>Copyright© 2018 Sinch. All rights reserved. NDA Confidential.</a:t>
            </a:r>
          </a:p>
        </p:txBody>
      </p:sp>
      <p:sp>
        <p:nvSpPr>
          <p:cNvPr id="4" name="Slide Number Placeholder 3">
            <a:extLst>
              <a:ext uri="{FF2B5EF4-FFF2-40B4-BE49-F238E27FC236}">
                <a16:creationId xmlns:a16="http://schemas.microsoft.com/office/drawing/2014/main" id="{114F4A26-F922-4646-BAD5-738422AD5B9F}"/>
              </a:ext>
            </a:extLst>
          </p:cNvPr>
          <p:cNvSpPr>
            <a:spLocks noGrp="1"/>
          </p:cNvSpPr>
          <p:nvPr>
            <p:ph type="sldNum" sz="quarter" idx="11"/>
          </p:nvPr>
        </p:nvSpPr>
        <p:spPr/>
        <p:txBody>
          <a:bodyPr/>
          <a:lstStyle/>
          <a:p>
            <a:fld id="{7B5B176D-AD98-464F-9F48-2D39BCB07DB2}" type="slidenum">
              <a:rPr lang="en-GB" smtClean="0"/>
              <a:pPr/>
              <a:t>‹#›</a:t>
            </a:fld>
            <a:endParaRPr lang="en-GB"/>
          </a:p>
        </p:txBody>
      </p:sp>
      <p:pic>
        <p:nvPicPr>
          <p:cNvPr id="5" name="Picture 4">
            <a:extLst>
              <a:ext uri="{FF2B5EF4-FFF2-40B4-BE49-F238E27FC236}">
                <a16:creationId xmlns:a16="http://schemas.microsoft.com/office/drawing/2014/main" id="{0AA1BD59-29FB-4AE8-90C8-6B8C6C24B3F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62820" y="1016486"/>
            <a:ext cx="8866360" cy="5814744"/>
          </a:xfrm>
          <a:prstGeom prst="rect">
            <a:avLst/>
          </a:prstGeom>
        </p:spPr>
      </p:pic>
      <p:sp>
        <p:nvSpPr>
          <p:cNvPr id="6" name="Picture Placeholder 16">
            <a:extLst>
              <a:ext uri="{FF2B5EF4-FFF2-40B4-BE49-F238E27FC236}">
                <a16:creationId xmlns:a16="http://schemas.microsoft.com/office/drawing/2014/main" id="{4A11956A-29C7-46CF-B160-20B4E28DBC2F}"/>
              </a:ext>
            </a:extLst>
          </p:cNvPr>
          <p:cNvSpPr>
            <a:spLocks noGrp="1"/>
          </p:cNvSpPr>
          <p:nvPr>
            <p:ph type="pic" sz="quarter" idx="12"/>
          </p:nvPr>
        </p:nvSpPr>
        <p:spPr>
          <a:xfrm>
            <a:off x="2972352" y="1896012"/>
            <a:ext cx="6256092" cy="3927570"/>
          </a:xfrm>
          <a:prstGeom prst="rect">
            <a:avLst/>
          </a:prstGeom>
          <a:solidFill>
            <a:schemeClr val="bg1">
              <a:lumMod val="95000"/>
            </a:schemeClr>
          </a:solidFill>
        </p:spPr>
        <p:txBody>
          <a:bodyPr vert="horz" wrap="square" lIns="0" tIns="0" rIns="0" bIns="792000" rtlCol="0" anchor="ctr">
            <a:noAutofit/>
          </a:bodyPr>
          <a:lstStyle>
            <a:lvl1pPr algn="ctr">
              <a:defRPr lang="en-GB" dirty="0"/>
            </a:lvl1pPr>
          </a:lstStyle>
          <a:p>
            <a:pPr lvl="0" algn="ctr"/>
            <a:endParaRPr lang="en-GB"/>
          </a:p>
        </p:txBody>
      </p:sp>
    </p:spTree>
    <p:extLst>
      <p:ext uri="{BB962C8B-B14F-4D97-AF65-F5344CB8AC3E}">
        <p14:creationId xmlns:p14="http://schemas.microsoft.com/office/powerpoint/2010/main" val="304350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 iPad Landscape">
    <p:spTree>
      <p:nvGrpSpPr>
        <p:cNvPr id="1" name=""/>
        <p:cNvGrpSpPr/>
        <p:nvPr/>
      </p:nvGrpSpPr>
      <p:grpSpPr>
        <a:xfrm>
          <a:off x="0" y="0"/>
          <a:ext cx="0" cy="0"/>
          <a:chOff x="0" y="0"/>
          <a:chExt cx="0" cy="0"/>
        </a:xfrm>
      </p:grpSpPr>
      <p:sp>
        <p:nvSpPr>
          <p:cNvPr id="11" name="Graphic 5">
            <a:extLst>
              <a:ext uri="{FF2B5EF4-FFF2-40B4-BE49-F238E27FC236}">
                <a16:creationId xmlns:a16="http://schemas.microsoft.com/office/drawing/2014/main" id="{5BA918F8-9023-4C05-8F9F-FD570B0D2241}"/>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73530160-7024-4E49-9628-706AE49B7476}"/>
              </a:ext>
            </a:extLst>
          </p:cNvPr>
          <p:cNvSpPr>
            <a:spLocks noGrp="1"/>
          </p:cNvSpPr>
          <p:nvPr>
            <p:ph type="title" hasCustomPrompt="1"/>
          </p:nvPr>
        </p:nvSpPr>
        <p:spPr/>
        <p:txBody>
          <a:bodyPr/>
          <a:lstStyle>
            <a:lvl1pPr>
              <a:defRPr/>
            </a:lvl1pPr>
          </a:lstStyle>
          <a:p>
            <a:r>
              <a:rPr lang="en-GB"/>
              <a:t>Click to edit Master title style</a:t>
            </a:r>
            <a:br>
              <a:rPr lang="en-GB"/>
            </a:br>
            <a:r>
              <a:rPr lang="en-GB"/>
              <a:t>Title can span up to 2 lines</a:t>
            </a:r>
          </a:p>
        </p:txBody>
      </p:sp>
      <p:sp>
        <p:nvSpPr>
          <p:cNvPr id="3" name="Footer Placeholder 2">
            <a:extLst>
              <a:ext uri="{FF2B5EF4-FFF2-40B4-BE49-F238E27FC236}">
                <a16:creationId xmlns:a16="http://schemas.microsoft.com/office/drawing/2014/main" id="{A4299210-4110-4BED-AFF1-3B025A4B2564}"/>
              </a:ext>
            </a:extLst>
          </p:cNvPr>
          <p:cNvSpPr>
            <a:spLocks noGrp="1"/>
          </p:cNvSpPr>
          <p:nvPr>
            <p:ph type="ftr" sz="quarter" idx="10"/>
          </p:nvPr>
        </p:nvSpPr>
        <p:spPr/>
        <p:txBody>
          <a:bodyPr/>
          <a:lstStyle/>
          <a:p>
            <a:r>
              <a:rPr lang="en-GB"/>
              <a:t>Copyright© 2018 Sinch. All rights reserved. NDA Confidential.</a:t>
            </a:r>
          </a:p>
        </p:txBody>
      </p:sp>
      <p:sp>
        <p:nvSpPr>
          <p:cNvPr id="4" name="Slide Number Placeholder 3">
            <a:extLst>
              <a:ext uri="{FF2B5EF4-FFF2-40B4-BE49-F238E27FC236}">
                <a16:creationId xmlns:a16="http://schemas.microsoft.com/office/drawing/2014/main" id="{114F4A26-F922-4646-BAD5-738422AD5B9F}"/>
              </a:ext>
            </a:extLst>
          </p:cNvPr>
          <p:cNvSpPr>
            <a:spLocks noGrp="1"/>
          </p:cNvSpPr>
          <p:nvPr>
            <p:ph type="sldNum" sz="quarter" idx="11"/>
          </p:nvPr>
        </p:nvSpPr>
        <p:spPr/>
        <p:txBody>
          <a:bodyPr/>
          <a:lstStyle/>
          <a:p>
            <a:fld id="{7B5B176D-AD98-464F-9F48-2D39BCB07DB2}" type="slidenum">
              <a:rPr lang="en-GB" smtClean="0"/>
              <a:pPr/>
              <a:t>‹#›</a:t>
            </a:fld>
            <a:endParaRPr lang="en-GB"/>
          </a:p>
        </p:txBody>
      </p:sp>
      <p:grpSp>
        <p:nvGrpSpPr>
          <p:cNvPr id="7" name="Group 6">
            <a:extLst>
              <a:ext uri="{FF2B5EF4-FFF2-40B4-BE49-F238E27FC236}">
                <a16:creationId xmlns:a16="http://schemas.microsoft.com/office/drawing/2014/main" id="{A5B39F85-E29C-4A83-9E03-B16A5C0C3AC1}"/>
              </a:ext>
            </a:extLst>
          </p:cNvPr>
          <p:cNvGrpSpPr/>
          <p:nvPr userDrawn="1"/>
        </p:nvGrpSpPr>
        <p:grpSpPr>
          <a:xfrm>
            <a:off x="2563351" y="860078"/>
            <a:ext cx="7324608" cy="6192232"/>
            <a:chOff x="4079874" y="0"/>
            <a:chExt cx="8112125" cy="6858000"/>
          </a:xfrm>
        </p:grpSpPr>
        <p:pic>
          <p:nvPicPr>
            <p:cNvPr id="8" name="Picture 7">
              <a:extLst>
                <a:ext uri="{FF2B5EF4-FFF2-40B4-BE49-F238E27FC236}">
                  <a16:creationId xmlns:a16="http://schemas.microsoft.com/office/drawing/2014/main" id="{206619AE-0215-44FE-9E0D-EFB9DDCAFBE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79874" y="0"/>
              <a:ext cx="8112125" cy="6858000"/>
            </a:xfrm>
            <a:prstGeom prst="rect">
              <a:avLst/>
            </a:prstGeom>
          </p:spPr>
        </p:pic>
        <p:sp>
          <p:nvSpPr>
            <p:cNvPr id="9" name="Rectangle 8">
              <a:extLst>
                <a:ext uri="{FF2B5EF4-FFF2-40B4-BE49-F238E27FC236}">
                  <a16:creationId xmlns:a16="http://schemas.microsoft.com/office/drawing/2014/main" id="{8513204B-0AA2-437B-81D5-0FE3C2E63D40}"/>
                </a:ext>
              </a:extLst>
            </p:cNvPr>
            <p:cNvSpPr/>
            <p:nvPr userDrawn="1"/>
          </p:nvSpPr>
          <p:spPr>
            <a:xfrm rot="16200000">
              <a:off x="5645671" y="141478"/>
              <a:ext cx="4726534" cy="659768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Picture Placeholder 16">
            <a:extLst>
              <a:ext uri="{FF2B5EF4-FFF2-40B4-BE49-F238E27FC236}">
                <a16:creationId xmlns:a16="http://schemas.microsoft.com/office/drawing/2014/main" id="{B12F533F-92EE-4151-A55D-F5EB2C5663FB}"/>
              </a:ext>
            </a:extLst>
          </p:cNvPr>
          <p:cNvSpPr>
            <a:spLocks noGrp="1"/>
          </p:cNvSpPr>
          <p:nvPr>
            <p:ph type="pic" sz="quarter" idx="13"/>
          </p:nvPr>
        </p:nvSpPr>
        <p:spPr>
          <a:xfrm>
            <a:off x="3138709" y="1878815"/>
            <a:ext cx="5919894" cy="4131738"/>
          </a:xfrm>
          <a:prstGeom prst="roundRect">
            <a:avLst>
              <a:gd name="adj" fmla="val 1815"/>
            </a:avLst>
          </a:pr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a:p>
        </p:txBody>
      </p:sp>
    </p:spTree>
    <p:extLst>
      <p:ext uri="{BB962C8B-B14F-4D97-AF65-F5344CB8AC3E}">
        <p14:creationId xmlns:p14="http://schemas.microsoft.com/office/powerpoint/2010/main" val="1999457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 iPhone Landscape">
    <p:spTree>
      <p:nvGrpSpPr>
        <p:cNvPr id="1" name=""/>
        <p:cNvGrpSpPr/>
        <p:nvPr/>
      </p:nvGrpSpPr>
      <p:grpSpPr>
        <a:xfrm>
          <a:off x="0" y="0"/>
          <a:ext cx="0" cy="0"/>
          <a:chOff x="0" y="0"/>
          <a:chExt cx="0" cy="0"/>
        </a:xfrm>
      </p:grpSpPr>
      <p:sp>
        <p:nvSpPr>
          <p:cNvPr id="15" name="Graphic 5">
            <a:extLst>
              <a:ext uri="{FF2B5EF4-FFF2-40B4-BE49-F238E27FC236}">
                <a16:creationId xmlns:a16="http://schemas.microsoft.com/office/drawing/2014/main" id="{65455CCB-E006-4F7D-9AD8-FD71D9232BD8}"/>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73530160-7024-4E49-9628-706AE49B7476}"/>
              </a:ext>
            </a:extLst>
          </p:cNvPr>
          <p:cNvSpPr>
            <a:spLocks noGrp="1"/>
          </p:cNvSpPr>
          <p:nvPr>
            <p:ph type="title" hasCustomPrompt="1"/>
          </p:nvPr>
        </p:nvSpPr>
        <p:spPr/>
        <p:txBody>
          <a:bodyPr/>
          <a:lstStyle>
            <a:lvl1pPr>
              <a:defRPr/>
            </a:lvl1pPr>
          </a:lstStyle>
          <a:p>
            <a:r>
              <a:rPr lang="en-GB"/>
              <a:t>Click to edit Master title style</a:t>
            </a:r>
            <a:br>
              <a:rPr lang="en-GB"/>
            </a:br>
            <a:r>
              <a:rPr lang="en-GB"/>
              <a:t>Title can span up to 2 lines</a:t>
            </a:r>
          </a:p>
        </p:txBody>
      </p:sp>
      <p:sp>
        <p:nvSpPr>
          <p:cNvPr id="3" name="Footer Placeholder 2">
            <a:extLst>
              <a:ext uri="{FF2B5EF4-FFF2-40B4-BE49-F238E27FC236}">
                <a16:creationId xmlns:a16="http://schemas.microsoft.com/office/drawing/2014/main" id="{A4299210-4110-4BED-AFF1-3B025A4B2564}"/>
              </a:ext>
            </a:extLst>
          </p:cNvPr>
          <p:cNvSpPr>
            <a:spLocks noGrp="1"/>
          </p:cNvSpPr>
          <p:nvPr>
            <p:ph type="ftr" sz="quarter" idx="10"/>
          </p:nvPr>
        </p:nvSpPr>
        <p:spPr/>
        <p:txBody>
          <a:bodyPr/>
          <a:lstStyle/>
          <a:p>
            <a:r>
              <a:rPr lang="en-GB"/>
              <a:t>Copyright© 2018 Sinch. All rights reserved. NDA Confidential.</a:t>
            </a:r>
          </a:p>
        </p:txBody>
      </p:sp>
      <p:sp>
        <p:nvSpPr>
          <p:cNvPr id="4" name="Slide Number Placeholder 3">
            <a:extLst>
              <a:ext uri="{FF2B5EF4-FFF2-40B4-BE49-F238E27FC236}">
                <a16:creationId xmlns:a16="http://schemas.microsoft.com/office/drawing/2014/main" id="{114F4A26-F922-4646-BAD5-738422AD5B9F}"/>
              </a:ext>
            </a:extLst>
          </p:cNvPr>
          <p:cNvSpPr>
            <a:spLocks noGrp="1"/>
          </p:cNvSpPr>
          <p:nvPr>
            <p:ph type="sldNum" sz="quarter" idx="11"/>
          </p:nvPr>
        </p:nvSpPr>
        <p:spPr/>
        <p:txBody>
          <a:bodyPr/>
          <a:lstStyle/>
          <a:p>
            <a:fld id="{7B5B176D-AD98-464F-9F48-2D39BCB07DB2}" type="slidenum">
              <a:rPr lang="en-GB" smtClean="0"/>
              <a:pPr/>
              <a:t>‹#›</a:t>
            </a:fld>
            <a:endParaRPr lang="en-GB"/>
          </a:p>
        </p:txBody>
      </p:sp>
      <p:pic>
        <p:nvPicPr>
          <p:cNvPr id="13" name="Picture 12">
            <a:extLst>
              <a:ext uri="{FF2B5EF4-FFF2-40B4-BE49-F238E27FC236}">
                <a16:creationId xmlns:a16="http://schemas.microsoft.com/office/drawing/2014/main" id="{6108D016-76BE-4F6B-809D-EAA5F93B70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2876500" y="-313203"/>
            <a:ext cx="6060832" cy="8556468"/>
          </a:xfrm>
          <a:prstGeom prst="rect">
            <a:avLst/>
          </a:prstGeom>
        </p:spPr>
      </p:pic>
      <p:sp>
        <p:nvSpPr>
          <p:cNvPr id="14" name="Picture Placeholder 7">
            <a:extLst>
              <a:ext uri="{FF2B5EF4-FFF2-40B4-BE49-F238E27FC236}">
                <a16:creationId xmlns:a16="http://schemas.microsoft.com/office/drawing/2014/main" id="{24B0313A-4A48-4DD7-A43D-47084D0C733A}"/>
              </a:ext>
            </a:extLst>
          </p:cNvPr>
          <p:cNvSpPr>
            <a:spLocks noGrp="1"/>
          </p:cNvSpPr>
          <p:nvPr>
            <p:ph type="pic" sz="quarter" idx="12"/>
          </p:nvPr>
        </p:nvSpPr>
        <p:spPr>
          <a:xfrm>
            <a:off x="2638323" y="2381489"/>
            <a:ext cx="6851118" cy="3167084"/>
          </a:xfrm>
          <a:custGeom>
            <a:avLst/>
            <a:gdLst>
              <a:gd name="connsiteX0" fmla="*/ 270671 w 5491163"/>
              <a:gd name="connsiteY0" fmla="*/ 0 h 2538413"/>
              <a:gd name="connsiteX1" fmla="*/ 5220492 w 5491163"/>
              <a:gd name="connsiteY1" fmla="*/ 0 h 2538413"/>
              <a:gd name="connsiteX2" fmla="*/ 5491163 w 5491163"/>
              <a:gd name="connsiteY2" fmla="*/ 270671 h 2538413"/>
              <a:gd name="connsiteX3" fmla="*/ 5491163 w 5491163"/>
              <a:gd name="connsiteY3" fmla="*/ 560784 h 2538413"/>
              <a:gd name="connsiteX4" fmla="*/ 5448595 w 5491163"/>
              <a:gd name="connsiteY4" fmla="*/ 560784 h 2538413"/>
              <a:gd name="connsiteX5" fmla="*/ 5286374 w 5491163"/>
              <a:gd name="connsiteY5" fmla="*/ 723005 h 2538413"/>
              <a:gd name="connsiteX6" fmla="*/ 5286374 w 5491163"/>
              <a:gd name="connsiteY6" fmla="*/ 1817788 h 2538413"/>
              <a:gd name="connsiteX7" fmla="*/ 5448595 w 5491163"/>
              <a:gd name="connsiteY7" fmla="*/ 1980009 h 2538413"/>
              <a:gd name="connsiteX8" fmla="*/ 5491163 w 5491163"/>
              <a:gd name="connsiteY8" fmla="*/ 1980009 h 2538413"/>
              <a:gd name="connsiteX9" fmla="*/ 5491163 w 5491163"/>
              <a:gd name="connsiteY9" fmla="*/ 2267742 h 2538413"/>
              <a:gd name="connsiteX10" fmla="*/ 5220492 w 5491163"/>
              <a:gd name="connsiteY10" fmla="*/ 2538413 h 2538413"/>
              <a:gd name="connsiteX11" fmla="*/ 270671 w 5491163"/>
              <a:gd name="connsiteY11" fmla="*/ 2538413 h 2538413"/>
              <a:gd name="connsiteX12" fmla="*/ 0 w 5491163"/>
              <a:gd name="connsiteY12" fmla="*/ 2267742 h 2538413"/>
              <a:gd name="connsiteX13" fmla="*/ 0 w 5491163"/>
              <a:gd name="connsiteY13" fmla="*/ 270671 h 2538413"/>
              <a:gd name="connsiteX14" fmla="*/ 270671 w 5491163"/>
              <a:gd name="connsiteY14" fmla="*/ 0 h 253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91163" h="2538413">
                <a:moveTo>
                  <a:pt x="270671" y="0"/>
                </a:moveTo>
                <a:lnTo>
                  <a:pt x="5220492" y="0"/>
                </a:lnTo>
                <a:cubicBezTo>
                  <a:pt x="5369979" y="0"/>
                  <a:pt x="5491163" y="121184"/>
                  <a:pt x="5491163" y="270671"/>
                </a:cubicBezTo>
                <a:lnTo>
                  <a:pt x="5491163" y="560784"/>
                </a:lnTo>
                <a:lnTo>
                  <a:pt x="5448595" y="560784"/>
                </a:lnTo>
                <a:cubicBezTo>
                  <a:pt x="5359003" y="560784"/>
                  <a:pt x="5286374" y="633413"/>
                  <a:pt x="5286374" y="723005"/>
                </a:cubicBezTo>
                <a:lnTo>
                  <a:pt x="5286374" y="1817788"/>
                </a:lnTo>
                <a:cubicBezTo>
                  <a:pt x="5286374" y="1907380"/>
                  <a:pt x="5359003" y="1980009"/>
                  <a:pt x="5448595" y="1980009"/>
                </a:cubicBezTo>
                <a:lnTo>
                  <a:pt x="5491163" y="1980009"/>
                </a:lnTo>
                <a:lnTo>
                  <a:pt x="5491163" y="2267742"/>
                </a:lnTo>
                <a:cubicBezTo>
                  <a:pt x="5491163" y="2417229"/>
                  <a:pt x="5369979" y="2538413"/>
                  <a:pt x="5220492" y="2538413"/>
                </a:cubicBezTo>
                <a:lnTo>
                  <a:pt x="270671" y="2538413"/>
                </a:lnTo>
                <a:cubicBezTo>
                  <a:pt x="121184" y="2538413"/>
                  <a:pt x="0" y="2417229"/>
                  <a:pt x="0" y="2267742"/>
                </a:cubicBezTo>
                <a:lnTo>
                  <a:pt x="0" y="270671"/>
                </a:lnTo>
                <a:cubicBezTo>
                  <a:pt x="0" y="121184"/>
                  <a:pt x="121184" y="0"/>
                  <a:pt x="270671" y="0"/>
                </a:cubicBezTo>
                <a:close/>
              </a:path>
            </a:pathLst>
          </a:cu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a:p>
        </p:txBody>
      </p:sp>
    </p:spTree>
    <p:extLst>
      <p:ext uri="{BB962C8B-B14F-4D97-AF65-F5344CB8AC3E}">
        <p14:creationId xmlns:p14="http://schemas.microsoft.com/office/powerpoint/2010/main" val="2830874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 Content + Laptop">
    <p:spTree>
      <p:nvGrpSpPr>
        <p:cNvPr id="1" name=""/>
        <p:cNvGrpSpPr/>
        <p:nvPr/>
      </p:nvGrpSpPr>
      <p:grpSpPr>
        <a:xfrm>
          <a:off x="0" y="0"/>
          <a:ext cx="0" cy="0"/>
          <a:chOff x="0" y="0"/>
          <a:chExt cx="0" cy="0"/>
        </a:xfrm>
      </p:grpSpPr>
      <p:sp>
        <p:nvSpPr>
          <p:cNvPr id="12" name="Graphic 5">
            <a:extLst>
              <a:ext uri="{FF2B5EF4-FFF2-40B4-BE49-F238E27FC236}">
                <a16:creationId xmlns:a16="http://schemas.microsoft.com/office/drawing/2014/main" id="{BCD257AF-6D55-46F4-B3DC-4500AD3CD246}"/>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40" y="438149"/>
            <a:ext cx="3417885" cy="1647783"/>
          </a:xfrm>
        </p:spPr>
        <p:txBody>
          <a:bodyPr anchor="b"/>
          <a:lstStyle>
            <a:lvl1pPr>
              <a:defRPr/>
            </a:lvl1pPr>
          </a:lstStyle>
          <a:p>
            <a:r>
              <a:rPr lang="en-GB"/>
              <a:t>Click to edit </a:t>
            </a:r>
            <a:br>
              <a:rPr lang="en-GB"/>
            </a:br>
            <a:r>
              <a:rPr lang="en-GB"/>
              <a:t>Master title style</a:t>
            </a:r>
            <a:br>
              <a:rPr lang="en-GB"/>
            </a:br>
            <a:r>
              <a:rPr lang="en-GB"/>
              <a:t>Title can span up to 4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860632"/>
            <a:ext cx="3417886" cy="3484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8">
            <a:extLst>
              <a:ext uri="{FF2B5EF4-FFF2-40B4-BE49-F238E27FC236}">
                <a16:creationId xmlns:a16="http://schemas.microsoft.com/office/drawing/2014/main" id="{C7C3D6DE-4013-484D-909C-342898E0D8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2314307"/>
            <a:ext cx="608012" cy="317951"/>
          </a:xfrm>
          <a:prstGeom prst="rect">
            <a:avLst/>
          </a:prstGeom>
        </p:spPr>
      </p:pic>
      <p:sp>
        <p:nvSpPr>
          <p:cNvPr id="3" name="Footer Placeholder 2">
            <a:extLst>
              <a:ext uri="{FF2B5EF4-FFF2-40B4-BE49-F238E27FC236}">
                <a16:creationId xmlns:a16="http://schemas.microsoft.com/office/drawing/2014/main" id="{3DEA6459-1847-45E0-B3BD-B1365E2430F5}"/>
              </a:ext>
            </a:extLst>
          </p:cNvPr>
          <p:cNvSpPr>
            <a:spLocks noGrp="1"/>
          </p:cNvSpPr>
          <p:nvPr>
            <p:ph type="ftr" sz="quarter" idx="12"/>
          </p:nvPr>
        </p:nvSpPr>
        <p:spPr/>
        <p:txBody>
          <a:bodyPr/>
          <a:lstStyle/>
          <a:p>
            <a:r>
              <a:rPr lang="en-GB"/>
              <a:t>Copyright© 2018 Sinch. All rights reserved. NDA Confidential.</a:t>
            </a:r>
          </a:p>
        </p:txBody>
      </p:sp>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pic>
        <p:nvPicPr>
          <p:cNvPr id="8" name="Picture 7">
            <a:extLst>
              <a:ext uri="{FF2B5EF4-FFF2-40B4-BE49-F238E27FC236}">
                <a16:creationId xmlns:a16="http://schemas.microsoft.com/office/drawing/2014/main" id="{511B9961-2051-475A-BCF3-9BBCCD5E496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40059" y="617437"/>
            <a:ext cx="8866360" cy="5814744"/>
          </a:xfrm>
          <a:prstGeom prst="rect">
            <a:avLst/>
          </a:prstGeom>
        </p:spPr>
      </p:pic>
      <p:sp>
        <p:nvSpPr>
          <p:cNvPr id="10" name="Picture Placeholder 16">
            <a:extLst>
              <a:ext uri="{FF2B5EF4-FFF2-40B4-BE49-F238E27FC236}">
                <a16:creationId xmlns:a16="http://schemas.microsoft.com/office/drawing/2014/main" id="{12EC4218-03A9-4813-831B-5813AC779DE7}"/>
              </a:ext>
            </a:extLst>
          </p:cNvPr>
          <p:cNvSpPr>
            <a:spLocks noGrp="1"/>
          </p:cNvSpPr>
          <p:nvPr>
            <p:ph type="pic" sz="quarter" idx="14"/>
          </p:nvPr>
        </p:nvSpPr>
        <p:spPr>
          <a:xfrm>
            <a:off x="4949591" y="1496963"/>
            <a:ext cx="6256092" cy="3927570"/>
          </a:xfrm>
          <a:prstGeom prst="rect">
            <a:avLst/>
          </a:pr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a:p>
        </p:txBody>
      </p:sp>
    </p:spTree>
    <p:extLst>
      <p:ext uri="{BB962C8B-B14F-4D97-AF65-F5344CB8AC3E}">
        <p14:creationId xmlns:p14="http://schemas.microsoft.com/office/powerpoint/2010/main" val="425863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 Content + iPad Landscape">
    <p:spTree>
      <p:nvGrpSpPr>
        <p:cNvPr id="1" name=""/>
        <p:cNvGrpSpPr/>
        <p:nvPr/>
      </p:nvGrpSpPr>
      <p:grpSpPr>
        <a:xfrm>
          <a:off x="0" y="0"/>
          <a:ext cx="0" cy="0"/>
          <a:chOff x="0" y="0"/>
          <a:chExt cx="0" cy="0"/>
        </a:xfrm>
      </p:grpSpPr>
      <p:sp>
        <p:nvSpPr>
          <p:cNvPr id="19" name="Graphic 5">
            <a:extLst>
              <a:ext uri="{FF2B5EF4-FFF2-40B4-BE49-F238E27FC236}">
                <a16:creationId xmlns:a16="http://schemas.microsoft.com/office/drawing/2014/main" id="{FF4DC15B-C5CB-4692-81DF-3AAAC6708623}"/>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40" y="438149"/>
            <a:ext cx="3417885" cy="1647783"/>
          </a:xfrm>
        </p:spPr>
        <p:txBody>
          <a:bodyPr anchor="b"/>
          <a:lstStyle>
            <a:lvl1pPr>
              <a:defRPr/>
            </a:lvl1pPr>
          </a:lstStyle>
          <a:p>
            <a:r>
              <a:rPr lang="en-GB"/>
              <a:t>Click to edit </a:t>
            </a:r>
            <a:br>
              <a:rPr lang="en-GB"/>
            </a:br>
            <a:r>
              <a:rPr lang="en-GB"/>
              <a:t>Master title style</a:t>
            </a:r>
            <a:br>
              <a:rPr lang="en-GB"/>
            </a:br>
            <a:r>
              <a:rPr lang="en-GB"/>
              <a:t>Title can span up to 4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860632"/>
            <a:ext cx="3417886" cy="3484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8">
            <a:extLst>
              <a:ext uri="{FF2B5EF4-FFF2-40B4-BE49-F238E27FC236}">
                <a16:creationId xmlns:a16="http://schemas.microsoft.com/office/drawing/2014/main" id="{C7C3D6DE-4013-484D-909C-342898E0D8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2314307"/>
            <a:ext cx="608012" cy="317951"/>
          </a:xfrm>
          <a:prstGeom prst="rect">
            <a:avLst/>
          </a:prstGeom>
        </p:spPr>
      </p:pic>
      <p:sp>
        <p:nvSpPr>
          <p:cNvPr id="3" name="Footer Placeholder 2">
            <a:extLst>
              <a:ext uri="{FF2B5EF4-FFF2-40B4-BE49-F238E27FC236}">
                <a16:creationId xmlns:a16="http://schemas.microsoft.com/office/drawing/2014/main" id="{3DEA6459-1847-45E0-B3BD-B1365E2430F5}"/>
              </a:ext>
            </a:extLst>
          </p:cNvPr>
          <p:cNvSpPr>
            <a:spLocks noGrp="1"/>
          </p:cNvSpPr>
          <p:nvPr>
            <p:ph type="ftr" sz="quarter" idx="12"/>
          </p:nvPr>
        </p:nvSpPr>
        <p:spPr/>
        <p:txBody>
          <a:bodyPr/>
          <a:lstStyle/>
          <a:p>
            <a:r>
              <a:rPr lang="en-GB"/>
              <a:t>Copyright© 2018 Sinch. All rights reserved. NDA Confidential.</a:t>
            </a:r>
          </a:p>
        </p:txBody>
      </p:sp>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grpSp>
        <p:nvGrpSpPr>
          <p:cNvPr id="15" name="Group 14">
            <a:extLst>
              <a:ext uri="{FF2B5EF4-FFF2-40B4-BE49-F238E27FC236}">
                <a16:creationId xmlns:a16="http://schemas.microsoft.com/office/drawing/2014/main" id="{6FBD178E-C27C-4D60-903C-5B0D5D57227C}"/>
              </a:ext>
            </a:extLst>
          </p:cNvPr>
          <p:cNvGrpSpPr/>
          <p:nvPr userDrawn="1"/>
        </p:nvGrpSpPr>
        <p:grpSpPr>
          <a:xfrm>
            <a:off x="4525501" y="452438"/>
            <a:ext cx="7324608" cy="6192232"/>
            <a:chOff x="4079874" y="0"/>
            <a:chExt cx="8112125" cy="6858000"/>
          </a:xfrm>
        </p:grpSpPr>
        <p:pic>
          <p:nvPicPr>
            <p:cNvPr id="16" name="Picture 15">
              <a:extLst>
                <a:ext uri="{FF2B5EF4-FFF2-40B4-BE49-F238E27FC236}">
                  <a16:creationId xmlns:a16="http://schemas.microsoft.com/office/drawing/2014/main" id="{91D54532-DF21-4903-8527-8D0804E658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79874" y="0"/>
              <a:ext cx="8112125" cy="6858000"/>
            </a:xfrm>
            <a:prstGeom prst="rect">
              <a:avLst/>
            </a:prstGeom>
          </p:spPr>
        </p:pic>
        <p:sp>
          <p:nvSpPr>
            <p:cNvPr id="17" name="Rectangle 16">
              <a:extLst>
                <a:ext uri="{FF2B5EF4-FFF2-40B4-BE49-F238E27FC236}">
                  <a16:creationId xmlns:a16="http://schemas.microsoft.com/office/drawing/2014/main" id="{589B0974-6AAE-46E6-89B9-ACE6FF6741BA}"/>
                </a:ext>
              </a:extLst>
            </p:cNvPr>
            <p:cNvSpPr/>
            <p:nvPr userDrawn="1"/>
          </p:nvSpPr>
          <p:spPr>
            <a:xfrm rot="16200000">
              <a:off x="5645671" y="141478"/>
              <a:ext cx="4726534" cy="659768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Picture Placeholder 16">
            <a:extLst>
              <a:ext uri="{FF2B5EF4-FFF2-40B4-BE49-F238E27FC236}">
                <a16:creationId xmlns:a16="http://schemas.microsoft.com/office/drawing/2014/main" id="{877BC001-B871-4AF3-A765-62A9AF21847D}"/>
              </a:ext>
            </a:extLst>
          </p:cNvPr>
          <p:cNvSpPr>
            <a:spLocks noGrp="1"/>
          </p:cNvSpPr>
          <p:nvPr>
            <p:ph type="pic" sz="quarter" idx="15"/>
          </p:nvPr>
        </p:nvSpPr>
        <p:spPr>
          <a:xfrm>
            <a:off x="5100859" y="1471175"/>
            <a:ext cx="5919894" cy="4131738"/>
          </a:xfrm>
          <a:prstGeom prst="roundRect">
            <a:avLst>
              <a:gd name="adj" fmla="val 1815"/>
            </a:avLst>
          </a:pr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a:p>
        </p:txBody>
      </p:sp>
    </p:spTree>
    <p:extLst>
      <p:ext uri="{BB962C8B-B14F-4D97-AF65-F5344CB8AC3E}">
        <p14:creationId xmlns:p14="http://schemas.microsoft.com/office/powerpoint/2010/main" val="419473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 Content + iPad Portrait">
    <p:spTree>
      <p:nvGrpSpPr>
        <p:cNvPr id="1" name=""/>
        <p:cNvGrpSpPr/>
        <p:nvPr/>
      </p:nvGrpSpPr>
      <p:grpSpPr>
        <a:xfrm>
          <a:off x="0" y="0"/>
          <a:ext cx="0" cy="0"/>
          <a:chOff x="0" y="0"/>
          <a:chExt cx="0" cy="0"/>
        </a:xfrm>
      </p:grpSpPr>
      <p:sp>
        <p:nvSpPr>
          <p:cNvPr id="13" name="Graphic 5">
            <a:extLst>
              <a:ext uri="{FF2B5EF4-FFF2-40B4-BE49-F238E27FC236}">
                <a16:creationId xmlns:a16="http://schemas.microsoft.com/office/drawing/2014/main" id="{4950B32C-527B-4D74-838F-EB0BA0536ECB}"/>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40" y="438150"/>
            <a:ext cx="5418137" cy="1257258"/>
          </a:xfrm>
        </p:spPr>
        <p:txBody>
          <a:bodyPr anchor="b"/>
          <a:lstStyle>
            <a:lvl1pPr>
              <a:defRPr/>
            </a:lvl1pPr>
          </a:lstStyle>
          <a:p>
            <a:r>
              <a:rPr lang="en-GB"/>
              <a:t>Click to edit </a:t>
            </a:r>
            <a:br>
              <a:rPr lang="en-GB"/>
            </a:br>
            <a:r>
              <a:rPr lang="en-GB"/>
              <a:t>Master title style</a:t>
            </a:r>
            <a:br>
              <a:rPr lang="en-GB"/>
            </a:br>
            <a:r>
              <a:rPr lang="en-GB"/>
              <a:t>Title can span up to 3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470107"/>
            <a:ext cx="5418136" cy="387513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8">
            <a:extLst>
              <a:ext uri="{FF2B5EF4-FFF2-40B4-BE49-F238E27FC236}">
                <a16:creationId xmlns:a16="http://schemas.microsoft.com/office/drawing/2014/main" id="{C7C3D6DE-4013-484D-909C-342898E0D8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879375"/>
            <a:ext cx="608012" cy="317951"/>
          </a:xfrm>
          <a:prstGeom prst="rect">
            <a:avLst/>
          </a:prstGeom>
        </p:spPr>
      </p:pic>
      <p:sp>
        <p:nvSpPr>
          <p:cNvPr id="3" name="Footer Placeholder 2">
            <a:extLst>
              <a:ext uri="{FF2B5EF4-FFF2-40B4-BE49-F238E27FC236}">
                <a16:creationId xmlns:a16="http://schemas.microsoft.com/office/drawing/2014/main" id="{3DEA6459-1847-45E0-B3BD-B1365E2430F5}"/>
              </a:ext>
            </a:extLst>
          </p:cNvPr>
          <p:cNvSpPr>
            <a:spLocks noGrp="1"/>
          </p:cNvSpPr>
          <p:nvPr>
            <p:ph type="ftr" sz="quarter" idx="12"/>
          </p:nvPr>
        </p:nvSpPr>
        <p:spPr/>
        <p:txBody>
          <a:bodyPr/>
          <a:lstStyle/>
          <a:p>
            <a:r>
              <a:rPr lang="en-GB"/>
              <a:t>Copyright© 2018 Sinch. All rights reserved. NDA Confidential.</a:t>
            </a:r>
          </a:p>
        </p:txBody>
      </p:sp>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grpSp>
        <p:nvGrpSpPr>
          <p:cNvPr id="8" name="Group 7">
            <a:extLst>
              <a:ext uri="{FF2B5EF4-FFF2-40B4-BE49-F238E27FC236}">
                <a16:creationId xmlns:a16="http://schemas.microsoft.com/office/drawing/2014/main" id="{27041B5A-971B-4AF5-A971-EAED800D1D9C}"/>
              </a:ext>
            </a:extLst>
          </p:cNvPr>
          <p:cNvGrpSpPr/>
          <p:nvPr userDrawn="1"/>
        </p:nvGrpSpPr>
        <p:grpSpPr>
          <a:xfrm>
            <a:off x="5951537" y="0"/>
            <a:ext cx="5772148" cy="6858000"/>
            <a:chOff x="6096001" y="0"/>
            <a:chExt cx="5772148" cy="6858000"/>
          </a:xfrm>
        </p:grpSpPr>
        <p:pic>
          <p:nvPicPr>
            <p:cNvPr id="10" name="Picture 9">
              <a:extLst>
                <a:ext uri="{FF2B5EF4-FFF2-40B4-BE49-F238E27FC236}">
                  <a16:creationId xmlns:a16="http://schemas.microsoft.com/office/drawing/2014/main" id="{86EA70F0-8C59-4AE1-A642-65F196B175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096001" y="0"/>
              <a:ext cx="5772148" cy="6858000"/>
            </a:xfrm>
            <a:prstGeom prst="rect">
              <a:avLst/>
            </a:prstGeom>
          </p:spPr>
        </p:pic>
        <p:sp>
          <p:nvSpPr>
            <p:cNvPr id="11" name="Rectangle 10">
              <a:extLst>
                <a:ext uri="{FF2B5EF4-FFF2-40B4-BE49-F238E27FC236}">
                  <a16:creationId xmlns:a16="http://schemas.microsoft.com/office/drawing/2014/main" id="{C5170375-18D1-48E8-9FC0-4B421F706500}"/>
                </a:ext>
              </a:extLst>
            </p:cNvPr>
            <p:cNvSpPr/>
            <p:nvPr userDrawn="1"/>
          </p:nvSpPr>
          <p:spPr>
            <a:xfrm>
              <a:off x="7025490" y="679011"/>
              <a:ext cx="3956364" cy="552261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Picture Placeholder 16">
            <a:extLst>
              <a:ext uri="{FF2B5EF4-FFF2-40B4-BE49-F238E27FC236}">
                <a16:creationId xmlns:a16="http://schemas.microsoft.com/office/drawing/2014/main" id="{DD8E8EA8-6A3F-4E65-9C9B-CE0DCA000FFA}"/>
              </a:ext>
            </a:extLst>
          </p:cNvPr>
          <p:cNvSpPr>
            <a:spLocks noGrp="1"/>
          </p:cNvSpPr>
          <p:nvPr>
            <p:ph type="pic" sz="quarter" idx="11"/>
          </p:nvPr>
        </p:nvSpPr>
        <p:spPr>
          <a:xfrm>
            <a:off x="6958806" y="719138"/>
            <a:ext cx="3783805" cy="5424487"/>
          </a:xfrm>
          <a:prstGeom prst="roundRect">
            <a:avLst>
              <a:gd name="adj" fmla="val 1815"/>
            </a:avLst>
          </a:pr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a:p>
        </p:txBody>
      </p:sp>
    </p:spTree>
    <p:extLst>
      <p:ext uri="{BB962C8B-B14F-4D97-AF65-F5344CB8AC3E}">
        <p14:creationId xmlns:p14="http://schemas.microsoft.com/office/powerpoint/2010/main" val="1168508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 Content + iPhone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40" y="438149"/>
            <a:ext cx="4356098" cy="1647783"/>
          </a:xfrm>
        </p:spPr>
        <p:txBody>
          <a:bodyPr anchor="b"/>
          <a:lstStyle>
            <a:lvl1pPr>
              <a:defRPr/>
            </a:lvl1pPr>
          </a:lstStyle>
          <a:p>
            <a:r>
              <a:rPr lang="en-GB"/>
              <a:t>Click to edit </a:t>
            </a:r>
            <a:br>
              <a:rPr lang="en-GB"/>
            </a:br>
            <a:r>
              <a:rPr lang="en-GB"/>
              <a:t>Master title style</a:t>
            </a:r>
            <a:br>
              <a:rPr lang="en-GB"/>
            </a:br>
            <a:r>
              <a:rPr lang="en-GB"/>
              <a:t>Title can span </a:t>
            </a:r>
            <a:br>
              <a:rPr lang="en-GB"/>
            </a:br>
            <a:r>
              <a:rPr lang="en-GB"/>
              <a:t>up to 4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8" y="2860632"/>
            <a:ext cx="4356099" cy="3484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8">
            <a:extLst>
              <a:ext uri="{FF2B5EF4-FFF2-40B4-BE49-F238E27FC236}">
                <a16:creationId xmlns:a16="http://schemas.microsoft.com/office/drawing/2014/main" id="{C7C3D6DE-4013-484D-909C-342898E0D8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2314307"/>
            <a:ext cx="608012" cy="317951"/>
          </a:xfrm>
          <a:prstGeom prst="rect">
            <a:avLst/>
          </a:prstGeom>
        </p:spPr>
      </p:pic>
      <p:sp>
        <p:nvSpPr>
          <p:cNvPr id="3" name="Footer Placeholder 2">
            <a:extLst>
              <a:ext uri="{FF2B5EF4-FFF2-40B4-BE49-F238E27FC236}">
                <a16:creationId xmlns:a16="http://schemas.microsoft.com/office/drawing/2014/main" id="{3DEA6459-1847-45E0-B3BD-B1365E2430F5}"/>
              </a:ext>
            </a:extLst>
          </p:cNvPr>
          <p:cNvSpPr>
            <a:spLocks noGrp="1"/>
          </p:cNvSpPr>
          <p:nvPr>
            <p:ph type="ftr" sz="quarter" idx="12"/>
          </p:nvPr>
        </p:nvSpPr>
        <p:spPr/>
        <p:txBody>
          <a:bodyPr/>
          <a:lstStyle/>
          <a:p>
            <a:r>
              <a:rPr lang="en-GB"/>
              <a:t>Copyright© 2018 Sinch. All rights reserved. NDA Confidential.</a:t>
            </a:r>
          </a:p>
        </p:txBody>
      </p:sp>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pic>
        <p:nvPicPr>
          <p:cNvPr id="13" name="Picture 12">
            <a:extLst>
              <a:ext uri="{FF2B5EF4-FFF2-40B4-BE49-F238E27FC236}">
                <a16:creationId xmlns:a16="http://schemas.microsoft.com/office/drawing/2014/main" id="{78C2E34A-583F-4D17-8075-1F2123B469C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5400000">
            <a:off x="5689600" y="-301002"/>
            <a:ext cx="5289550" cy="7467600"/>
          </a:xfrm>
          <a:prstGeom prst="rect">
            <a:avLst/>
          </a:prstGeom>
        </p:spPr>
      </p:pic>
      <p:sp>
        <p:nvSpPr>
          <p:cNvPr id="14" name="Picture Placeholder 7">
            <a:extLst>
              <a:ext uri="{FF2B5EF4-FFF2-40B4-BE49-F238E27FC236}">
                <a16:creationId xmlns:a16="http://schemas.microsoft.com/office/drawing/2014/main" id="{C64276A6-0876-4F45-8461-5234762A6A54}"/>
              </a:ext>
            </a:extLst>
          </p:cNvPr>
          <p:cNvSpPr>
            <a:spLocks noGrp="1"/>
          </p:cNvSpPr>
          <p:nvPr>
            <p:ph type="pic" sz="quarter" idx="16"/>
          </p:nvPr>
        </p:nvSpPr>
        <p:spPr>
          <a:xfrm>
            <a:off x="5519813" y="2050772"/>
            <a:ext cx="5979268" cy="2764052"/>
          </a:xfrm>
          <a:custGeom>
            <a:avLst/>
            <a:gdLst>
              <a:gd name="connsiteX0" fmla="*/ 270671 w 5491163"/>
              <a:gd name="connsiteY0" fmla="*/ 0 h 2538413"/>
              <a:gd name="connsiteX1" fmla="*/ 5220492 w 5491163"/>
              <a:gd name="connsiteY1" fmla="*/ 0 h 2538413"/>
              <a:gd name="connsiteX2" fmla="*/ 5491163 w 5491163"/>
              <a:gd name="connsiteY2" fmla="*/ 270671 h 2538413"/>
              <a:gd name="connsiteX3" fmla="*/ 5491163 w 5491163"/>
              <a:gd name="connsiteY3" fmla="*/ 560784 h 2538413"/>
              <a:gd name="connsiteX4" fmla="*/ 5448595 w 5491163"/>
              <a:gd name="connsiteY4" fmla="*/ 560784 h 2538413"/>
              <a:gd name="connsiteX5" fmla="*/ 5286374 w 5491163"/>
              <a:gd name="connsiteY5" fmla="*/ 723005 h 2538413"/>
              <a:gd name="connsiteX6" fmla="*/ 5286374 w 5491163"/>
              <a:gd name="connsiteY6" fmla="*/ 1817788 h 2538413"/>
              <a:gd name="connsiteX7" fmla="*/ 5448595 w 5491163"/>
              <a:gd name="connsiteY7" fmla="*/ 1980009 h 2538413"/>
              <a:gd name="connsiteX8" fmla="*/ 5491163 w 5491163"/>
              <a:gd name="connsiteY8" fmla="*/ 1980009 h 2538413"/>
              <a:gd name="connsiteX9" fmla="*/ 5491163 w 5491163"/>
              <a:gd name="connsiteY9" fmla="*/ 2267742 h 2538413"/>
              <a:gd name="connsiteX10" fmla="*/ 5220492 w 5491163"/>
              <a:gd name="connsiteY10" fmla="*/ 2538413 h 2538413"/>
              <a:gd name="connsiteX11" fmla="*/ 270671 w 5491163"/>
              <a:gd name="connsiteY11" fmla="*/ 2538413 h 2538413"/>
              <a:gd name="connsiteX12" fmla="*/ 0 w 5491163"/>
              <a:gd name="connsiteY12" fmla="*/ 2267742 h 2538413"/>
              <a:gd name="connsiteX13" fmla="*/ 0 w 5491163"/>
              <a:gd name="connsiteY13" fmla="*/ 270671 h 2538413"/>
              <a:gd name="connsiteX14" fmla="*/ 270671 w 5491163"/>
              <a:gd name="connsiteY14" fmla="*/ 0 h 253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91163" h="2538413">
                <a:moveTo>
                  <a:pt x="270671" y="0"/>
                </a:moveTo>
                <a:lnTo>
                  <a:pt x="5220492" y="0"/>
                </a:lnTo>
                <a:cubicBezTo>
                  <a:pt x="5369979" y="0"/>
                  <a:pt x="5491163" y="121184"/>
                  <a:pt x="5491163" y="270671"/>
                </a:cubicBezTo>
                <a:lnTo>
                  <a:pt x="5491163" y="560784"/>
                </a:lnTo>
                <a:lnTo>
                  <a:pt x="5448595" y="560784"/>
                </a:lnTo>
                <a:cubicBezTo>
                  <a:pt x="5359003" y="560784"/>
                  <a:pt x="5286374" y="633413"/>
                  <a:pt x="5286374" y="723005"/>
                </a:cubicBezTo>
                <a:lnTo>
                  <a:pt x="5286374" y="1817788"/>
                </a:lnTo>
                <a:cubicBezTo>
                  <a:pt x="5286374" y="1907380"/>
                  <a:pt x="5359003" y="1980009"/>
                  <a:pt x="5448595" y="1980009"/>
                </a:cubicBezTo>
                <a:lnTo>
                  <a:pt x="5491163" y="1980009"/>
                </a:lnTo>
                <a:lnTo>
                  <a:pt x="5491163" y="2267742"/>
                </a:lnTo>
                <a:cubicBezTo>
                  <a:pt x="5491163" y="2417229"/>
                  <a:pt x="5369979" y="2538413"/>
                  <a:pt x="5220492" y="2538413"/>
                </a:cubicBezTo>
                <a:lnTo>
                  <a:pt x="270671" y="2538413"/>
                </a:lnTo>
                <a:cubicBezTo>
                  <a:pt x="121184" y="2538413"/>
                  <a:pt x="0" y="2417229"/>
                  <a:pt x="0" y="2267742"/>
                </a:cubicBezTo>
                <a:lnTo>
                  <a:pt x="0" y="270671"/>
                </a:lnTo>
                <a:cubicBezTo>
                  <a:pt x="0" y="121184"/>
                  <a:pt x="121184" y="0"/>
                  <a:pt x="270671" y="0"/>
                </a:cubicBezTo>
                <a:close/>
              </a:path>
            </a:pathLst>
          </a:cu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a:p>
        </p:txBody>
      </p:sp>
      <p:sp>
        <p:nvSpPr>
          <p:cNvPr id="19" name="Graphic 5">
            <a:extLst>
              <a:ext uri="{FF2B5EF4-FFF2-40B4-BE49-F238E27FC236}">
                <a16:creationId xmlns:a16="http://schemas.microsoft.com/office/drawing/2014/main" id="{BC53AEF8-21D6-4BB8-827F-E11E4D2E5F7A}"/>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Tree>
    <p:extLst>
      <p:ext uri="{BB962C8B-B14F-4D97-AF65-F5344CB8AC3E}">
        <p14:creationId xmlns:p14="http://schemas.microsoft.com/office/powerpoint/2010/main" val="221006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5" name="Footer Placeholder 5">
            <a:extLst>
              <a:ext uri="{FF2B5EF4-FFF2-40B4-BE49-F238E27FC236}">
                <a16:creationId xmlns:a16="http://schemas.microsoft.com/office/drawing/2014/main" id="{2A255AA9-6DC5-42FF-81B3-6038B9E5F6EA}"/>
              </a:ext>
            </a:extLst>
          </p:cNvPr>
          <p:cNvSpPr>
            <a:spLocks noGrp="1"/>
          </p:cNvSpPr>
          <p:nvPr>
            <p:ph type="ftr" sz="quarter" idx="3"/>
          </p:nvPr>
        </p:nvSpPr>
        <p:spPr>
          <a:xfrm>
            <a:off x="512193" y="6519124"/>
            <a:ext cx="5421881" cy="92333"/>
          </a:xfrm>
          <a:prstGeom prst="rect">
            <a:avLst/>
          </a:prstGeom>
        </p:spPr>
        <p:txBody>
          <a:bodyPr vert="horz" wrap="square" lIns="0" tIns="0" rIns="0" bIns="0" rtlCol="0" anchor="ctr">
            <a:spAutoFit/>
          </a:bodyPr>
          <a:lstStyle>
            <a:lvl1pPr algn="l">
              <a:defRPr sz="600">
                <a:solidFill>
                  <a:schemeClr val="tx1"/>
                </a:solidFill>
                <a:latin typeface="Atlas Grotesk Light" pitchFamily="50" charset="0"/>
              </a:defRPr>
            </a:lvl1pPr>
          </a:lstStyle>
          <a:p>
            <a:r>
              <a:rPr lang="en-GB" dirty="0"/>
              <a:t>Copyright© 2018 Sinch. All rights reserved. NDA Confidential.</a:t>
            </a:r>
          </a:p>
        </p:txBody>
      </p:sp>
      <p:sp>
        <p:nvSpPr>
          <p:cNvPr id="9" name="Slide Number Placeholder 6">
            <a:extLst>
              <a:ext uri="{FF2B5EF4-FFF2-40B4-BE49-F238E27FC236}">
                <a16:creationId xmlns:a16="http://schemas.microsoft.com/office/drawing/2014/main" id="{4EE3D843-E720-446E-A0FE-210422D7760D}"/>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a:solidFill>
                  <a:schemeClr val="tx1"/>
                </a:solidFill>
                <a:latin typeface="+mj-lt"/>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17742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 Content + iPhone Portrait">
    <p:spTree>
      <p:nvGrpSpPr>
        <p:cNvPr id="1" name=""/>
        <p:cNvGrpSpPr/>
        <p:nvPr/>
      </p:nvGrpSpPr>
      <p:grpSpPr>
        <a:xfrm>
          <a:off x="0" y="0"/>
          <a:ext cx="0" cy="0"/>
          <a:chOff x="0" y="0"/>
          <a:chExt cx="0" cy="0"/>
        </a:xfrm>
      </p:grpSpPr>
      <p:sp>
        <p:nvSpPr>
          <p:cNvPr id="18" name="Graphic 5">
            <a:extLst>
              <a:ext uri="{FF2B5EF4-FFF2-40B4-BE49-F238E27FC236}">
                <a16:creationId xmlns:a16="http://schemas.microsoft.com/office/drawing/2014/main" id="{27526DD0-C2FD-492D-85D2-C4331B56C08D}"/>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40" y="438150"/>
            <a:ext cx="5418137" cy="1257258"/>
          </a:xfrm>
        </p:spPr>
        <p:txBody>
          <a:bodyPr anchor="b"/>
          <a:lstStyle>
            <a:lvl1pPr>
              <a:defRPr/>
            </a:lvl1pPr>
          </a:lstStyle>
          <a:p>
            <a:r>
              <a:rPr lang="en-GB"/>
              <a:t>Click to edit </a:t>
            </a:r>
            <a:br>
              <a:rPr lang="en-GB"/>
            </a:br>
            <a:r>
              <a:rPr lang="en-GB"/>
              <a:t>Master title style</a:t>
            </a:r>
            <a:br>
              <a:rPr lang="en-GB"/>
            </a:br>
            <a:r>
              <a:rPr lang="en-GB"/>
              <a:t>Title can span up to 3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470107"/>
            <a:ext cx="5418136" cy="387513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8">
            <a:extLst>
              <a:ext uri="{FF2B5EF4-FFF2-40B4-BE49-F238E27FC236}">
                <a16:creationId xmlns:a16="http://schemas.microsoft.com/office/drawing/2014/main" id="{C7C3D6DE-4013-484D-909C-342898E0D8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879375"/>
            <a:ext cx="608012" cy="317951"/>
          </a:xfrm>
          <a:prstGeom prst="rect">
            <a:avLst/>
          </a:prstGeom>
        </p:spPr>
      </p:pic>
      <p:sp>
        <p:nvSpPr>
          <p:cNvPr id="3" name="Footer Placeholder 2">
            <a:extLst>
              <a:ext uri="{FF2B5EF4-FFF2-40B4-BE49-F238E27FC236}">
                <a16:creationId xmlns:a16="http://schemas.microsoft.com/office/drawing/2014/main" id="{3DEA6459-1847-45E0-B3BD-B1365E2430F5}"/>
              </a:ext>
            </a:extLst>
          </p:cNvPr>
          <p:cNvSpPr>
            <a:spLocks noGrp="1"/>
          </p:cNvSpPr>
          <p:nvPr>
            <p:ph type="ftr" sz="quarter" idx="12"/>
          </p:nvPr>
        </p:nvSpPr>
        <p:spPr/>
        <p:txBody>
          <a:bodyPr/>
          <a:lstStyle/>
          <a:p>
            <a:r>
              <a:rPr lang="en-GB"/>
              <a:t>Copyright© 2018 Sinch. All rights reserved. NDA Confidential.</a:t>
            </a:r>
          </a:p>
        </p:txBody>
      </p:sp>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pic>
        <p:nvPicPr>
          <p:cNvPr id="16" name="Picture 15">
            <a:extLst>
              <a:ext uri="{FF2B5EF4-FFF2-40B4-BE49-F238E27FC236}">
                <a16:creationId xmlns:a16="http://schemas.microsoft.com/office/drawing/2014/main" id="{9E90903E-14BE-4570-881B-F4B88D257D9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423422" y="161925"/>
            <a:ext cx="4857750" cy="6858000"/>
          </a:xfrm>
          <a:prstGeom prst="rect">
            <a:avLst/>
          </a:prstGeom>
        </p:spPr>
      </p:pic>
      <p:sp>
        <p:nvSpPr>
          <p:cNvPr id="17" name="Picture Placeholder 10">
            <a:extLst>
              <a:ext uri="{FF2B5EF4-FFF2-40B4-BE49-F238E27FC236}">
                <a16:creationId xmlns:a16="http://schemas.microsoft.com/office/drawing/2014/main" id="{B816C364-1FF4-4B8C-86C1-B312A2856ED1}"/>
              </a:ext>
            </a:extLst>
          </p:cNvPr>
          <p:cNvSpPr>
            <a:spLocks noGrp="1"/>
          </p:cNvSpPr>
          <p:nvPr>
            <p:ph type="pic" sz="quarter" idx="14"/>
          </p:nvPr>
        </p:nvSpPr>
        <p:spPr>
          <a:xfrm>
            <a:off x="7583090" y="685799"/>
            <a:ext cx="2538413" cy="5491163"/>
          </a:xfrm>
          <a:custGeom>
            <a:avLst/>
            <a:gdLst>
              <a:gd name="connsiteX0" fmla="*/ 270671 w 2538413"/>
              <a:gd name="connsiteY0" fmla="*/ 0 h 5491163"/>
              <a:gd name="connsiteX1" fmla="*/ 560784 w 2538413"/>
              <a:gd name="connsiteY1" fmla="*/ 0 h 5491163"/>
              <a:gd name="connsiteX2" fmla="*/ 560784 w 2538413"/>
              <a:gd name="connsiteY2" fmla="*/ 42568 h 5491163"/>
              <a:gd name="connsiteX3" fmla="*/ 723005 w 2538413"/>
              <a:gd name="connsiteY3" fmla="*/ 204789 h 5491163"/>
              <a:gd name="connsiteX4" fmla="*/ 1817788 w 2538413"/>
              <a:gd name="connsiteY4" fmla="*/ 204789 h 5491163"/>
              <a:gd name="connsiteX5" fmla="*/ 1980009 w 2538413"/>
              <a:gd name="connsiteY5" fmla="*/ 42568 h 5491163"/>
              <a:gd name="connsiteX6" fmla="*/ 1980009 w 2538413"/>
              <a:gd name="connsiteY6" fmla="*/ 0 h 5491163"/>
              <a:gd name="connsiteX7" fmla="*/ 2267742 w 2538413"/>
              <a:gd name="connsiteY7" fmla="*/ 0 h 5491163"/>
              <a:gd name="connsiteX8" fmla="*/ 2538413 w 2538413"/>
              <a:gd name="connsiteY8" fmla="*/ 270671 h 5491163"/>
              <a:gd name="connsiteX9" fmla="*/ 2538413 w 2538413"/>
              <a:gd name="connsiteY9" fmla="*/ 5220492 h 5491163"/>
              <a:gd name="connsiteX10" fmla="*/ 2267742 w 2538413"/>
              <a:gd name="connsiteY10" fmla="*/ 5491163 h 5491163"/>
              <a:gd name="connsiteX11" fmla="*/ 270671 w 2538413"/>
              <a:gd name="connsiteY11" fmla="*/ 5491163 h 5491163"/>
              <a:gd name="connsiteX12" fmla="*/ 0 w 2538413"/>
              <a:gd name="connsiteY12" fmla="*/ 5220492 h 5491163"/>
              <a:gd name="connsiteX13" fmla="*/ 0 w 2538413"/>
              <a:gd name="connsiteY13" fmla="*/ 270671 h 5491163"/>
              <a:gd name="connsiteX14" fmla="*/ 270671 w 2538413"/>
              <a:gd name="connsiteY14" fmla="*/ 0 h 549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8413" h="5491163">
                <a:moveTo>
                  <a:pt x="270671" y="0"/>
                </a:moveTo>
                <a:lnTo>
                  <a:pt x="560784" y="0"/>
                </a:lnTo>
                <a:lnTo>
                  <a:pt x="560784" y="42568"/>
                </a:lnTo>
                <a:cubicBezTo>
                  <a:pt x="560784" y="132160"/>
                  <a:pt x="633413" y="204789"/>
                  <a:pt x="723005" y="204789"/>
                </a:cubicBezTo>
                <a:lnTo>
                  <a:pt x="1817788" y="204789"/>
                </a:lnTo>
                <a:cubicBezTo>
                  <a:pt x="1907380" y="204789"/>
                  <a:pt x="1980009" y="132160"/>
                  <a:pt x="1980009" y="42568"/>
                </a:cubicBezTo>
                <a:lnTo>
                  <a:pt x="1980009" y="0"/>
                </a:lnTo>
                <a:lnTo>
                  <a:pt x="2267742" y="0"/>
                </a:lnTo>
                <a:cubicBezTo>
                  <a:pt x="2417229" y="0"/>
                  <a:pt x="2538413" y="121184"/>
                  <a:pt x="2538413" y="270671"/>
                </a:cubicBezTo>
                <a:lnTo>
                  <a:pt x="2538413" y="5220492"/>
                </a:lnTo>
                <a:cubicBezTo>
                  <a:pt x="2538413" y="5369979"/>
                  <a:pt x="2417229" y="5491163"/>
                  <a:pt x="2267742" y="5491163"/>
                </a:cubicBezTo>
                <a:lnTo>
                  <a:pt x="270671" y="5491163"/>
                </a:lnTo>
                <a:cubicBezTo>
                  <a:pt x="121184" y="5491163"/>
                  <a:pt x="0" y="5369979"/>
                  <a:pt x="0" y="5220492"/>
                </a:cubicBezTo>
                <a:lnTo>
                  <a:pt x="0" y="270671"/>
                </a:lnTo>
                <a:cubicBezTo>
                  <a:pt x="0" y="121184"/>
                  <a:pt x="121184" y="0"/>
                  <a:pt x="270671" y="0"/>
                </a:cubicBezTo>
                <a:close/>
              </a:path>
            </a:pathLst>
          </a:cu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a:p>
        </p:txBody>
      </p:sp>
    </p:spTree>
    <p:extLst>
      <p:ext uri="{BB962C8B-B14F-4D97-AF65-F5344CB8AC3E}">
        <p14:creationId xmlns:p14="http://schemas.microsoft.com/office/powerpoint/2010/main" val="1143783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 Content + Laptop + iPhone Portrait Sc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40" y="438149"/>
            <a:ext cx="3675060" cy="1647783"/>
          </a:xfrm>
        </p:spPr>
        <p:txBody>
          <a:bodyPr anchor="b"/>
          <a:lstStyle>
            <a:lvl1pPr>
              <a:defRPr/>
            </a:lvl1pPr>
          </a:lstStyle>
          <a:p>
            <a:r>
              <a:rPr lang="en-GB"/>
              <a:t>Click to edit </a:t>
            </a:r>
            <a:br>
              <a:rPr lang="en-GB"/>
            </a:br>
            <a:r>
              <a:rPr lang="en-GB"/>
              <a:t>Master title style</a:t>
            </a:r>
            <a:br>
              <a:rPr lang="en-GB"/>
            </a:br>
            <a:r>
              <a:rPr lang="en-GB"/>
              <a:t>Title can span up to 4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860632"/>
            <a:ext cx="3417886" cy="3484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8">
            <a:extLst>
              <a:ext uri="{FF2B5EF4-FFF2-40B4-BE49-F238E27FC236}">
                <a16:creationId xmlns:a16="http://schemas.microsoft.com/office/drawing/2014/main" id="{C7C3D6DE-4013-484D-909C-342898E0D8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2314307"/>
            <a:ext cx="608012" cy="317951"/>
          </a:xfrm>
          <a:prstGeom prst="rect">
            <a:avLst/>
          </a:prstGeom>
        </p:spPr>
      </p:pic>
      <p:sp>
        <p:nvSpPr>
          <p:cNvPr id="3" name="Footer Placeholder 2">
            <a:extLst>
              <a:ext uri="{FF2B5EF4-FFF2-40B4-BE49-F238E27FC236}">
                <a16:creationId xmlns:a16="http://schemas.microsoft.com/office/drawing/2014/main" id="{3DEA6459-1847-45E0-B3BD-B1365E2430F5}"/>
              </a:ext>
            </a:extLst>
          </p:cNvPr>
          <p:cNvSpPr>
            <a:spLocks noGrp="1"/>
          </p:cNvSpPr>
          <p:nvPr>
            <p:ph type="ftr" sz="quarter" idx="12"/>
          </p:nvPr>
        </p:nvSpPr>
        <p:spPr/>
        <p:txBody>
          <a:bodyPr/>
          <a:lstStyle/>
          <a:p>
            <a:r>
              <a:rPr lang="en-GB"/>
              <a:t>Copyright© 2018 Sinch. All rights reserved. NDA Confidential.</a:t>
            </a:r>
          </a:p>
        </p:txBody>
      </p:sp>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sp>
        <p:nvSpPr>
          <p:cNvPr id="17" name="Graphic 5">
            <a:extLst>
              <a:ext uri="{FF2B5EF4-FFF2-40B4-BE49-F238E27FC236}">
                <a16:creationId xmlns:a16="http://schemas.microsoft.com/office/drawing/2014/main" id="{69AA0E26-AF4E-4A7A-8AA0-390EB9D55140}"/>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11" name="Rectangle 10">
            <a:extLst>
              <a:ext uri="{FF2B5EF4-FFF2-40B4-BE49-F238E27FC236}">
                <a16:creationId xmlns:a16="http://schemas.microsoft.com/office/drawing/2014/main" id="{3119669C-8FCF-4773-B035-FCD97A21B6F8}"/>
              </a:ext>
            </a:extLst>
          </p:cNvPr>
          <p:cNvSpPr/>
          <p:nvPr userDrawn="1"/>
        </p:nvSpPr>
        <p:spPr>
          <a:xfrm>
            <a:off x="4585335" y="883599"/>
            <a:ext cx="6012180" cy="38328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74A8E270-E457-43A9-A52B-D3CD803A96F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29315" y="114300"/>
            <a:ext cx="8334060" cy="5465652"/>
          </a:xfrm>
          <a:prstGeom prst="rect">
            <a:avLst/>
          </a:prstGeom>
        </p:spPr>
      </p:pic>
      <p:sp>
        <p:nvSpPr>
          <p:cNvPr id="13" name="Picture Placeholder 30">
            <a:extLst>
              <a:ext uri="{FF2B5EF4-FFF2-40B4-BE49-F238E27FC236}">
                <a16:creationId xmlns:a16="http://schemas.microsoft.com/office/drawing/2014/main" id="{1E93E383-5322-454B-8683-45003F813DB2}"/>
              </a:ext>
            </a:extLst>
          </p:cNvPr>
          <p:cNvSpPr>
            <a:spLocks noGrp="1"/>
          </p:cNvSpPr>
          <p:nvPr>
            <p:ph type="pic" sz="quarter" idx="11"/>
          </p:nvPr>
        </p:nvSpPr>
        <p:spPr>
          <a:xfrm>
            <a:off x="4660492" y="939558"/>
            <a:ext cx="5880502" cy="3691776"/>
          </a:xfrm>
          <a:custGeom>
            <a:avLst/>
            <a:gdLst>
              <a:gd name="connsiteX0" fmla="*/ 0 w 5880502"/>
              <a:gd name="connsiteY0" fmla="*/ 0 h 3691776"/>
              <a:gd name="connsiteX1" fmla="*/ 5880502 w 5880502"/>
              <a:gd name="connsiteY1" fmla="*/ 0 h 3691776"/>
              <a:gd name="connsiteX2" fmla="*/ 5880502 w 5880502"/>
              <a:gd name="connsiteY2" fmla="*/ 998935 h 3691776"/>
              <a:gd name="connsiteX3" fmla="*/ 5288371 w 5880502"/>
              <a:gd name="connsiteY3" fmla="*/ 998935 h 3691776"/>
              <a:gd name="connsiteX4" fmla="*/ 5266939 w 5880502"/>
              <a:gd name="connsiteY4" fmla="*/ 998935 h 3691776"/>
              <a:gd name="connsiteX5" fmla="*/ 5266939 w 5880502"/>
              <a:gd name="connsiteY5" fmla="*/ 1000850 h 3691776"/>
              <a:gd name="connsiteX6" fmla="*/ 5225024 w 5880502"/>
              <a:gd name="connsiteY6" fmla="*/ 1004595 h 3691776"/>
              <a:gd name="connsiteX7" fmla="*/ 5173116 w 5880502"/>
              <a:gd name="connsiteY7" fmla="*/ 1018260 h 3691776"/>
              <a:gd name="connsiteX8" fmla="*/ 5161379 w 5880502"/>
              <a:gd name="connsiteY8" fmla="*/ 1023426 h 3691776"/>
              <a:gd name="connsiteX9" fmla="*/ 5146357 w 5880502"/>
              <a:gd name="connsiteY9" fmla="*/ 1028089 h 3691776"/>
              <a:gd name="connsiteX10" fmla="*/ 5127371 w 5880502"/>
              <a:gd name="connsiteY10" fmla="*/ 1038394 h 3691776"/>
              <a:gd name="connsiteX11" fmla="*/ 5125382 w 5880502"/>
              <a:gd name="connsiteY11" fmla="*/ 1039270 h 3691776"/>
              <a:gd name="connsiteX12" fmla="*/ 5124473 w 5880502"/>
              <a:gd name="connsiteY12" fmla="*/ 1039967 h 3691776"/>
              <a:gd name="connsiteX13" fmla="*/ 5095346 w 5880502"/>
              <a:gd name="connsiteY13" fmla="*/ 1055777 h 3691776"/>
              <a:gd name="connsiteX14" fmla="*/ 4962947 w 5880502"/>
              <a:gd name="connsiteY14" fmla="*/ 1304790 h 3691776"/>
              <a:gd name="connsiteX15" fmla="*/ 4962947 w 5880502"/>
              <a:gd name="connsiteY15" fmla="*/ 1558529 h 3691776"/>
              <a:gd name="connsiteX16" fmla="*/ 4954204 w 5880502"/>
              <a:gd name="connsiteY16" fmla="*/ 1558529 h 3691776"/>
              <a:gd name="connsiteX17" fmla="*/ 4947377 w 5880502"/>
              <a:gd name="connsiteY17" fmla="*/ 1565356 h 3691776"/>
              <a:gd name="connsiteX18" fmla="*/ 4947377 w 5880502"/>
              <a:gd name="connsiteY18" fmla="*/ 1708864 h 3691776"/>
              <a:gd name="connsiteX19" fmla="*/ 4954204 w 5880502"/>
              <a:gd name="connsiteY19" fmla="*/ 1715691 h 3691776"/>
              <a:gd name="connsiteX20" fmla="*/ 4962947 w 5880502"/>
              <a:gd name="connsiteY20" fmla="*/ 1715691 h 3691776"/>
              <a:gd name="connsiteX21" fmla="*/ 4962947 w 5880502"/>
              <a:gd name="connsiteY21" fmla="*/ 1856244 h 3691776"/>
              <a:gd name="connsiteX22" fmla="*/ 4952166 w 5880502"/>
              <a:gd name="connsiteY22" fmla="*/ 1860710 h 3691776"/>
              <a:gd name="connsiteX23" fmla="*/ 4947377 w 5880502"/>
              <a:gd name="connsiteY23" fmla="*/ 1872272 h 3691776"/>
              <a:gd name="connsiteX24" fmla="*/ 4947377 w 5880502"/>
              <a:gd name="connsiteY24" fmla="*/ 2139870 h 3691776"/>
              <a:gd name="connsiteX25" fmla="*/ 4952166 w 5880502"/>
              <a:gd name="connsiteY25" fmla="*/ 2151433 h 3691776"/>
              <a:gd name="connsiteX26" fmla="*/ 4962947 w 5880502"/>
              <a:gd name="connsiteY26" fmla="*/ 2155898 h 3691776"/>
              <a:gd name="connsiteX27" fmla="*/ 4962947 w 5880502"/>
              <a:gd name="connsiteY27" fmla="*/ 2236209 h 3691776"/>
              <a:gd name="connsiteX28" fmla="*/ 4952166 w 5880502"/>
              <a:gd name="connsiteY28" fmla="*/ 2240675 h 3691776"/>
              <a:gd name="connsiteX29" fmla="*/ 4947377 w 5880502"/>
              <a:gd name="connsiteY29" fmla="*/ 2252237 h 3691776"/>
              <a:gd name="connsiteX30" fmla="*/ 4947377 w 5880502"/>
              <a:gd name="connsiteY30" fmla="*/ 2518489 h 3691776"/>
              <a:gd name="connsiteX31" fmla="*/ 4952166 w 5880502"/>
              <a:gd name="connsiteY31" fmla="*/ 2530052 h 3691776"/>
              <a:gd name="connsiteX32" fmla="*/ 4962947 w 5880502"/>
              <a:gd name="connsiteY32" fmla="*/ 2534517 h 3691776"/>
              <a:gd name="connsiteX33" fmla="*/ 4962947 w 5880502"/>
              <a:gd name="connsiteY33" fmla="*/ 3691776 h 3691776"/>
              <a:gd name="connsiteX34" fmla="*/ 0 w 5880502"/>
              <a:gd name="connsiteY34" fmla="*/ 3691776 h 369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880502" h="3691776">
                <a:moveTo>
                  <a:pt x="0" y="0"/>
                </a:moveTo>
                <a:lnTo>
                  <a:pt x="5880502" y="0"/>
                </a:lnTo>
                <a:lnTo>
                  <a:pt x="5880502" y="998935"/>
                </a:lnTo>
                <a:lnTo>
                  <a:pt x="5288371" y="998935"/>
                </a:lnTo>
                <a:lnTo>
                  <a:pt x="5266939" y="998935"/>
                </a:lnTo>
                <a:lnTo>
                  <a:pt x="5266939" y="1000850"/>
                </a:lnTo>
                <a:lnTo>
                  <a:pt x="5225024" y="1004595"/>
                </a:lnTo>
                <a:cubicBezTo>
                  <a:pt x="5207120" y="1007842"/>
                  <a:pt x="5189770" y="1012439"/>
                  <a:pt x="5173116" y="1018260"/>
                </a:cubicBezTo>
                <a:lnTo>
                  <a:pt x="5161379" y="1023426"/>
                </a:lnTo>
                <a:lnTo>
                  <a:pt x="5146357" y="1028089"/>
                </a:lnTo>
                <a:lnTo>
                  <a:pt x="5127371" y="1038394"/>
                </a:lnTo>
                <a:lnTo>
                  <a:pt x="5125382" y="1039270"/>
                </a:lnTo>
                <a:lnTo>
                  <a:pt x="5124473" y="1039967"/>
                </a:lnTo>
                <a:lnTo>
                  <a:pt x="5095346" y="1055777"/>
                </a:lnTo>
                <a:cubicBezTo>
                  <a:pt x="5015466" y="1109743"/>
                  <a:pt x="4962947" y="1201133"/>
                  <a:pt x="4962947" y="1304790"/>
                </a:cubicBezTo>
                <a:lnTo>
                  <a:pt x="4962947" y="1558529"/>
                </a:lnTo>
                <a:lnTo>
                  <a:pt x="4954204" y="1558529"/>
                </a:lnTo>
                <a:cubicBezTo>
                  <a:pt x="4950434" y="1558529"/>
                  <a:pt x="4947377" y="1561586"/>
                  <a:pt x="4947377" y="1565356"/>
                </a:cubicBezTo>
                <a:lnTo>
                  <a:pt x="4947377" y="1708864"/>
                </a:lnTo>
                <a:cubicBezTo>
                  <a:pt x="4947377" y="1712634"/>
                  <a:pt x="4950434" y="1715691"/>
                  <a:pt x="4954204" y="1715691"/>
                </a:cubicBezTo>
                <a:lnTo>
                  <a:pt x="4962947" y="1715691"/>
                </a:lnTo>
                <a:lnTo>
                  <a:pt x="4962947" y="1856244"/>
                </a:lnTo>
                <a:lnTo>
                  <a:pt x="4952166" y="1860710"/>
                </a:lnTo>
                <a:cubicBezTo>
                  <a:pt x="4949207" y="1863669"/>
                  <a:pt x="4947377" y="1867757"/>
                  <a:pt x="4947377" y="1872272"/>
                </a:cubicBezTo>
                <a:lnTo>
                  <a:pt x="4947377" y="2139870"/>
                </a:lnTo>
                <a:cubicBezTo>
                  <a:pt x="4947377" y="2144386"/>
                  <a:pt x="4949207" y="2148474"/>
                  <a:pt x="4952166" y="2151433"/>
                </a:cubicBezTo>
                <a:lnTo>
                  <a:pt x="4962947" y="2155898"/>
                </a:lnTo>
                <a:lnTo>
                  <a:pt x="4962947" y="2236209"/>
                </a:lnTo>
                <a:lnTo>
                  <a:pt x="4952166" y="2240675"/>
                </a:lnTo>
                <a:cubicBezTo>
                  <a:pt x="4949207" y="2243634"/>
                  <a:pt x="4947377" y="2247722"/>
                  <a:pt x="4947377" y="2252237"/>
                </a:cubicBezTo>
                <a:lnTo>
                  <a:pt x="4947377" y="2518489"/>
                </a:lnTo>
                <a:cubicBezTo>
                  <a:pt x="4947377" y="2523005"/>
                  <a:pt x="4949207" y="2527093"/>
                  <a:pt x="4952166" y="2530052"/>
                </a:cubicBezTo>
                <a:lnTo>
                  <a:pt x="4962947" y="2534517"/>
                </a:lnTo>
                <a:lnTo>
                  <a:pt x="4962947" y="3691776"/>
                </a:lnTo>
                <a:lnTo>
                  <a:pt x="0" y="3691776"/>
                </a:lnTo>
                <a:close/>
              </a:path>
            </a:pathLst>
          </a:cu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a:p>
        </p:txBody>
      </p:sp>
      <p:sp>
        <p:nvSpPr>
          <p:cNvPr id="14" name="Rectangle: Rounded Corners 13">
            <a:extLst>
              <a:ext uri="{FF2B5EF4-FFF2-40B4-BE49-F238E27FC236}">
                <a16:creationId xmlns:a16="http://schemas.microsoft.com/office/drawing/2014/main" id="{E33645F3-4510-4E4A-8AA7-09F987F1156C}"/>
              </a:ext>
            </a:extLst>
          </p:cNvPr>
          <p:cNvSpPr/>
          <p:nvPr userDrawn="1"/>
        </p:nvSpPr>
        <p:spPr>
          <a:xfrm>
            <a:off x="9708137" y="2008153"/>
            <a:ext cx="1889759" cy="4032122"/>
          </a:xfrm>
          <a:prstGeom prst="roundRect">
            <a:avLst>
              <a:gd name="adj" fmla="val 972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CD406687-080A-4CA0-BF63-4B694D9141E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914797" y="1685354"/>
            <a:ext cx="3461200" cy="4886400"/>
          </a:xfrm>
          <a:prstGeom prst="rect">
            <a:avLst/>
          </a:prstGeom>
        </p:spPr>
      </p:pic>
      <p:sp>
        <p:nvSpPr>
          <p:cNvPr id="16" name="Picture Placeholder 12">
            <a:extLst>
              <a:ext uri="{FF2B5EF4-FFF2-40B4-BE49-F238E27FC236}">
                <a16:creationId xmlns:a16="http://schemas.microsoft.com/office/drawing/2014/main" id="{FF6A70AA-F231-4A6D-B429-EACD995FA89B}"/>
              </a:ext>
            </a:extLst>
          </p:cNvPr>
          <p:cNvSpPr>
            <a:spLocks noGrp="1"/>
          </p:cNvSpPr>
          <p:nvPr>
            <p:ph type="pic" sz="quarter" idx="14"/>
          </p:nvPr>
        </p:nvSpPr>
        <p:spPr>
          <a:xfrm>
            <a:off x="9741072" y="2059690"/>
            <a:ext cx="1808650" cy="3912520"/>
          </a:xfrm>
          <a:custGeom>
            <a:avLst/>
            <a:gdLst>
              <a:gd name="connsiteX0" fmla="*/ 270671 w 2538413"/>
              <a:gd name="connsiteY0" fmla="*/ 0 h 5491163"/>
              <a:gd name="connsiteX1" fmla="*/ 560784 w 2538413"/>
              <a:gd name="connsiteY1" fmla="*/ 0 h 5491163"/>
              <a:gd name="connsiteX2" fmla="*/ 560784 w 2538413"/>
              <a:gd name="connsiteY2" fmla="*/ 42568 h 5491163"/>
              <a:gd name="connsiteX3" fmla="*/ 723005 w 2538413"/>
              <a:gd name="connsiteY3" fmla="*/ 204789 h 5491163"/>
              <a:gd name="connsiteX4" fmla="*/ 1817788 w 2538413"/>
              <a:gd name="connsiteY4" fmla="*/ 204789 h 5491163"/>
              <a:gd name="connsiteX5" fmla="*/ 1980009 w 2538413"/>
              <a:gd name="connsiteY5" fmla="*/ 42568 h 5491163"/>
              <a:gd name="connsiteX6" fmla="*/ 1980009 w 2538413"/>
              <a:gd name="connsiteY6" fmla="*/ 0 h 5491163"/>
              <a:gd name="connsiteX7" fmla="*/ 2267742 w 2538413"/>
              <a:gd name="connsiteY7" fmla="*/ 0 h 5491163"/>
              <a:gd name="connsiteX8" fmla="*/ 2538413 w 2538413"/>
              <a:gd name="connsiteY8" fmla="*/ 270671 h 5491163"/>
              <a:gd name="connsiteX9" fmla="*/ 2538413 w 2538413"/>
              <a:gd name="connsiteY9" fmla="*/ 5220492 h 5491163"/>
              <a:gd name="connsiteX10" fmla="*/ 2267742 w 2538413"/>
              <a:gd name="connsiteY10" fmla="*/ 5491163 h 5491163"/>
              <a:gd name="connsiteX11" fmla="*/ 270671 w 2538413"/>
              <a:gd name="connsiteY11" fmla="*/ 5491163 h 5491163"/>
              <a:gd name="connsiteX12" fmla="*/ 0 w 2538413"/>
              <a:gd name="connsiteY12" fmla="*/ 5220492 h 5491163"/>
              <a:gd name="connsiteX13" fmla="*/ 0 w 2538413"/>
              <a:gd name="connsiteY13" fmla="*/ 270671 h 5491163"/>
              <a:gd name="connsiteX14" fmla="*/ 270671 w 2538413"/>
              <a:gd name="connsiteY14" fmla="*/ 0 h 549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8413" h="5491163">
                <a:moveTo>
                  <a:pt x="270671" y="0"/>
                </a:moveTo>
                <a:lnTo>
                  <a:pt x="560784" y="0"/>
                </a:lnTo>
                <a:lnTo>
                  <a:pt x="560784" y="42568"/>
                </a:lnTo>
                <a:cubicBezTo>
                  <a:pt x="560784" y="132160"/>
                  <a:pt x="633413" y="204789"/>
                  <a:pt x="723005" y="204789"/>
                </a:cubicBezTo>
                <a:lnTo>
                  <a:pt x="1817788" y="204789"/>
                </a:lnTo>
                <a:cubicBezTo>
                  <a:pt x="1907380" y="204789"/>
                  <a:pt x="1980009" y="132160"/>
                  <a:pt x="1980009" y="42568"/>
                </a:cubicBezTo>
                <a:lnTo>
                  <a:pt x="1980009" y="0"/>
                </a:lnTo>
                <a:lnTo>
                  <a:pt x="2267742" y="0"/>
                </a:lnTo>
                <a:cubicBezTo>
                  <a:pt x="2417229" y="0"/>
                  <a:pt x="2538413" y="121184"/>
                  <a:pt x="2538413" y="270671"/>
                </a:cubicBezTo>
                <a:lnTo>
                  <a:pt x="2538413" y="5220492"/>
                </a:lnTo>
                <a:cubicBezTo>
                  <a:pt x="2538413" y="5369979"/>
                  <a:pt x="2417229" y="5491163"/>
                  <a:pt x="2267742" y="5491163"/>
                </a:cubicBezTo>
                <a:lnTo>
                  <a:pt x="270671" y="5491163"/>
                </a:lnTo>
                <a:cubicBezTo>
                  <a:pt x="121184" y="5491163"/>
                  <a:pt x="0" y="5369979"/>
                  <a:pt x="0" y="5220492"/>
                </a:cubicBezTo>
                <a:lnTo>
                  <a:pt x="0" y="270671"/>
                </a:lnTo>
                <a:cubicBezTo>
                  <a:pt x="0" y="121184"/>
                  <a:pt x="121184" y="0"/>
                  <a:pt x="270671" y="0"/>
                </a:cubicBezTo>
                <a:close/>
              </a:path>
            </a:pathLst>
          </a:cu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a:p>
        </p:txBody>
      </p:sp>
    </p:spTree>
    <p:extLst>
      <p:ext uri="{BB962C8B-B14F-4D97-AF65-F5344CB8AC3E}">
        <p14:creationId xmlns:p14="http://schemas.microsoft.com/office/powerpoint/2010/main" val="3528160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 Content + Laptop + iPhone Landscape Sc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40" y="438149"/>
            <a:ext cx="3675060" cy="1647783"/>
          </a:xfrm>
        </p:spPr>
        <p:txBody>
          <a:bodyPr anchor="b"/>
          <a:lstStyle>
            <a:lvl1pPr>
              <a:defRPr/>
            </a:lvl1pPr>
          </a:lstStyle>
          <a:p>
            <a:r>
              <a:rPr lang="en-GB"/>
              <a:t>Click to edit </a:t>
            </a:r>
            <a:br>
              <a:rPr lang="en-GB"/>
            </a:br>
            <a:r>
              <a:rPr lang="en-GB"/>
              <a:t>Master title style</a:t>
            </a:r>
            <a:br>
              <a:rPr lang="en-GB"/>
            </a:br>
            <a:r>
              <a:rPr lang="en-GB"/>
              <a:t>Title can span up to 4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860632"/>
            <a:ext cx="3417886" cy="3484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8">
            <a:extLst>
              <a:ext uri="{FF2B5EF4-FFF2-40B4-BE49-F238E27FC236}">
                <a16:creationId xmlns:a16="http://schemas.microsoft.com/office/drawing/2014/main" id="{C7C3D6DE-4013-484D-909C-342898E0D8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2314307"/>
            <a:ext cx="608012" cy="317951"/>
          </a:xfrm>
          <a:prstGeom prst="rect">
            <a:avLst/>
          </a:prstGeom>
        </p:spPr>
      </p:pic>
      <p:sp>
        <p:nvSpPr>
          <p:cNvPr id="3" name="Footer Placeholder 2">
            <a:extLst>
              <a:ext uri="{FF2B5EF4-FFF2-40B4-BE49-F238E27FC236}">
                <a16:creationId xmlns:a16="http://schemas.microsoft.com/office/drawing/2014/main" id="{3DEA6459-1847-45E0-B3BD-B1365E2430F5}"/>
              </a:ext>
            </a:extLst>
          </p:cNvPr>
          <p:cNvSpPr>
            <a:spLocks noGrp="1"/>
          </p:cNvSpPr>
          <p:nvPr>
            <p:ph type="ftr" sz="quarter" idx="12"/>
          </p:nvPr>
        </p:nvSpPr>
        <p:spPr/>
        <p:txBody>
          <a:bodyPr/>
          <a:lstStyle/>
          <a:p>
            <a:r>
              <a:rPr lang="en-GB"/>
              <a:t>Copyright© 2018 Sinch. All rights reserved. NDA Confidential.</a:t>
            </a:r>
          </a:p>
        </p:txBody>
      </p:sp>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sp>
        <p:nvSpPr>
          <p:cNvPr id="17" name="Graphic 5">
            <a:extLst>
              <a:ext uri="{FF2B5EF4-FFF2-40B4-BE49-F238E27FC236}">
                <a16:creationId xmlns:a16="http://schemas.microsoft.com/office/drawing/2014/main" id="{69AA0E26-AF4E-4A7A-8AA0-390EB9D55140}"/>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32" name="Rectangle 31">
            <a:extLst>
              <a:ext uri="{FF2B5EF4-FFF2-40B4-BE49-F238E27FC236}">
                <a16:creationId xmlns:a16="http://schemas.microsoft.com/office/drawing/2014/main" id="{F7A01B6C-A46B-41FD-A5F2-F4F4CBA0A280}"/>
              </a:ext>
            </a:extLst>
          </p:cNvPr>
          <p:cNvSpPr/>
          <p:nvPr userDrawn="1"/>
        </p:nvSpPr>
        <p:spPr>
          <a:xfrm>
            <a:off x="4590255" y="915550"/>
            <a:ext cx="6012180" cy="38328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6145568D-3CBD-45CD-B291-D9DDF36EBD58}"/>
              </a:ext>
            </a:extLst>
          </p:cNvPr>
          <p:cNvSpPr/>
          <p:nvPr userDrawn="1"/>
        </p:nvSpPr>
        <p:spPr>
          <a:xfrm>
            <a:off x="4585335" y="885825"/>
            <a:ext cx="6012180" cy="38328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a:extLst>
              <a:ext uri="{FF2B5EF4-FFF2-40B4-BE49-F238E27FC236}">
                <a16:creationId xmlns:a16="http://schemas.microsoft.com/office/drawing/2014/main" id="{854D9787-861F-4C09-81C2-11137837AE5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29315" y="116526"/>
            <a:ext cx="8334060" cy="5465652"/>
          </a:xfrm>
          <a:prstGeom prst="rect">
            <a:avLst/>
          </a:prstGeom>
        </p:spPr>
      </p:pic>
      <p:sp>
        <p:nvSpPr>
          <p:cNvPr id="35" name="Picture Placeholder 22">
            <a:extLst>
              <a:ext uri="{FF2B5EF4-FFF2-40B4-BE49-F238E27FC236}">
                <a16:creationId xmlns:a16="http://schemas.microsoft.com/office/drawing/2014/main" id="{C3274F3F-65ED-4851-A274-AD9D4FE59224}"/>
              </a:ext>
            </a:extLst>
          </p:cNvPr>
          <p:cNvSpPr>
            <a:spLocks noGrp="1"/>
          </p:cNvSpPr>
          <p:nvPr>
            <p:ph type="pic" sz="quarter" idx="15"/>
          </p:nvPr>
        </p:nvSpPr>
        <p:spPr>
          <a:xfrm>
            <a:off x="4660492" y="941784"/>
            <a:ext cx="5880502" cy="3691776"/>
          </a:xfrm>
          <a:custGeom>
            <a:avLst/>
            <a:gdLst>
              <a:gd name="connsiteX0" fmla="*/ 0 w 5880502"/>
              <a:gd name="connsiteY0" fmla="*/ 0 h 3691776"/>
              <a:gd name="connsiteX1" fmla="*/ 5880502 w 5880502"/>
              <a:gd name="connsiteY1" fmla="*/ 0 h 3691776"/>
              <a:gd name="connsiteX2" fmla="*/ 5880502 w 5880502"/>
              <a:gd name="connsiteY2" fmla="*/ 3102818 h 3691776"/>
              <a:gd name="connsiteX3" fmla="*/ 5874588 w 5880502"/>
              <a:gd name="connsiteY3" fmla="*/ 3102818 h 3691776"/>
              <a:gd name="connsiteX4" fmla="*/ 5860200 w 5880502"/>
              <a:gd name="connsiteY4" fmla="*/ 3110224 h 3691776"/>
              <a:gd name="connsiteX5" fmla="*/ 5851737 w 5880502"/>
              <a:gd name="connsiteY5" fmla="*/ 3113609 h 3691776"/>
              <a:gd name="connsiteX6" fmla="*/ 5783606 w 5880502"/>
              <a:gd name="connsiteY6" fmla="*/ 3113821 h 3691776"/>
              <a:gd name="connsiteX7" fmla="*/ 5761601 w 5880502"/>
              <a:gd name="connsiteY7" fmla="*/ 3103030 h 3691776"/>
              <a:gd name="connsiteX8" fmla="*/ 5499234 w 5880502"/>
              <a:gd name="connsiteY8" fmla="*/ 3102818 h 3691776"/>
              <a:gd name="connsiteX9" fmla="*/ 5481673 w 5880502"/>
              <a:gd name="connsiteY9" fmla="*/ 3114456 h 3691776"/>
              <a:gd name="connsiteX10" fmla="*/ 5462630 w 5880502"/>
              <a:gd name="connsiteY10" fmla="*/ 3113609 h 3691776"/>
              <a:gd name="connsiteX11" fmla="*/ 3225318 w 5880502"/>
              <a:gd name="connsiteY11" fmla="*/ 3114032 h 3691776"/>
              <a:gd name="connsiteX12" fmla="*/ 3116139 w 5880502"/>
              <a:gd name="connsiteY12" fmla="*/ 3124823 h 3691776"/>
              <a:gd name="connsiteX13" fmla="*/ 2899687 w 5880502"/>
              <a:gd name="connsiteY13" fmla="*/ 3300440 h 3691776"/>
              <a:gd name="connsiteX14" fmla="*/ 2871334 w 5880502"/>
              <a:gd name="connsiteY14" fmla="*/ 3469286 h 3691776"/>
              <a:gd name="connsiteX15" fmla="*/ 2871654 w 5880502"/>
              <a:gd name="connsiteY15" fmla="*/ 3691776 h 3691776"/>
              <a:gd name="connsiteX16" fmla="*/ 0 w 5880502"/>
              <a:gd name="connsiteY16" fmla="*/ 3691776 h 369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80502" h="3691776">
                <a:moveTo>
                  <a:pt x="0" y="0"/>
                </a:moveTo>
                <a:lnTo>
                  <a:pt x="5880502" y="0"/>
                </a:lnTo>
                <a:lnTo>
                  <a:pt x="5880502" y="3102818"/>
                </a:lnTo>
                <a:lnTo>
                  <a:pt x="5874588" y="3102818"/>
                </a:lnTo>
                <a:cubicBezTo>
                  <a:pt x="5868452" y="3102818"/>
                  <a:pt x="5862951" y="3102607"/>
                  <a:pt x="5860200" y="3110224"/>
                </a:cubicBezTo>
                <a:cubicBezTo>
                  <a:pt x="5859565" y="3112128"/>
                  <a:pt x="5854699" y="3113609"/>
                  <a:pt x="5851737" y="3113609"/>
                </a:cubicBezTo>
                <a:cubicBezTo>
                  <a:pt x="5829520" y="3114032"/>
                  <a:pt x="5807304" y="3113821"/>
                  <a:pt x="5783606" y="3113821"/>
                </a:cubicBezTo>
                <a:cubicBezTo>
                  <a:pt x="5782336" y="3100702"/>
                  <a:pt x="5771545" y="3103030"/>
                  <a:pt x="5761601" y="3103030"/>
                </a:cubicBezTo>
                <a:cubicBezTo>
                  <a:pt x="5674216" y="3103030"/>
                  <a:pt x="5586619" y="3103030"/>
                  <a:pt x="5499234" y="3102818"/>
                </a:cubicBezTo>
                <a:cubicBezTo>
                  <a:pt x="5490136" y="3102818"/>
                  <a:pt x="5483153" y="3103665"/>
                  <a:pt x="5481673" y="3114456"/>
                </a:cubicBezTo>
                <a:cubicBezTo>
                  <a:pt x="5474479" y="3114244"/>
                  <a:pt x="5468554" y="3113609"/>
                  <a:pt x="5462630" y="3113609"/>
                </a:cubicBezTo>
                <a:cubicBezTo>
                  <a:pt x="4717000" y="3113609"/>
                  <a:pt x="3971159" y="3113398"/>
                  <a:pt x="3225318" y="3114032"/>
                </a:cubicBezTo>
                <a:cubicBezTo>
                  <a:pt x="3188924" y="3114032"/>
                  <a:pt x="3151897" y="3117629"/>
                  <a:pt x="3116139" y="3124823"/>
                </a:cubicBezTo>
                <a:cubicBezTo>
                  <a:pt x="3013731" y="3145348"/>
                  <a:pt x="2938830" y="3201629"/>
                  <a:pt x="2899687" y="3300440"/>
                </a:cubicBezTo>
                <a:cubicBezTo>
                  <a:pt x="2878105" y="3354606"/>
                  <a:pt x="2871334" y="3411311"/>
                  <a:pt x="2871334" y="3469286"/>
                </a:cubicBezTo>
                <a:lnTo>
                  <a:pt x="2871654" y="3691776"/>
                </a:lnTo>
                <a:lnTo>
                  <a:pt x="0" y="3691776"/>
                </a:lnTo>
                <a:close/>
              </a:path>
            </a:pathLst>
          </a:cu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a:p>
        </p:txBody>
      </p:sp>
      <p:sp>
        <p:nvSpPr>
          <p:cNvPr id="36" name="Rectangle: Rounded Corners 35">
            <a:extLst>
              <a:ext uri="{FF2B5EF4-FFF2-40B4-BE49-F238E27FC236}">
                <a16:creationId xmlns:a16="http://schemas.microsoft.com/office/drawing/2014/main" id="{68E8852D-E991-4051-949A-9E2C910F98F4}"/>
              </a:ext>
            </a:extLst>
          </p:cNvPr>
          <p:cNvSpPr/>
          <p:nvPr userDrawn="1"/>
        </p:nvSpPr>
        <p:spPr>
          <a:xfrm rot="16200000">
            <a:off x="8638925" y="3079560"/>
            <a:ext cx="1889759" cy="4032122"/>
          </a:xfrm>
          <a:prstGeom prst="roundRect">
            <a:avLst>
              <a:gd name="adj" fmla="val 972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Picture 36">
            <a:extLst>
              <a:ext uri="{FF2B5EF4-FFF2-40B4-BE49-F238E27FC236}">
                <a16:creationId xmlns:a16="http://schemas.microsoft.com/office/drawing/2014/main" id="{3C55E9BA-1C1B-4E14-A0F0-B5AB305AE48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5400000">
            <a:off x="7755954" y="2633371"/>
            <a:ext cx="3461200" cy="4886400"/>
          </a:xfrm>
          <a:prstGeom prst="rect">
            <a:avLst/>
          </a:prstGeom>
        </p:spPr>
      </p:pic>
      <p:sp>
        <p:nvSpPr>
          <p:cNvPr id="38" name="Picture Placeholder 16">
            <a:extLst>
              <a:ext uri="{FF2B5EF4-FFF2-40B4-BE49-F238E27FC236}">
                <a16:creationId xmlns:a16="http://schemas.microsoft.com/office/drawing/2014/main" id="{C59C7EF3-69FA-49A9-98CD-C9E1E0F43890}"/>
              </a:ext>
            </a:extLst>
          </p:cNvPr>
          <p:cNvSpPr>
            <a:spLocks noGrp="1"/>
          </p:cNvSpPr>
          <p:nvPr>
            <p:ph type="pic" sz="quarter" idx="16"/>
          </p:nvPr>
        </p:nvSpPr>
        <p:spPr>
          <a:xfrm>
            <a:off x="7638464" y="4172402"/>
            <a:ext cx="3912520" cy="1808650"/>
          </a:xfrm>
          <a:custGeom>
            <a:avLst/>
            <a:gdLst>
              <a:gd name="connsiteX0" fmla="*/ 192856 w 3912520"/>
              <a:gd name="connsiteY0" fmla="*/ 0 h 1808650"/>
              <a:gd name="connsiteX1" fmla="*/ 3719664 w 3912520"/>
              <a:gd name="connsiteY1" fmla="*/ 0 h 1808650"/>
              <a:gd name="connsiteX2" fmla="*/ 3912520 w 3912520"/>
              <a:gd name="connsiteY2" fmla="*/ 192856 h 1808650"/>
              <a:gd name="connsiteX3" fmla="*/ 3912520 w 3912520"/>
              <a:gd name="connsiteY3" fmla="*/ 399566 h 1808650"/>
              <a:gd name="connsiteX4" fmla="*/ 3882190 w 3912520"/>
              <a:gd name="connsiteY4" fmla="*/ 399566 h 1808650"/>
              <a:gd name="connsiteX5" fmla="*/ 3766605 w 3912520"/>
              <a:gd name="connsiteY5" fmla="*/ 515150 h 1808650"/>
              <a:gd name="connsiteX6" fmla="*/ 3766605 w 3912520"/>
              <a:gd name="connsiteY6" fmla="*/ 1295196 h 1808650"/>
              <a:gd name="connsiteX7" fmla="*/ 3882190 w 3912520"/>
              <a:gd name="connsiteY7" fmla="*/ 1410781 h 1808650"/>
              <a:gd name="connsiteX8" fmla="*/ 3912520 w 3912520"/>
              <a:gd name="connsiteY8" fmla="*/ 1410781 h 1808650"/>
              <a:gd name="connsiteX9" fmla="*/ 3912520 w 3912520"/>
              <a:gd name="connsiteY9" fmla="*/ 1615794 h 1808650"/>
              <a:gd name="connsiteX10" fmla="*/ 3719664 w 3912520"/>
              <a:gd name="connsiteY10" fmla="*/ 1808650 h 1808650"/>
              <a:gd name="connsiteX11" fmla="*/ 192856 w 3912520"/>
              <a:gd name="connsiteY11" fmla="*/ 1808650 h 1808650"/>
              <a:gd name="connsiteX12" fmla="*/ 0 w 3912520"/>
              <a:gd name="connsiteY12" fmla="*/ 1615794 h 1808650"/>
              <a:gd name="connsiteX13" fmla="*/ 0 w 3912520"/>
              <a:gd name="connsiteY13" fmla="*/ 192856 h 1808650"/>
              <a:gd name="connsiteX14" fmla="*/ 192856 w 3912520"/>
              <a:gd name="connsiteY14" fmla="*/ 0 h 180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12520" h="1808650">
                <a:moveTo>
                  <a:pt x="192856" y="0"/>
                </a:moveTo>
                <a:lnTo>
                  <a:pt x="3719664" y="0"/>
                </a:lnTo>
                <a:cubicBezTo>
                  <a:pt x="3826175" y="0"/>
                  <a:pt x="3912520" y="86345"/>
                  <a:pt x="3912520" y="192856"/>
                </a:cubicBezTo>
                <a:lnTo>
                  <a:pt x="3912520" y="399566"/>
                </a:lnTo>
                <a:lnTo>
                  <a:pt x="3882190" y="399566"/>
                </a:lnTo>
                <a:cubicBezTo>
                  <a:pt x="3818354" y="399566"/>
                  <a:pt x="3766605" y="451315"/>
                  <a:pt x="3766605" y="515150"/>
                </a:cubicBezTo>
                <a:lnTo>
                  <a:pt x="3766605" y="1295196"/>
                </a:lnTo>
                <a:cubicBezTo>
                  <a:pt x="3766605" y="1359032"/>
                  <a:pt x="3818354" y="1410781"/>
                  <a:pt x="3882190" y="1410781"/>
                </a:cubicBezTo>
                <a:lnTo>
                  <a:pt x="3912520" y="1410781"/>
                </a:lnTo>
                <a:lnTo>
                  <a:pt x="3912520" y="1615794"/>
                </a:lnTo>
                <a:cubicBezTo>
                  <a:pt x="3912520" y="1722305"/>
                  <a:pt x="3826175" y="1808650"/>
                  <a:pt x="3719664" y="1808650"/>
                </a:cubicBezTo>
                <a:lnTo>
                  <a:pt x="192856" y="1808650"/>
                </a:lnTo>
                <a:cubicBezTo>
                  <a:pt x="86345" y="1808650"/>
                  <a:pt x="0" y="1722305"/>
                  <a:pt x="0" y="1615794"/>
                </a:cubicBezTo>
                <a:lnTo>
                  <a:pt x="0" y="192856"/>
                </a:lnTo>
                <a:cubicBezTo>
                  <a:pt x="0" y="86345"/>
                  <a:pt x="86345" y="0"/>
                  <a:pt x="192856" y="0"/>
                </a:cubicBezTo>
                <a:close/>
              </a:path>
            </a:pathLst>
          </a:cu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a:p>
        </p:txBody>
      </p:sp>
    </p:spTree>
    <p:extLst>
      <p:ext uri="{BB962C8B-B14F-4D97-AF65-F5344CB8AC3E}">
        <p14:creationId xmlns:p14="http://schemas.microsoft.com/office/powerpoint/2010/main" val="1380461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 Content + iPad + iPhone Portrait Sc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40" y="438149"/>
            <a:ext cx="3675060" cy="1647783"/>
          </a:xfrm>
        </p:spPr>
        <p:txBody>
          <a:bodyPr anchor="b"/>
          <a:lstStyle>
            <a:lvl1pPr>
              <a:defRPr/>
            </a:lvl1pPr>
          </a:lstStyle>
          <a:p>
            <a:r>
              <a:rPr lang="en-GB"/>
              <a:t>Click to edit </a:t>
            </a:r>
            <a:br>
              <a:rPr lang="en-GB"/>
            </a:br>
            <a:r>
              <a:rPr lang="en-GB"/>
              <a:t>Master title style</a:t>
            </a:r>
            <a:br>
              <a:rPr lang="en-GB"/>
            </a:br>
            <a:r>
              <a:rPr lang="en-GB"/>
              <a:t>Title can span up to 4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860632"/>
            <a:ext cx="3417886" cy="3484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8">
            <a:extLst>
              <a:ext uri="{FF2B5EF4-FFF2-40B4-BE49-F238E27FC236}">
                <a16:creationId xmlns:a16="http://schemas.microsoft.com/office/drawing/2014/main" id="{C7C3D6DE-4013-484D-909C-342898E0D8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2314307"/>
            <a:ext cx="608012" cy="317951"/>
          </a:xfrm>
          <a:prstGeom prst="rect">
            <a:avLst/>
          </a:prstGeom>
        </p:spPr>
      </p:pic>
      <p:sp>
        <p:nvSpPr>
          <p:cNvPr id="3" name="Footer Placeholder 2">
            <a:extLst>
              <a:ext uri="{FF2B5EF4-FFF2-40B4-BE49-F238E27FC236}">
                <a16:creationId xmlns:a16="http://schemas.microsoft.com/office/drawing/2014/main" id="{3DEA6459-1847-45E0-B3BD-B1365E2430F5}"/>
              </a:ext>
            </a:extLst>
          </p:cNvPr>
          <p:cNvSpPr>
            <a:spLocks noGrp="1"/>
          </p:cNvSpPr>
          <p:nvPr>
            <p:ph type="ftr" sz="quarter" idx="12"/>
          </p:nvPr>
        </p:nvSpPr>
        <p:spPr/>
        <p:txBody>
          <a:bodyPr/>
          <a:lstStyle/>
          <a:p>
            <a:r>
              <a:rPr lang="en-GB"/>
              <a:t>Copyright© 2018 Sinch. All rights reserved. NDA Confidential.</a:t>
            </a:r>
          </a:p>
        </p:txBody>
      </p:sp>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sp>
        <p:nvSpPr>
          <p:cNvPr id="17" name="Graphic 5">
            <a:extLst>
              <a:ext uri="{FF2B5EF4-FFF2-40B4-BE49-F238E27FC236}">
                <a16:creationId xmlns:a16="http://schemas.microsoft.com/office/drawing/2014/main" id="{69AA0E26-AF4E-4A7A-8AA0-390EB9D55140}"/>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grpSp>
        <p:nvGrpSpPr>
          <p:cNvPr id="25" name="Group 24">
            <a:extLst>
              <a:ext uri="{FF2B5EF4-FFF2-40B4-BE49-F238E27FC236}">
                <a16:creationId xmlns:a16="http://schemas.microsoft.com/office/drawing/2014/main" id="{325D94B8-AA09-4BB7-8D6E-7E83F270ACF5}"/>
              </a:ext>
            </a:extLst>
          </p:cNvPr>
          <p:cNvGrpSpPr/>
          <p:nvPr userDrawn="1"/>
        </p:nvGrpSpPr>
        <p:grpSpPr>
          <a:xfrm>
            <a:off x="4157073" y="-23537"/>
            <a:ext cx="7011388" cy="5927434"/>
            <a:chOff x="4079874" y="0"/>
            <a:chExt cx="8112125" cy="6858000"/>
          </a:xfrm>
        </p:grpSpPr>
        <p:pic>
          <p:nvPicPr>
            <p:cNvPr id="26" name="Picture 25">
              <a:extLst>
                <a:ext uri="{FF2B5EF4-FFF2-40B4-BE49-F238E27FC236}">
                  <a16:creationId xmlns:a16="http://schemas.microsoft.com/office/drawing/2014/main" id="{57995948-8201-4C20-ACC3-009A3C31C01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79874" y="0"/>
              <a:ext cx="8112125" cy="6858000"/>
            </a:xfrm>
            <a:prstGeom prst="rect">
              <a:avLst/>
            </a:prstGeom>
          </p:spPr>
        </p:pic>
        <p:sp>
          <p:nvSpPr>
            <p:cNvPr id="27" name="Rectangle 26">
              <a:extLst>
                <a:ext uri="{FF2B5EF4-FFF2-40B4-BE49-F238E27FC236}">
                  <a16:creationId xmlns:a16="http://schemas.microsoft.com/office/drawing/2014/main" id="{7898C9E2-712B-4B68-B992-241039B4C21D}"/>
                </a:ext>
              </a:extLst>
            </p:cNvPr>
            <p:cNvSpPr/>
            <p:nvPr userDrawn="1"/>
          </p:nvSpPr>
          <p:spPr>
            <a:xfrm rot="16200000">
              <a:off x="5645671" y="141478"/>
              <a:ext cx="4726534" cy="659768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Picture Placeholder 17">
            <a:extLst>
              <a:ext uri="{FF2B5EF4-FFF2-40B4-BE49-F238E27FC236}">
                <a16:creationId xmlns:a16="http://schemas.microsoft.com/office/drawing/2014/main" id="{3E30E154-B0E8-4719-A187-203514376A3D}"/>
              </a:ext>
            </a:extLst>
          </p:cNvPr>
          <p:cNvSpPr>
            <a:spLocks noGrp="1"/>
          </p:cNvSpPr>
          <p:nvPr>
            <p:ph type="pic" sz="quarter" idx="15"/>
          </p:nvPr>
        </p:nvSpPr>
        <p:spPr>
          <a:xfrm>
            <a:off x="4715099" y="944793"/>
            <a:ext cx="5666738" cy="3955054"/>
          </a:xfrm>
          <a:custGeom>
            <a:avLst/>
            <a:gdLst>
              <a:gd name="connsiteX0" fmla="*/ 71784 w 5666738"/>
              <a:gd name="connsiteY0" fmla="*/ 0 h 3955054"/>
              <a:gd name="connsiteX1" fmla="*/ 5594954 w 5666738"/>
              <a:gd name="connsiteY1" fmla="*/ 0 h 3955054"/>
              <a:gd name="connsiteX2" fmla="*/ 5666738 w 5666738"/>
              <a:gd name="connsiteY2" fmla="*/ 71784 h 3955054"/>
              <a:gd name="connsiteX3" fmla="*/ 5666738 w 5666738"/>
              <a:gd name="connsiteY3" fmla="*/ 1012005 h 3955054"/>
              <a:gd name="connsiteX4" fmla="*/ 5260278 w 5666738"/>
              <a:gd name="connsiteY4" fmla="*/ 1012069 h 3955054"/>
              <a:gd name="connsiteX5" fmla="*/ 5155331 w 5666738"/>
              <a:gd name="connsiteY5" fmla="*/ 1022648 h 3955054"/>
              <a:gd name="connsiteX6" fmla="*/ 4980561 w 5666738"/>
              <a:gd name="connsiteY6" fmla="*/ 1123363 h 3955054"/>
              <a:gd name="connsiteX7" fmla="*/ 4912431 w 5666738"/>
              <a:gd name="connsiteY7" fmla="*/ 1315483 h 3955054"/>
              <a:gd name="connsiteX8" fmla="*/ 4911796 w 5666738"/>
              <a:gd name="connsiteY8" fmla="*/ 1570233 h 3955054"/>
              <a:gd name="connsiteX9" fmla="*/ 4896984 w 5666738"/>
              <a:gd name="connsiteY9" fmla="*/ 1585890 h 3955054"/>
              <a:gd name="connsiteX10" fmla="*/ 4896984 w 5666738"/>
              <a:gd name="connsiteY10" fmla="*/ 1712842 h 3955054"/>
              <a:gd name="connsiteX11" fmla="*/ 4910103 w 5666738"/>
              <a:gd name="connsiteY11" fmla="*/ 1729981 h 3955054"/>
              <a:gd name="connsiteX12" fmla="*/ 4909891 w 5666738"/>
              <a:gd name="connsiteY12" fmla="*/ 1857779 h 3955054"/>
              <a:gd name="connsiteX13" fmla="*/ 4906506 w 5666738"/>
              <a:gd name="connsiteY13" fmla="*/ 1866242 h 3955054"/>
              <a:gd name="connsiteX14" fmla="*/ 4899100 w 5666738"/>
              <a:gd name="connsiteY14" fmla="*/ 1880630 h 3955054"/>
              <a:gd name="connsiteX15" fmla="*/ 4899100 w 5666738"/>
              <a:gd name="connsiteY15" fmla="*/ 2153576 h 3955054"/>
              <a:gd name="connsiteX16" fmla="*/ 4906506 w 5666738"/>
              <a:gd name="connsiteY16" fmla="*/ 2167964 h 3955054"/>
              <a:gd name="connsiteX17" fmla="*/ 4909891 w 5666738"/>
              <a:gd name="connsiteY17" fmla="*/ 2176428 h 3955054"/>
              <a:gd name="connsiteX18" fmla="*/ 4910103 w 5666738"/>
              <a:gd name="connsiteY18" fmla="*/ 2244558 h 3955054"/>
              <a:gd name="connsiteX19" fmla="*/ 4899312 w 5666738"/>
              <a:gd name="connsiteY19" fmla="*/ 2266563 h 3955054"/>
              <a:gd name="connsiteX20" fmla="*/ 4899100 w 5666738"/>
              <a:gd name="connsiteY20" fmla="*/ 2528930 h 3955054"/>
              <a:gd name="connsiteX21" fmla="*/ 4910738 w 5666738"/>
              <a:gd name="connsiteY21" fmla="*/ 2546492 h 3955054"/>
              <a:gd name="connsiteX22" fmla="*/ 4909891 w 5666738"/>
              <a:gd name="connsiteY22" fmla="*/ 2565534 h 3955054"/>
              <a:gd name="connsiteX23" fmla="*/ 4910154 w 5666738"/>
              <a:gd name="connsiteY23" fmla="*/ 3955054 h 3955054"/>
              <a:gd name="connsiteX24" fmla="*/ 71784 w 5666738"/>
              <a:gd name="connsiteY24" fmla="*/ 3955054 h 3955054"/>
              <a:gd name="connsiteX25" fmla="*/ 0 w 5666738"/>
              <a:gd name="connsiteY25" fmla="*/ 3883270 h 3955054"/>
              <a:gd name="connsiteX26" fmla="*/ 0 w 5666738"/>
              <a:gd name="connsiteY26" fmla="*/ 71784 h 3955054"/>
              <a:gd name="connsiteX27" fmla="*/ 71784 w 5666738"/>
              <a:gd name="connsiteY27" fmla="*/ 0 h 395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66738" h="3955054">
                <a:moveTo>
                  <a:pt x="71784" y="0"/>
                </a:moveTo>
                <a:lnTo>
                  <a:pt x="5594954" y="0"/>
                </a:lnTo>
                <a:cubicBezTo>
                  <a:pt x="5634599" y="0"/>
                  <a:pt x="5666738" y="32139"/>
                  <a:pt x="5666738" y="71784"/>
                </a:cubicBezTo>
                <a:lnTo>
                  <a:pt x="5666738" y="1012005"/>
                </a:lnTo>
                <a:lnTo>
                  <a:pt x="5260278" y="1012069"/>
                </a:lnTo>
                <a:cubicBezTo>
                  <a:pt x="5225155" y="1012069"/>
                  <a:pt x="5189820" y="1016089"/>
                  <a:pt x="5155331" y="1022648"/>
                </a:cubicBezTo>
                <a:cubicBezTo>
                  <a:pt x="5085931" y="1035978"/>
                  <a:pt x="5025629" y="1067081"/>
                  <a:pt x="4980561" y="1123363"/>
                </a:cubicBezTo>
                <a:cubicBezTo>
                  <a:pt x="4935705" y="1179433"/>
                  <a:pt x="4914969" y="1245236"/>
                  <a:pt x="4912431" y="1315483"/>
                </a:cubicBezTo>
                <a:cubicBezTo>
                  <a:pt x="4909468" y="1399906"/>
                  <a:pt x="4911796" y="1484540"/>
                  <a:pt x="4911796" y="1570233"/>
                </a:cubicBezTo>
                <a:cubicBezTo>
                  <a:pt x="4898254" y="1568752"/>
                  <a:pt x="4896984" y="1576158"/>
                  <a:pt x="4896984" y="1585890"/>
                </a:cubicBezTo>
                <a:cubicBezTo>
                  <a:pt x="4897408" y="1628207"/>
                  <a:pt x="4897408" y="1670525"/>
                  <a:pt x="4896984" y="1712842"/>
                </a:cubicBezTo>
                <a:cubicBezTo>
                  <a:pt x="4896773" y="1722998"/>
                  <a:pt x="4898466" y="1730192"/>
                  <a:pt x="4910103" y="1729981"/>
                </a:cubicBezTo>
                <a:cubicBezTo>
                  <a:pt x="4910103" y="1773144"/>
                  <a:pt x="4910103" y="1815462"/>
                  <a:pt x="4909891" y="1857779"/>
                </a:cubicBezTo>
                <a:cubicBezTo>
                  <a:pt x="4909891" y="1860741"/>
                  <a:pt x="4908622" y="1865395"/>
                  <a:pt x="4906506" y="1866242"/>
                </a:cubicBezTo>
                <a:cubicBezTo>
                  <a:pt x="4899524" y="1869204"/>
                  <a:pt x="4899100" y="1874282"/>
                  <a:pt x="4899100" y="1880630"/>
                </a:cubicBezTo>
                <a:cubicBezTo>
                  <a:pt x="4899100" y="1971612"/>
                  <a:pt x="4899100" y="2062594"/>
                  <a:pt x="4899100" y="2153576"/>
                </a:cubicBezTo>
                <a:cubicBezTo>
                  <a:pt x="4899100" y="2159712"/>
                  <a:pt x="4898889" y="2165214"/>
                  <a:pt x="4906506" y="2167964"/>
                </a:cubicBezTo>
                <a:cubicBezTo>
                  <a:pt x="4908410" y="2168599"/>
                  <a:pt x="4909891" y="2173465"/>
                  <a:pt x="4909891" y="2176428"/>
                </a:cubicBezTo>
                <a:cubicBezTo>
                  <a:pt x="4910314" y="2198644"/>
                  <a:pt x="4910103" y="2220860"/>
                  <a:pt x="4910103" y="2244558"/>
                </a:cubicBezTo>
                <a:cubicBezTo>
                  <a:pt x="4896984" y="2245828"/>
                  <a:pt x="4899312" y="2256619"/>
                  <a:pt x="4899312" y="2266563"/>
                </a:cubicBezTo>
                <a:cubicBezTo>
                  <a:pt x="4899312" y="2353949"/>
                  <a:pt x="4899312" y="2441545"/>
                  <a:pt x="4899100" y="2528930"/>
                </a:cubicBezTo>
                <a:cubicBezTo>
                  <a:pt x="4899100" y="2538028"/>
                  <a:pt x="4899947" y="2545011"/>
                  <a:pt x="4910738" y="2546492"/>
                </a:cubicBezTo>
                <a:cubicBezTo>
                  <a:pt x="4910526" y="2553685"/>
                  <a:pt x="4909891" y="2559610"/>
                  <a:pt x="4909891" y="2565534"/>
                </a:cubicBezTo>
                <a:lnTo>
                  <a:pt x="4910154" y="3955054"/>
                </a:lnTo>
                <a:lnTo>
                  <a:pt x="71784" y="3955054"/>
                </a:lnTo>
                <a:cubicBezTo>
                  <a:pt x="32139" y="3955054"/>
                  <a:pt x="0" y="3922915"/>
                  <a:pt x="0" y="3883270"/>
                </a:cubicBezTo>
                <a:lnTo>
                  <a:pt x="0" y="71784"/>
                </a:lnTo>
                <a:cubicBezTo>
                  <a:pt x="0" y="32139"/>
                  <a:pt x="32139" y="0"/>
                  <a:pt x="71784" y="0"/>
                </a:cubicBezTo>
                <a:close/>
              </a:path>
            </a:pathLst>
          </a:cu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a:p>
        </p:txBody>
      </p:sp>
      <p:sp>
        <p:nvSpPr>
          <p:cNvPr id="29" name="Rectangle: Rounded Corners 28">
            <a:extLst>
              <a:ext uri="{FF2B5EF4-FFF2-40B4-BE49-F238E27FC236}">
                <a16:creationId xmlns:a16="http://schemas.microsoft.com/office/drawing/2014/main" id="{8883FED3-585B-43A8-8045-9BEDC061C021}"/>
              </a:ext>
            </a:extLst>
          </p:cNvPr>
          <p:cNvSpPr/>
          <p:nvPr userDrawn="1"/>
        </p:nvSpPr>
        <p:spPr>
          <a:xfrm>
            <a:off x="9708137" y="2019904"/>
            <a:ext cx="1889759" cy="4032122"/>
          </a:xfrm>
          <a:prstGeom prst="roundRect">
            <a:avLst>
              <a:gd name="adj" fmla="val 972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a:extLst>
              <a:ext uri="{FF2B5EF4-FFF2-40B4-BE49-F238E27FC236}">
                <a16:creationId xmlns:a16="http://schemas.microsoft.com/office/drawing/2014/main" id="{D50C7C43-E605-47AC-A958-60BA9A2A4F2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914797" y="1697105"/>
            <a:ext cx="3461200" cy="4886400"/>
          </a:xfrm>
          <a:prstGeom prst="rect">
            <a:avLst/>
          </a:prstGeom>
        </p:spPr>
      </p:pic>
      <p:sp>
        <p:nvSpPr>
          <p:cNvPr id="31" name="Picture Placeholder 13">
            <a:extLst>
              <a:ext uri="{FF2B5EF4-FFF2-40B4-BE49-F238E27FC236}">
                <a16:creationId xmlns:a16="http://schemas.microsoft.com/office/drawing/2014/main" id="{F7CFBC87-232C-4178-8F0F-C53C787355CF}"/>
              </a:ext>
            </a:extLst>
          </p:cNvPr>
          <p:cNvSpPr>
            <a:spLocks noGrp="1"/>
          </p:cNvSpPr>
          <p:nvPr>
            <p:ph type="pic" sz="quarter" idx="16"/>
          </p:nvPr>
        </p:nvSpPr>
        <p:spPr>
          <a:xfrm>
            <a:off x="9741072" y="2071441"/>
            <a:ext cx="1808650" cy="3912520"/>
          </a:xfrm>
          <a:custGeom>
            <a:avLst/>
            <a:gdLst>
              <a:gd name="connsiteX0" fmla="*/ 270671 w 2538413"/>
              <a:gd name="connsiteY0" fmla="*/ 0 h 5491163"/>
              <a:gd name="connsiteX1" fmla="*/ 560784 w 2538413"/>
              <a:gd name="connsiteY1" fmla="*/ 0 h 5491163"/>
              <a:gd name="connsiteX2" fmla="*/ 560784 w 2538413"/>
              <a:gd name="connsiteY2" fmla="*/ 42568 h 5491163"/>
              <a:gd name="connsiteX3" fmla="*/ 723005 w 2538413"/>
              <a:gd name="connsiteY3" fmla="*/ 204789 h 5491163"/>
              <a:gd name="connsiteX4" fmla="*/ 1817788 w 2538413"/>
              <a:gd name="connsiteY4" fmla="*/ 204789 h 5491163"/>
              <a:gd name="connsiteX5" fmla="*/ 1980009 w 2538413"/>
              <a:gd name="connsiteY5" fmla="*/ 42568 h 5491163"/>
              <a:gd name="connsiteX6" fmla="*/ 1980009 w 2538413"/>
              <a:gd name="connsiteY6" fmla="*/ 0 h 5491163"/>
              <a:gd name="connsiteX7" fmla="*/ 2267742 w 2538413"/>
              <a:gd name="connsiteY7" fmla="*/ 0 h 5491163"/>
              <a:gd name="connsiteX8" fmla="*/ 2538413 w 2538413"/>
              <a:gd name="connsiteY8" fmla="*/ 270671 h 5491163"/>
              <a:gd name="connsiteX9" fmla="*/ 2538413 w 2538413"/>
              <a:gd name="connsiteY9" fmla="*/ 5220492 h 5491163"/>
              <a:gd name="connsiteX10" fmla="*/ 2267742 w 2538413"/>
              <a:gd name="connsiteY10" fmla="*/ 5491163 h 5491163"/>
              <a:gd name="connsiteX11" fmla="*/ 270671 w 2538413"/>
              <a:gd name="connsiteY11" fmla="*/ 5491163 h 5491163"/>
              <a:gd name="connsiteX12" fmla="*/ 0 w 2538413"/>
              <a:gd name="connsiteY12" fmla="*/ 5220492 h 5491163"/>
              <a:gd name="connsiteX13" fmla="*/ 0 w 2538413"/>
              <a:gd name="connsiteY13" fmla="*/ 270671 h 5491163"/>
              <a:gd name="connsiteX14" fmla="*/ 270671 w 2538413"/>
              <a:gd name="connsiteY14" fmla="*/ 0 h 549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8413" h="5491163">
                <a:moveTo>
                  <a:pt x="270671" y="0"/>
                </a:moveTo>
                <a:lnTo>
                  <a:pt x="560784" y="0"/>
                </a:lnTo>
                <a:lnTo>
                  <a:pt x="560784" y="42568"/>
                </a:lnTo>
                <a:cubicBezTo>
                  <a:pt x="560784" y="132160"/>
                  <a:pt x="633413" y="204789"/>
                  <a:pt x="723005" y="204789"/>
                </a:cubicBezTo>
                <a:lnTo>
                  <a:pt x="1817788" y="204789"/>
                </a:lnTo>
                <a:cubicBezTo>
                  <a:pt x="1907380" y="204789"/>
                  <a:pt x="1980009" y="132160"/>
                  <a:pt x="1980009" y="42568"/>
                </a:cubicBezTo>
                <a:lnTo>
                  <a:pt x="1980009" y="0"/>
                </a:lnTo>
                <a:lnTo>
                  <a:pt x="2267742" y="0"/>
                </a:lnTo>
                <a:cubicBezTo>
                  <a:pt x="2417229" y="0"/>
                  <a:pt x="2538413" y="121184"/>
                  <a:pt x="2538413" y="270671"/>
                </a:cubicBezTo>
                <a:lnTo>
                  <a:pt x="2538413" y="5220492"/>
                </a:lnTo>
                <a:cubicBezTo>
                  <a:pt x="2538413" y="5369979"/>
                  <a:pt x="2417229" y="5491163"/>
                  <a:pt x="2267742" y="5491163"/>
                </a:cubicBezTo>
                <a:lnTo>
                  <a:pt x="270671" y="5491163"/>
                </a:lnTo>
                <a:cubicBezTo>
                  <a:pt x="121184" y="5491163"/>
                  <a:pt x="0" y="5369979"/>
                  <a:pt x="0" y="5220492"/>
                </a:cubicBezTo>
                <a:lnTo>
                  <a:pt x="0" y="270671"/>
                </a:lnTo>
                <a:cubicBezTo>
                  <a:pt x="0" y="121184"/>
                  <a:pt x="121184" y="0"/>
                  <a:pt x="270671" y="0"/>
                </a:cubicBezTo>
                <a:close/>
              </a:path>
            </a:pathLst>
          </a:cu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a:p>
        </p:txBody>
      </p:sp>
    </p:spTree>
    <p:extLst>
      <p:ext uri="{BB962C8B-B14F-4D97-AF65-F5344CB8AC3E}">
        <p14:creationId xmlns:p14="http://schemas.microsoft.com/office/powerpoint/2010/main" val="3221039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 Content + iPad + iPhone Landscape sc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40" y="438149"/>
            <a:ext cx="3675060" cy="1647783"/>
          </a:xfrm>
        </p:spPr>
        <p:txBody>
          <a:bodyPr anchor="b"/>
          <a:lstStyle>
            <a:lvl1pPr>
              <a:defRPr/>
            </a:lvl1pPr>
          </a:lstStyle>
          <a:p>
            <a:r>
              <a:rPr lang="en-GB"/>
              <a:t>Click to edit </a:t>
            </a:r>
            <a:br>
              <a:rPr lang="en-GB"/>
            </a:br>
            <a:r>
              <a:rPr lang="en-GB"/>
              <a:t>Master title style</a:t>
            </a:r>
            <a:br>
              <a:rPr lang="en-GB"/>
            </a:br>
            <a:r>
              <a:rPr lang="en-GB"/>
              <a:t>Title can span up to 4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860632"/>
            <a:ext cx="3417886" cy="3484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8">
            <a:extLst>
              <a:ext uri="{FF2B5EF4-FFF2-40B4-BE49-F238E27FC236}">
                <a16:creationId xmlns:a16="http://schemas.microsoft.com/office/drawing/2014/main" id="{C7C3D6DE-4013-484D-909C-342898E0D8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2314307"/>
            <a:ext cx="608012" cy="317951"/>
          </a:xfrm>
          <a:prstGeom prst="rect">
            <a:avLst/>
          </a:prstGeom>
        </p:spPr>
      </p:pic>
      <p:sp>
        <p:nvSpPr>
          <p:cNvPr id="3" name="Footer Placeholder 2">
            <a:extLst>
              <a:ext uri="{FF2B5EF4-FFF2-40B4-BE49-F238E27FC236}">
                <a16:creationId xmlns:a16="http://schemas.microsoft.com/office/drawing/2014/main" id="{3DEA6459-1847-45E0-B3BD-B1365E2430F5}"/>
              </a:ext>
            </a:extLst>
          </p:cNvPr>
          <p:cNvSpPr>
            <a:spLocks noGrp="1"/>
          </p:cNvSpPr>
          <p:nvPr>
            <p:ph type="ftr" sz="quarter" idx="12"/>
          </p:nvPr>
        </p:nvSpPr>
        <p:spPr/>
        <p:txBody>
          <a:bodyPr/>
          <a:lstStyle/>
          <a:p>
            <a:r>
              <a:rPr lang="en-GB"/>
              <a:t>Copyright© 2018 Sinch. All rights reserved. NDA Confidential.</a:t>
            </a:r>
          </a:p>
        </p:txBody>
      </p:sp>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sp>
        <p:nvSpPr>
          <p:cNvPr id="17" name="Graphic 5">
            <a:extLst>
              <a:ext uri="{FF2B5EF4-FFF2-40B4-BE49-F238E27FC236}">
                <a16:creationId xmlns:a16="http://schemas.microsoft.com/office/drawing/2014/main" id="{69AA0E26-AF4E-4A7A-8AA0-390EB9D55140}"/>
              </a:ext>
            </a:extLst>
          </p:cNvPr>
          <p:cNvSpPr/>
          <p:nvPr userDrawn="1"/>
        </p:nvSpPr>
        <p:spPr>
          <a:xfrm>
            <a:off x="9244514" y="5582092"/>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grpSp>
        <p:nvGrpSpPr>
          <p:cNvPr id="15" name="Group 14">
            <a:extLst>
              <a:ext uri="{FF2B5EF4-FFF2-40B4-BE49-F238E27FC236}">
                <a16:creationId xmlns:a16="http://schemas.microsoft.com/office/drawing/2014/main" id="{FCC2DA57-80AC-42A9-9366-2F04231F9C7C}"/>
              </a:ext>
            </a:extLst>
          </p:cNvPr>
          <p:cNvGrpSpPr/>
          <p:nvPr userDrawn="1"/>
        </p:nvGrpSpPr>
        <p:grpSpPr>
          <a:xfrm>
            <a:off x="4157073" y="-23537"/>
            <a:ext cx="7011388" cy="5927434"/>
            <a:chOff x="4079874" y="0"/>
            <a:chExt cx="8112125" cy="6858000"/>
          </a:xfrm>
        </p:grpSpPr>
        <p:pic>
          <p:nvPicPr>
            <p:cNvPr id="16" name="Picture 15">
              <a:extLst>
                <a:ext uri="{FF2B5EF4-FFF2-40B4-BE49-F238E27FC236}">
                  <a16:creationId xmlns:a16="http://schemas.microsoft.com/office/drawing/2014/main" id="{9A1EFDB9-D74B-4EC8-9A6A-7CDBFBA1F5C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79874" y="0"/>
              <a:ext cx="8112125" cy="6858000"/>
            </a:xfrm>
            <a:prstGeom prst="rect">
              <a:avLst/>
            </a:prstGeom>
          </p:spPr>
        </p:pic>
        <p:sp>
          <p:nvSpPr>
            <p:cNvPr id="18" name="Rectangle 17">
              <a:extLst>
                <a:ext uri="{FF2B5EF4-FFF2-40B4-BE49-F238E27FC236}">
                  <a16:creationId xmlns:a16="http://schemas.microsoft.com/office/drawing/2014/main" id="{7FC23473-DEE4-41EF-8CD4-66211BED719B}"/>
                </a:ext>
              </a:extLst>
            </p:cNvPr>
            <p:cNvSpPr/>
            <p:nvPr userDrawn="1"/>
          </p:nvSpPr>
          <p:spPr>
            <a:xfrm rot="16200000">
              <a:off x="5645671" y="141478"/>
              <a:ext cx="4726534" cy="659768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Picture Placeholder 18">
            <a:extLst>
              <a:ext uri="{FF2B5EF4-FFF2-40B4-BE49-F238E27FC236}">
                <a16:creationId xmlns:a16="http://schemas.microsoft.com/office/drawing/2014/main" id="{DD329634-DC63-4FF7-B62F-8CF276346E3A}"/>
              </a:ext>
            </a:extLst>
          </p:cNvPr>
          <p:cNvSpPr>
            <a:spLocks noGrp="1"/>
          </p:cNvSpPr>
          <p:nvPr>
            <p:ph type="pic" sz="quarter" idx="17"/>
          </p:nvPr>
        </p:nvSpPr>
        <p:spPr>
          <a:xfrm>
            <a:off x="4715099" y="944793"/>
            <a:ext cx="5666738" cy="3955054"/>
          </a:xfrm>
          <a:custGeom>
            <a:avLst/>
            <a:gdLst>
              <a:gd name="connsiteX0" fmla="*/ 71784 w 5666738"/>
              <a:gd name="connsiteY0" fmla="*/ 0 h 3955054"/>
              <a:gd name="connsiteX1" fmla="*/ 5594954 w 5666738"/>
              <a:gd name="connsiteY1" fmla="*/ 0 h 3955054"/>
              <a:gd name="connsiteX2" fmla="*/ 5666738 w 5666738"/>
              <a:gd name="connsiteY2" fmla="*/ 71784 h 3955054"/>
              <a:gd name="connsiteX3" fmla="*/ 5666738 w 5666738"/>
              <a:gd name="connsiteY3" fmla="*/ 3109514 h 3955054"/>
              <a:gd name="connsiteX4" fmla="*/ 5444627 w 5666738"/>
              <a:gd name="connsiteY4" fmla="*/ 3109334 h 3955054"/>
              <a:gd name="connsiteX5" fmla="*/ 5427066 w 5666738"/>
              <a:gd name="connsiteY5" fmla="*/ 3120972 h 3955054"/>
              <a:gd name="connsiteX6" fmla="*/ 5408023 w 5666738"/>
              <a:gd name="connsiteY6" fmla="*/ 3120125 h 3955054"/>
              <a:gd name="connsiteX7" fmla="*/ 3170711 w 5666738"/>
              <a:gd name="connsiteY7" fmla="*/ 3120548 h 3955054"/>
              <a:gd name="connsiteX8" fmla="*/ 3061532 w 5666738"/>
              <a:gd name="connsiteY8" fmla="*/ 3131339 h 3955054"/>
              <a:gd name="connsiteX9" fmla="*/ 2845080 w 5666738"/>
              <a:gd name="connsiteY9" fmla="*/ 3306956 h 3955054"/>
              <a:gd name="connsiteX10" fmla="*/ 2816727 w 5666738"/>
              <a:gd name="connsiteY10" fmla="*/ 3475802 h 3955054"/>
              <a:gd name="connsiteX11" fmla="*/ 2817150 w 5666738"/>
              <a:gd name="connsiteY11" fmla="*/ 3769907 h 3955054"/>
              <a:gd name="connsiteX12" fmla="*/ 2817097 w 5666738"/>
              <a:gd name="connsiteY12" fmla="*/ 3916563 h 3955054"/>
              <a:gd name="connsiteX13" fmla="*/ 2818165 w 5666738"/>
              <a:gd name="connsiteY13" fmla="*/ 3955054 h 3955054"/>
              <a:gd name="connsiteX14" fmla="*/ 71784 w 5666738"/>
              <a:gd name="connsiteY14" fmla="*/ 3955054 h 3955054"/>
              <a:gd name="connsiteX15" fmla="*/ 0 w 5666738"/>
              <a:gd name="connsiteY15" fmla="*/ 3883270 h 3955054"/>
              <a:gd name="connsiteX16" fmla="*/ 0 w 5666738"/>
              <a:gd name="connsiteY16" fmla="*/ 71784 h 3955054"/>
              <a:gd name="connsiteX17" fmla="*/ 71784 w 5666738"/>
              <a:gd name="connsiteY17" fmla="*/ 0 h 395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66738" h="3955054">
                <a:moveTo>
                  <a:pt x="71784" y="0"/>
                </a:moveTo>
                <a:lnTo>
                  <a:pt x="5594954" y="0"/>
                </a:lnTo>
                <a:cubicBezTo>
                  <a:pt x="5634599" y="0"/>
                  <a:pt x="5666738" y="32139"/>
                  <a:pt x="5666738" y="71784"/>
                </a:cubicBezTo>
                <a:lnTo>
                  <a:pt x="5666738" y="3109514"/>
                </a:lnTo>
                <a:lnTo>
                  <a:pt x="5444627" y="3109334"/>
                </a:lnTo>
                <a:cubicBezTo>
                  <a:pt x="5435529" y="3109334"/>
                  <a:pt x="5428546" y="3110181"/>
                  <a:pt x="5427066" y="3120972"/>
                </a:cubicBezTo>
                <a:cubicBezTo>
                  <a:pt x="5419872" y="3120760"/>
                  <a:pt x="5413947" y="3120125"/>
                  <a:pt x="5408023" y="3120125"/>
                </a:cubicBezTo>
                <a:cubicBezTo>
                  <a:pt x="4662393" y="3120125"/>
                  <a:pt x="3916552" y="3119914"/>
                  <a:pt x="3170711" y="3120548"/>
                </a:cubicBezTo>
                <a:cubicBezTo>
                  <a:pt x="3134317" y="3120548"/>
                  <a:pt x="3097290" y="3124145"/>
                  <a:pt x="3061532" y="3131339"/>
                </a:cubicBezTo>
                <a:cubicBezTo>
                  <a:pt x="2959124" y="3151864"/>
                  <a:pt x="2884223" y="3208145"/>
                  <a:pt x="2845080" y="3306956"/>
                </a:cubicBezTo>
                <a:cubicBezTo>
                  <a:pt x="2823498" y="3361122"/>
                  <a:pt x="2816727" y="3417827"/>
                  <a:pt x="2816727" y="3475802"/>
                </a:cubicBezTo>
                <a:cubicBezTo>
                  <a:pt x="2816939" y="3573766"/>
                  <a:pt x="2815669" y="3671942"/>
                  <a:pt x="2817150" y="3769907"/>
                </a:cubicBezTo>
                <a:cubicBezTo>
                  <a:pt x="2817891" y="3818784"/>
                  <a:pt x="2817150" y="3867660"/>
                  <a:pt x="2817097" y="3916563"/>
                </a:cubicBezTo>
                <a:lnTo>
                  <a:pt x="2818165" y="3955054"/>
                </a:lnTo>
                <a:lnTo>
                  <a:pt x="71784" y="3955054"/>
                </a:lnTo>
                <a:cubicBezTo>
                  <a:pt x="32139" y="3955054"/>
                  <a:pt x="0" y="3922915"/>
                  <a:pt x="0" y="3883270"/>
                </a:cubicBezTo>
                <a:lnTo>
                  <a:pt x="0" y="71784"/>
                </a:lnTo>
                <a:cubicBezTo>
                  <a:pt x="0" y="32139"/>
                  <a:pt x="32139" y="0"/>
                  <a:pt x="71784" y="0"/>
                </a:cubicBezTo>
                <a:close/>
              </a:path>
            </a:pathLst>
          </a:cu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a:p>
        </p:txBody>
      </p:sp>
      <p:sp>
        <p:nvSpPr>
          <p:cNvPr id="20" name="Rectangle: Rounded Corners 19">
            <a:extLst>
              <a:ext uri="{FF2B5EF4-FFF2-40B4-BE49-F238E27FC236}">
                <a16:creationId xmlns:a16="http://schemas.microsoft.com/office/drawing/2014/main" id="{46FBDD3D-64B5-4FC7-B386-65DA2F0EE4B2}"/>
              </a:ext>
            </a:extLst>
          </p:cNvPr>
          <p:cNvSpPr/>
          <p:nvPr userDrawn="1"/>
        </p:nvSpPr>
        <p:spPr>
          <a:xfrm rot="16200000">
            <a:off x="8638925" y="3089085"/>
            <a:ext cx="1889759" cy="4032122"/>
          </a:xfrm>
          <a:prstGeom prst="roundRect">
            <a:avLst>
              <a:gd name="adj" fmla="val 972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39759C23-FA2E-45D2-9661-8CE50706819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5400000">
            <a:off x="7755954" y="2642896"/>
            <a:ext cx="3461200" cy="4886400"/>
          </a:xfrm>
          <a:prstGeom prst="rect">
            <a:avLst/>
          </a:prstGeom>
        </p:spPr>
      </p:pic>
      <p:sp>
        <p:nvSpPr>
          <p:cNvPr id="22" name="Picture Placeholder 14">
            <a:extLst>
              <a:ext uri="{FF2B5EF4-FFF2-40B4-BE49-F238E27FC236}">
                <a16:creationId xmlns:a16="http://schemas.microsoft.com/office/drawing/2014/main" id="{5A971DA4-76CD-48E8-94CD-DFC721FFB032}"/>
              </a:ext>
            </a:extLst>
          </p:cNvPr>
          <p:cNvSpPr>
            <a:spLocks noGrp="1"/>
          </p:cNvSpPr>
          <p:nvPr>
            <p:ph type="pic" sz="quarter" idx="14"/>
          </p:nvPr>
        </p:nvSpPr>
        <p:spPr>
          <a:xfrm>
            <a:off x="7638464" y="4181927"/>
            <a:ext cx="3912520" cy="1808650"/>
          </a:xfrm>
          <a:custGeom>
            <a:avLst/>
            <a:gdLst>
              <a:gd name="connsiteX0" fmla="*/ 192856 w 3912520"/>
              <a:gd name="connsiteY0" fmla="*/ 0 h 1808650"/>
              <a:gd name="connsiteX1" fmla="*/ 3719664 w 3912520"/>
              <a:gd name="connsiteY1" fmla="*/ 0 h 1808650"/>
              <a:gd name="connsiteX2" fmla="*/ 3912520 w 3912520"/>
              <a:gd name="connsiteY2" fmla="*/ 192856 h 1808650"/>
              <a:gd name="connsiteX3" fmla="*/ 3912520 w 3912520"/>
              <a:gd name="connsiteY3" fmla="*/ 399566 h 1808650"/>
              <a:gd name="connsiteX4" fmla="*/ 3882190 w 3912520"/>
              <a:gd name="connsiteY4" fmla="*/ 399566 h 1808650"/>
              <a:gd name="connsiteX5" fmla="*/ 3766605 w 3912520"/>
              <a:gd name="connsiteY5" fmla="*/ 515150 h 1808650"/>
              <a:gd name="connsiteX6" fmla="*/ 3766605 w 3912520"/>
              <a:gd name="connsiteY6" fmla="*/ 1295196 h 1808650"/>
              <a:gd name="connsiteX7" fmla="*/ 3882190 w 3912520"/>
              <a:gd name="connsiteY7" fmla="*/ 1410781 h 1808650"/>
              <a:gd name="connsiteX8" fmla="*/ 3912520 w 3912520"/>
              <a:gd name="connsiteY8" fmla="*/ 1410781 h 1808650"/>
              <a:gd name="connsiteX9" fmla="*/ 3912520 w 3912520"/>
              <a:gd name="connsiteY9" fmla="*/ 1615794 h 1808650"/>
              <a:gd name="connsiteX10" fmla="*/ 3719664 w 3912520"/>
              <a:gd name="connsiteY10" fmla="*/ 1808650 h 1808650"/>
              <a:gd name="connsiteX11" fmla="*/ 192856 w 3912520"/>
              <a:gd name="connsiteY11" fmla="*/ 1808650 h 1808650"/>
              <a:gd name="connsiteX12" fmla="*/ 0 w 3912520"/>
              <a:gd name="connsiteY12" fmla="*/ 1615794 h 1808650"/>
              <a:gd name="connsiteX13" fmla="*/ 0 w 3912520"/>
              <a:gd name="connsiteY13" fmla="*/ 192856 h 1808650"/>
              <a:gd name="connsiteX14" fmla="*/ 192856 w 3912520"/>
              <a:gd name="connsiteY14" fmla="*/ 0 h 180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12520" h="1808650">
                <a:moveTo>
                  <a:pt x="192856" y="0"/>
                </a:moveTo>
                <a:lnTo>
                  <a:pt x="3719664" y="0"/>
                </a:lnTo>
                <a:cubicBezTo>
                  <a:pt x="3826175" y="0"/>
                  <a:pt x="3912520" y="86345"/>
                  <a:pt x="3912520" y="192856"/>
                </a:cubicBezTo>
                <a:lnTo>
                  <a:pt x="3912520" y="399566"/>
                </a:lnTo>
                <a:lnTo>
                  <a:pt x="3882190" y="399566"/>
                </a:lnTo>
                <a:cubicBezTo>
                  <a:pt x="3818354" y="399566"/>
                  <a:pt x="3766605" y="451315"/>
                  <a:pt x="3766605" y="515150"/>
                </a:cubicBezTo>
                <a:lnTo>
                  <a:pt x="3766605" y="1295196"/>
                </a:lnTo>
                <a:cubicBezTo>
                  <a:pt x="3766605" y="1359032"/>
                  <a:pt x="3818354" y="1410781"/>
                  <a:pt x="3882190" y="1410781"/>
                </a:cubicBezTo>
                <a:lnTo>
                  <a:pt x="3912520" y="1410781"/>
                </a:lnTo>
                <a:lnTo>
                  <a:pt x="3912520" y="1615794"/>
                </a:lnTo>
                <a:cubicBezTo>
                  <a:pt x="3912520" y="1722305"/>
                  <a:pt x="3826175" y="1808650"/>
                  <a:pt x="3719664" y="1808650"/>
                </a:cubicBezTo>
                <a:lnTo>
                  <a:pt x="192856" y="1808650"/>
                </a:lnTo>
                <a:cubicBezTo>
                  <a:pt x="86345" y="1808650"/>
                  <a:pt x="0" y="1722305"/>
                  <a:pt x="0" y="1615794"/>
                </a:cubicBezTo>
                <a:lnTo>
                  <a:pt x="0" y="192856"/>
                </a:lnTo>
                <a:cubicBezTo>
                  <a:pt x="0" y="86345"/>
                  <a:pt x="86345" y="0"/>
                  <a:pt x="192856" y="0"/>
                </a:cubicBezTo>
                <a:close/>
              </a:path>
            </a:pathLst>
          </a:cu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a:p>
        </p:txBody>
      </p:sp>
    </p:spTree>
    <p:extLst>
      <p:ext uri="{BB962C8B-B14F-4D97-AF65-F5344CB8AC3E}">
        <p14:creationId xmlns:p14="http://schemas.microsoft.com/office/powerpoint/2010/main" val="3833995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8730" y="1835457"/>
            <a:ext cx="553776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dirty="0"/>
          </a:p>
        </p:txBody>
      </p:sp>
      <p:sp>
        <p:nvSpPr>
          <p:cNvPr id="4" name="Content Placeholder 3"/>
          <p:cNvSpPr>
            <a:spLocks noGrp="1"/>
          </p:cNvSpPr>
          <p:nvPr>
            <p:ph sz="half" idx="2"/>
          </p:nvPr>
        </p:nvSpPr>
        <p:spPr>
          <a:xfrm>
            <a:off x="6103376" y="1835457"/>
            <a:ext cx="553776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dirty="0"/>
          </a:p>
        </p:txBody>
      </p:sp>
      <p:sp>
        <p:nvSpPr>
          <p:cNvPr id="8" name="Title 7"/>
          <p:cNvSpPr>
            <a:spLocks noGrp="1"/>
          </p:cNvSpPr>
          <p:nvPr>
            <p:ph type="title"/>
          </p:nvPr>
        </p:nvSpPr>
        <p:spPr/>
        <p:txBody>
          <a:bodyPr/>
          <a:lstStyle/>
          <a:p>
            <a:r>
              <a:rPr lang="en-US"/>
              <a:t>Click to edit Master title style</a:t>
            </a:r>
            <a:endParaRPr lang="es-ES"/>
          </a:p>
        </p:txBody>
      </p:sp>
      <p:sp>
        <p:nvSpPr>
          <p:cNvPr id="5" name="Date Placeholder 3"/>
          <p:cNvSpPr>
            <a:spLocks noGrp="1"/>
          </p:cNvSpPr>
          <p:nvPr>
            <p:ph type="dt" sz="half" idx="10"/>
          </p:nvPr>
        </p:nvSpPr>
        <p:spPr/>
        <p:txBody>
          <a:bodyPr/>
          <a:lstStyle>
            <a:lvl1pPr>
              <a:defRPr/>
            </a:lvl1pPr>
          </a:lstStyle>
          <a:p>
            <a:fld id="{E7BE1294-D23A-7A48-AF9D-6E8A057962CD}" type="datetime1">
              <a:rPr lang="es-ES" altLang="x-none"/>
              <a:pPr/>
              <a:t>20/9/19</a:t>
            </a:fld>
            <a:endParaRPr lang="es-ES" altLang="x-none"/>
          </a:p>
        </p:txBody>
      </p:sp>
      <p:sp>
        <p:nvSpPr>
          <p:cNvPr id="6" name="Footer Placeholder 4"/>
          <p:cNvSpPr>
            <a:spLocks noGrp="1"/>
          </p:cNvSpPr>
          <p:nvPr>
            <p:ph type="ftr" sz="quarter" idx="11"/>
          </p:nvPr>
        </p:nvSpPr>
        <p:spPr/>
        <p:txBody>
          <a:bodyPr/>
          <a:lstStyle>
            <a:lvl1pPr>
              <a:defRPr/>
            </a:lvl1pPr>
          </a:lstStyle>
          <a:p>
            <a:r>
              <a:rPr lang="en-GB" altLang="x-none"/>
              <a:t>Copyright© 2017 CLX Communications AB (publ).  All rights reserved.  NDA Confidential.</a:t>
            </a:r>
            <a:endParaRPr lang="es-ES" altLang="x-none"/>
          </a:p>
        </p:txBody>
      </p:sp>
      <p:sp>
        <p:nvSpPr>
          <p:cNvPr id="7" name="Slide Number Placeholder 5"/>
          <p:cNvSpPr>
            <a:spLocks noGrp="1"/>
          </p:cNvSpPr>
          <p:nvPr>
            <p:ph type="sldNum" sz="quarter" idx="12"/>
          </p:nvPr>
        </p:nvSpPr>
        <p:spPr/>
        <p:txBody>
          <a:bodyPr/>
          <a:lstStyle>
            <a:lvl1pPr>
              <a:defRPr/>
            </a:lvl1pPr>
          </a:lstStyle>
          <a:p>
            <a:fld id="{2612967E-B83F-854F-A0A4-8609C313A631}" type="slidenum">
              <a:rPr lang="es-ES" altLang="x-none"/>
              <a:pPr/>
              <a:t>‹#›</a:t>
            </a:fld>
            <a:endParaRPr lang="es-ES" altLang="x-none"/>
          </a:p>
        </p:txBody>
      </p:sp>
    </p:spTree>
    <p:extLst>
      <p:ext uri="{BB962C8B-B14F-4D97-AF65-F5344CB8AC3E}">
        <p14:creationId xmlns:p14="http://schemas.microsoft.com/office/powerpoint/2010/main" val="1144167140"/>
      </p:ext>
    </p:extLst>
  </p:cSld>
  <p:clrMapOvr>
    <a:masterClrMapping/>
  </p:clrMapOvr>
  <p:transition spd="med">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9B7715-406A-4319-97B7-B53100DE4C16}" type="datetime1">
              <a:rPr lang="es-ES" smtClean="0"/>
              <a:t>20/9/19</a:t>
            </a:fld>
            <a:endParaRPr lang="es-ES"/>
          </a:p>
        </p:txBody>
      </p:sp>
      <p:sp>
        <p:nvSpPr>
          <p:cNvPr id="3" name="Footer Placeholder 2"/>
          <p:cNvSpPr>
            <a:spLocks noGrp="1"/>
          </p:cNvSpPr>
          <p:nvPr>
            <p:ph type="ftr" sz="quarter" idx="11"/>
          </p:nvPr>
        </p:nvSpPr>
        <p:spPr/>
        <p:txBody>
          <a:bodyPr/>
          <a:lstStyle/>
          <a:p>
            <a:r>
              <a:rPr lang="en-GB"/>
              <a:t>Copyright© 2016 CLX Communications AB (publ).  All rights reserved.  NDA Confidential.</a:t>
            </a:r>
            <a:endParaRPr lang="es-ES"/>
          </a:p>
        </p:txBody>
      </p:sp>
      <p:sp>
        <p:nvSpPr>
          <p:cNvPr id="4" name="Slide Number Placeholder 3"/>
          <p:cNvSpPr>
            <a:spLocks noGrp="1"/>
          </p:cNvSpPr>
          <p:nvPr>
            <p:ph type="sldNum" sz="quarter" idx="12"/>
          </p:nvPr>
        </p:nvSpPr>
        <p:spPr/>
        <p:txBody>
          <a:bodyPr/>
          <a:lstStyle/>
          <a:p>
            <a:fld id="{C0CD8CDE-3257-4D1E-A9D6-67FE4ABBBBA2}" type="slidenum">
              <a:rPr lang="es-ES" smtClean="0"/>
              <a:t>‹#›</a:t>
            </a:fld>
            <a:endParaRPr lang="es-ES"/>
          </a:p>
        </p:txBody>
      </p:sp>
    </p:spTree>
    <p:extLst>
      <p:ext uri="{BB962C8B-B14F-4D97-AF65-F5344CB8AC3E}">
        <p14:creationId xmlns:p14="http://schemas.microsoft.com/office/powerpoint/2010/main" val="99046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Divider Slide 1">
    <p:bg>
      <p:bgPr>
        <a:solidFill>
          <a:schemeClr val="tx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AD2AD18-CE60-4D04-93F6-BF0CE4FD884D}"/>
              </a:ext>
            </a:extLst>
          </p:cNvPr>
          <p:cNvGrpSpPr/>
          <p:nvPr userDrawn="1"/>
        </p:nvGrpSpPr>
        <p:grpSpPr>
          <a:xfrm>
            <a:off x="5765800" y="504885"/>
            <a:ext cx="5852561" cy="5848042"/>
            <a:chOff x="5931045" y="659604"/>
            <a:chExt cx="5541638" cy="5537358"/>
          </a:xfrm>
        </p:grpSpPr>
        <p:pic>
          <p:nvPicPr>
            <p:cNvPr id="3" name="Graphic 2">
              <a:extLst>
                <a:ext uri="{FF2B5EF4-FFF2-40B4-BE49-F238E27FC236}">
                  <a16:creationId xmlns:a16="http://schemas.microsoft.com/office/drawing/2014/main" id="{A90748E5-92B3-424D-9978-096746D5A88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84640" y="659604"/>
              <a:ext cx="4666704" cy="5537358"/>
            </a:xfrm>
            <a:prstGeom prst="rect">
              <a:avLst/>
            </a:prstGeom>
          </p:spPr>
        </p:pic>
        <p:pic>
          <p:nvPicPr>
            <p:cNvPr id="4" name="Picture 3">
              <a:extLst>
                <a:ext uri="{FF2B5EF4-FFF2-40B4-BE49-F238E27FC236}">
                  <a16:creationId xmlns:a16="http://schemas.microsoft.com/office/drawing/2014/main" id="{EF831217-D6BB-49FF-9B9E-7D682B59C1C3}"/>
                </a:ext>
              </a:extLst>
            </p:cNvPr>
            <p:cNvPicPr>
              <a:picLocks noChangeAspect="1"/>
            </p:cNvPicPr>
            <p:nvPr userDrawn="1"/>
          </p:nvPicPr>
          <p:blipFill>
            <a:blip r:embed="rId4">
              <a:extLst>
                <a:ext uri="{28A0092B-C50C-407E-A947-70E740481C1C}">
                  <a14:useLocalDpi xmlns:a14="http://schemas.microsoft.com/office/drawing/2010/main" val="0"/>
                </a:ext>
              </a:extLst>
            </a:blip>
            <a:srcRect t="310" b="1613"/>
            <a:stretch>
              <a:fillRect/>
            </a:stretch>
          </p:blipFill>
          <p:spPr>
            <a:xfrm rot="2989840" flipH="1">
              <a:off x="7235215" y="8802"/>
              <a:ext cx="2933297" cy="5541638"/>
            </a:xfrm>
            <a:custGeom>
              <a:avLst/>
              <a:gdLst>
                <a:gd name="connsiteX0" fmla="*/ 2443321 w 2933297"/>
                <a:gd name="connsiteY0" fmla="*/ 0 h 5541638"/>
                <a:gd name="connsiteX1" fmla="*/ 14778 w 2933297"/>
                <a:gd name="connsiteY1" fmla="*/ 0 h 5541638"/>
                <a:gd name="connsiteX2" fmla="*/ 14778 w 2933297"/>
                <a:gd name="connsiteY2" fmla="*/ 1336671 h 5541638"/>
                <a:gd name="connsiteX3" fmla="*/ 0 w 2933297"/>
                <a:gd name="connsiteY3" fmla="*/ 1347921 h 5541638"/>
                <a:gd name="connsiteX4" fmla="*/ 0 w 2933297"/>
                <a:gd name="connsiteY4" fmla="*/ 5541638 h 5541638"/>
                <a:gd name="connsiteX5" fmla="*/ 408012 w 2933297"/>
                <a:gd name="connsiteY5" fmla="*/ 5194840 h 5541638"/>
                <a:gd name="connsiteX6" fmla="*/ 2831032 w 2933297"/>
                <a:gd name="connsiteY6" fmla="*/ 5018192 h 5541638"/>
                <a:gd name="connsiteX7" fmla="*/ 2933297 w 2933297"/>
                <a:gd name="connsiteY7" fmla="*/ 4938335 h 5541638"/>
                <a:gd name="connsiteX8" fmla="*/ 2933297 w 2933297"/>
                <a:gd name="connsiteY8" fmla="*/ 1331077 h 5541638"/>
                <a:gd name="connsiteX9" fmla="*/ 2911457 w 2933297"/>
                <a:gd name="connsiteY9" fmla="*/ 1311984 h 5541638"/>
                <a:gd name="connsiteX10" fmla="*/ 2602297 w 2933297"/>
                <a:gd name="connsiteY10" fmla="*/ 1106174 h 5541638"/>
                <a:gd name="connsiteX11" fmla="*/ 2443321 w 2933297"/>
                <a:gd name="connsiteY11" fmla="*/ 1026066 h 554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3297" h="5541638">
                  <a:moveTo>
                    <a:pt x="2443321" y="0"/>
                  </a:moveTo>
                  <a:lnTo>
                    <a:pt x="14778" y="0"/>
                  </a:lnTo>
                  <a:lnTo>
                    <a:pt x="14778" y="1336671"/>
                  </a:lnTo>
                  <a:lnTo>
                    <a:pt x="0" y="1347921"/>
                  </a:lnTo>
                  <a:lnTo>
                    <a:pt x="0" y="5541638"/>
                  </a:lnTo>
                  <a:lnTo>
                    <a:pt x="408012" y="5194840"/>
                  </a:lnTo>
                  <a:cubicBezTo>
                    <a:pt x="1167165" y="5587996"/>
                    <a:pt x="2106937" y="5540278"/>
                    <a:pt x="2831032" y="5018192"/>
                  </a:cubicBezTo>
                  <a:lnTo>
                    <a:pt x="2933297" y="4938335"/>
                  </a:lnTo>
                  <a:lnTo>
                    <a:pt x="2933297" y="1331077"/>
                  </a:lnTo>
                  <a:lnTo>
                    <a:pt x="2911457" y="1311984"/>
                  </a:lnTo>
                  <a:cubicBezTo>
                    <a:pt x="2813128" y="1234399"/>
                    <a:pt x="2709684" y="1165762"/>
                    <a:pt x="2602297" y="1106174"/>
                  </a:cubicBezTo>
                  <a:lnTo>
                    <a:pt x="2443321" y="1026066"/>
                  </a:lnTo>
                  <a:close/>
                </a:path>
              </a:pathLst>
            </a:custGeom>
          </p:spPr>
        </p:pic>
      </p:grpSp>
      <p:sp>
        <p:nvSpPr>
          <p:cNvPr id="21" name="Title 1">
            <a:extLst>
              <a:ext uri="{FF2B5EF4-FFF2-40B4-BE49-F238E27FC236}">
                <a16:creationId xmlns:a16="http://schemas.microsoft.com/office/drawing/2014/main" id="{512EA3CE-BEAC-4AF9-A66E-FF396E7537C4}"/>
              </a:ext>
            </a:extLst>
          </p:cNvPr>
          <p:cNvSpPr>
            <a:spLocks noGrp="1"/>
          </p:cNvSpPr>
          <p:nvPr>
            <p:ph type="title" hasCustomPrompt="1"/>
          </p:nvPr>
        </p:nvSpPr>
        <p:spPr>
          <a:xfrm>
            <a:off x="515940" y="1720935"/>
            <a:ext cx="5026483" cy="2157065"/>
          </a:xfrm>
        </p:spPr>
        <p:txBody>
          <a:bodyPr/>
          <a:lstStyle>
            <a:lvl1pPr>
              <a:lnSpc>
                <a:spcPct val="85000"/>
              </a:lnSpc>
              <a:defRPr sz="4800">
                <a:solidFill>
                  <a:schemeClr val="accent2"/>
                </a:solidFill>
                <a:latin typeface="+mn-lt"/>
              </a:defRPr>
            </a:lvl1pPr>
          </a:lstStyle>
          <a:p>
            <a:r>
              <a:rPr lang="en-US" dirty="0"/>
              <a:t>Click to </a:t>
            </a:r>
            <a:br>
              <a:rPr lang="en-US" dirty="0"/>
            </a:br>
            <a:r>
              <a:rPr lang="en-US" dirty="0"/>
              <a:t>edit Master </a:t>
            </a:r>
            <a:br>
              <a:rPr lang="en-US" dirty="0"/>
            </a:br>
            <a:r>
              <a:rPr lang="en-US" dirty="0"/>
              <a:t>title style</a:t>
            </a:r>
            <a:endParaRPr lang="en-GB" dirty="0"/>
          </a:p>
        </p:txBody>
      </p:sp>
      <p:sp>
        <p:nvSpPr>
          <p:cNvPr id="22" name="Text Placeholder 8">
            <a:extLst>
              <a:ext uri="{FF2B5EF4-FFF2-40B4-BE49-F238E27FC236}">
                <a16:creationId xmlns:a16="http://schemas.microsoft.com/office/drawing/2014/main" id="{41ED756A-468C-45E0-9F89-513D32823523}"/>
              </a:ext>
            </a:extLst>
          </p:cNvPr>
          <p:cNvSpPr>
            <a:spLocks noGrp="1"/>
          </p:cNvSpPr>
          <p:nvPr>
            <p:ph type="body" sz="quarter" idx="10" hasCustomPrompt="1"/>
          </p:nvPr>
        </p:nvSpPr>
        <p:spPr>
          <a:xfrm>
            <a:off x="526256" y="4125733"/>
            <a:ext cx="5016606" cy="1204541"/>
          </a:xfrm>
        </p:spPr>
        <p:txBody>
          <a:bodyPr>
            <a:noAutofit/>
          </a:bodyPr>
          <a:lstStyle>
            <a:lvl1pPr>
              <a:lnSpc>
                <a:spcPct val="85000"/>
              </a:lnSpc>
              <a:defRPr sz="2800">
                <a:solidFill>
                  <a:schemeClr val="tx1"/>
                </a:solidFill>
                <a:latin typeface="+mn-lt"/>
              </a:defRPr>
            </a:lvl1pPr>
            <a:lvl2pPr>
              <a:defRPr sz="2800"/>
            </a:lvl2pPr>
            <a:lvl3pPr>
              <a:defRPr sz="2800"/>
            </a:lvl3pPr>
            <a:lvl4pPr>
              <a:defRPr sz="2800"/>
            </a:lvl4pPr>
            <a:lvl5pPr>
              <a:defRPr sz="2800"/>
            </a:lvl5pPr>
          </a:lstStyle>
          <a:p>
            <a:pPr lvl="0"/>
            <a:r>
              <a:rPr lang="en-US" dirty="0"/>
              <a:t>Click to edit subheading</a:t>
            </a:r>
            <a:br>
              <a:rPr lang="en-US" dirty="0"/>
            </a:br>
            <a:r>
              <a:rPr lang="en-US" dirty="0"/>
              <a:t>Can span up </a:t>
            </a:r>
            <a:br>
              <a:rPr lang="en-US" dirty="0"/>
            </a:br>
            <a:r>
              <a:rPr lang="en-US" dirty="0"/>
              <a:t>to 3 lines</a:t>
            </a:r>
            <a:endParaRPr lang="en-GB" dirty="0"/>
          </a:p>
        </p:txBody>
      </p:sp>
      <p:sp>
        <p:nvSpPr>
          <p:cNvPr id="7" name="Footer Placeholder 6">
            <a:extLst>
              <a:ext uri="{FF2B5EF4-FFF2-40B4-BE49-F238E27FC236}">
                <a16:creationId xmlns:a16="http://schemas.microsoft.com/office/drawing/2014/main" id="{3790C081-D7F7-4DA2-A78F-AA864E742A26}"/>
              </a:ext>
            </a:extLst>
          </p:cNvPr>
          <p:cNvSpPr>
            <a:spLocks noGrp="1"/>
          </p:cNvSpPr>
          <p:nvPr>
            <p:ph type="ftr" sz="quarter" idx="11"/>
          </p:nvPr>
        </p:nvSpPr>
        <p:spPr/>
        <p:txBody>
          <a:bodyPr/>
          <a:lstStyle>
            <a:lvl1pPr>
              <a:defRPr>
                <a:latin typeface="+mn-lt"/>
              </a:defRPr>
            </a:lvl1pPr>
          </a:lstStyle>
          <a:p>
            <a:r>
              <a:rPr lang="en-GB"/>
              <a:t>Copyright© 2019 Sinch. All rights reserved. NDA Confidential.</a:t>
            </a:r>
            <a:endParaRPr lang="en-GB" dirty="0"/>
          </a:p>
        </p:txBody>
      </p:sp>
      <p:sp>
        <p:nvSpPr>
          <p:cNvPr id="11" name="Slide Number Placeholder 6">
            <a:extLst>
              <a:ext uri="{FF2B5EF4-FFF2-40B4-BE49-F238E27FC236}">
                <a16:creationId xmlns:a16="http://schemas.microsoft.com/office/drawing/2014/main" id="{0266FC7D-773F-4CBA-82EC-E3CA942760DB}"/>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b="1">
                <a:solidFill>
                  <a:schemeClr val="tx1"/>
                </a:solidFill>
                <a:latin typeface="+mn-lt"/>
              </a:defRPr>
            </a:lvl1pPr>
          </a:lstStyle>
          <a:p>
            <a:fld id="{7B5B176D-AD98-464F-9F48-2D39BCB07DB2}" type="slidenum">
              <a:rPr lang="en-GB" smtClean="0"/>
              <a:pPr/>
              <a:t>‹#›</a:t>
            </a:fld>
            <a:endParaRPr lang="en-GB" dirty="0"/>
          </a:p>
        </p:txBody>
      </p:sp>
    </p:spTree>
    <p:extLst>
      <p:ext uri="{BB962C8B-B14F-4D97-AF65-F5344CB8AC3E}">
        <p14:creationId xmlns:p14="http://schemas.microsoft.com/office/powerpoint/2010/main" val="328956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6D5BE63-ED2C-4388-87C2-F747296533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8120958" cy="6858000"/>
          </a:xfrm>
          <a:prstGeom prst="rect">
            <a:avLst/>
          </a:prstGeom>
        </p:spPr>
      </p:pic>
      <p:sp>
        <p:nvSpPr>
          <p:cNvPr id="10" name="Rectangle 9">
            <a:extLst>
              <a:ext uri="{FF2B5EF4-FFF2-40B4-BE49-F238E27FC236}">
                <a16:creationId xmlns:a16="http://schemas.microsoft.com/office/drawing/2014/main" id="{894ED129-0725-48C3-AF5E-2F410000273F}"/>
              </a:ext>
            </a:extLst>
          </p:cNvPr>
          <p:cNvSpPr/>
          <p:nvPr userDrawn="1"/>
        </p:nvSpPr>
        <p:spPr>
          <a:xfrm>
            <a:off x="0" y="0"/>
            <a:ext cx="9732963" cy="6857999"/>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Freeform: Shape 10">
            <a:extLst>
              <a:ext uri="{FF2B5EF4-FFF2-40B4-BE49-F238E27FC236}">
                <a16:creationId xmlns:a16="http://schemas.microsoft.com/office/drawing/2014/main" id="{275FC060-1BF8-48E3-9316-15605D3453FC}"/>
              </a:ext>
            </a:extLst>
          </p:cNvPr>
          <p:cNvSpPr/>
          <p:nvPr userDrawn="1"/>
        </p:nvSpPr>
        <p:spPr>
          <a:xfrm>
            <a:off x="4191226" y="0"/>
            <a:ext cx="8524648" cy="6858000"/>
          </a:xfrm>
          <a:custGeom>
            <a:avLst/>
            <a:gdLst>
              <a:gd name="connsiteX0" fmla="*/ 3429000 w 8524648"/>
              <a:gd name="connsiteY0" fmla="*/ 0 h 6858000"/>
              <a:gd name="connsiteX1" fmla="*/ 3430133 w 8524648"/>
              <a:gd name="connsiteY1" fmla="*/ 29 h 6858000"/>
              <a:gd name="connsiteX2" fmla="*/ 3430133 w 8524648"/>
              <a:gd name="connsiteY2" fmla="*/ 0 h 6858000"/>
              <a:gd name="connsiteX3" fmla="*/ 8524648 w 8524648"/>
              <a:gd name="connsiteY3" fmla="*/ 0 h 6858000"/>
              <a:gd name="connsiteX4" fmla="*/ 8524648 w 8524648"/>
              <a:gd name="connsiteY4" fmla="*/ 6858000 h 6858000"/>
              <a:gd name="connsiteX5" fmla="*/ 3430133 w 8524648"/>
              <a:gd name="connsiteY5" fmla="*/ 6858000 h 6858000"/>
              <a:gd name="connsiteX6" fmla="*/ 3430133 w 8524648"/>
              <a:gd name="connsiteY6" fmla="*/ 6857972 h 6858000"/>
              <a:gd name="connsiteX7" fmla="*/ 3429000 w 8524648"/>
              <a:gd name="connsiteY7" fmla="*/ 6858000 h 6858000"/>
              <a:gd name="connsiteX8" fmla="*/ 0 w 8524648"/>
              <a:gd name="connsiteY8" fmla="*/ 3429000 h 6858000"/>
              <a:gd name="connsiteX9" fmla="*/ 3429000 w 8524648"/>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24648" h="6858000">
                <a:moveTo>
                  <a:pt x="3429000" y="0"/>
                </a:moveTo>
                <a:lnTo>
                  <a:pt x="3430133" y="29"/>
                </a:lnTo>
                <a:lnTo>
                  <a:pt x="3430133" y="0"/>
                </a:lnTo>
                <a:lnTo>
                  <a:pt x="8524648" y="0"/>
                </a:lnTo>
                <a:lnTo>
                  <a:pt x="8524648" y="6858000"/>
                </a:lnTo>
                <a:lnTo>
                  <a:pt x="3430133" y="6858000"/>
                </a:lnTo>
                <a:lnTo>
                  <a:pt x="3430133" y="6857972"/>
                </a:lnTo>
                <a:lnTo>
                  <a:pt x="3429000" y="6858000"/>
                </a:lnTo>
                <a:cubicBezTo>
                  <a:pt x="1535216" y="6858000"/>
                  <a:pt x="0" y="5322784"/>
                  <a:pt x="0" y="3429000"/>
                </a:cubicBezTo>
                <a:cubicBezTo>
                  <a:pt x="0" y="1535216"/>
                  <a:pt x="1535216" y="0"/>
                  <a:pt x="342900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nvGrpSpPr>
          <p:cNvPr id="12" name="Group 11">
            <a:extLst>
              <a:ext uri="{FF2B5EF4-FFF2-40B4-BE49-F238E27FC236}">
                <a16:creationId xmlns:a16="http://schemas.microsoft.com/office/drawing/2014/main" id="{2AD11572-9976-4B47-BEA8-AD6D59657554}"/>
              </a:ext>
            </a:extLst>
          </p:cNvPr>
          <p:cNvGrpSpPr/>
          <p:nvPr userDrawn="1"/>
        </p:nvGrpSpPr>
        <p:grpSpPr>
          <a:xfrm>
            <a:off x="609233" y="523875"/>
            <a:ext cx="1581744" cy="5821360"/>
            <a:chOff x="993365" y="363130"/>
            <a:chExt cx="1625421" cy="5982105"/>
          </a:xfrm>
        </p:grpSpPr>
        <p:pic>
          <p:nvPicPr>
            <p:cNvPr id="13" name="Graphic 12">
              <a:extLst>
                <a:ext uri="{FF2B5EF4-FFF2-40B4-BE49-F238E27FC236}">
                  <a16:creationId xmlns:a16="http://schemas.microsoft.com/office/drawing/2014/main" id="{30A72431-3769-43FF-A6BD-78CC20830625}"/>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1"/>
            <a:stretch/>
          </p:blipFill>
          <p:spPr>
            <a:xfrm>
              <a:off x="1153111" y="363130"/>
              <a:ext cx="1465675" cy="765583"/>
            </a:xfrm>
            <a:prstGeom prst="rect">
              <a:avLst/>
            </a:prstGeom>
          </p:spPr>
        </p:pic>
        <p:sp>
          <p:nvSpPr>
            <p:cNvPr id="14" name="Graphic 5">
              <a:extLst>
                <a:ext uri="{FF2B5EF4-FFF2-40B4-BE49-F238E27FC236}">
                  <a16:creationId xmlns:a16="http://schemas.microsoft.com/office/drawing/2014/main" id="{FB01969F-E265-4CF0-AD1C-172D27EC3786}"/>
                </a:ext>
              </a:extLst>
            </p:cNvPr>
            <p:cNvSpPr/>
            <p:nvPr userDrawn="1"/>
          </p:nvSpPr>
          <p:spPr>
            <a:xfrm rot="16200000">
              <a:off x="-580684" y="3305513"/>
              <a:ext cx="4613771" cy="1465673"/>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solidFill>
                  <a:schemeClr val="bg1"/>
                </a:solidFill>
              </a:endParaRPr>
            </a:p>
          </p:txBody>
        </p:sp>
      </p:grpSp>
      <p:pic>
        <p:nvPicPr>
          <p:cNvPr id="15" name="Graphic 14">
            <a:extLst>
              <a:ext uri="{FF2B5EF4-FFF2-40B4-BE49-F238E27FC236}">
                <a16:creationId xmlns:a16="http://schemas.microsoft.com/office/drawing/2014/main" id="{7EC391F8-7FFD-4F47-A390-65C1D2D626D3}"/>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32963" y="6216225"/>
            <a:ext cx="1943099" cy="177211"/>
          </a:xfrm>
          <a:prstGeom prst="rect">
            <a:avLst/>
          </a:prstGeom>
        </p:spPr>
      </p:pic>
      <p:sp>
        <p:nvSpPr>
          <p:cNvPr id="2" name="Title 1">
            <a:extLst>
              <a:ext uri="{FF2B5EF4-FFF2-40B4-BE49-F238E27FC236}">
                <a16:creationId xmlns:a16="http://schemas.microsoft.com/office/drawing/2014/main" id="{65D717F5-61DD-4A25-9FB3-32324D6C49CD}"/>
              </a:ext>
            </a:extLst>
          </p:cNvPr>
          <p:cNvSpPr>
            <a:spLocks noGrp="1"/>
          </p:cNvSpPr>
          <p:nvPr>
            <p:ph type="ctrTitle" hasCustomPrompt="1"/>
          </p:nvPr>
        </p:nvSpPr>
        <p:spPr>
          <a:xfrm>
            <a:off x="5934075" y="1194787"/>
            <a:ext cx="5741988" cy="2387600"/>
          </a:xfrm>
        </p:spPr>
        <p:txBody>
          <a:bodyPr anchor="b"/>
          <a:lstStyle>
            <a:lvl1pPr algn="l">
              <a:lnSpc>
                <a:spcPct val="85000"/>
              </a:lnSpc>
              <a:defRPr sz="6000">
                <a:solidFill>
                  <a:schemeClr val="accent2"/>
                </a:solidFill>
                <a:latin typeface="Atlas Grotesk Black" pitchFamily="50" charset="0"/>
              </a:defRPr>
            </a:lvl1pPr>
          </a:lstStyle>
          <a:p>
            <a:r>
              <a:rPr lang="en-US"/>
              <a:t>Click to </a:t>
            </a:r>
            <a:br>
              <a:rPr lang="en-US"/>
            </a:br>
            <a:r>
              <a:rPr lang="en-US"/>
              <a:t>edit Master title style</a:t>
            </a:r>
            <a:endParaRPr lang="en-GB"/>
          </a:p>
        </p:txBody>
      </p:sp>
      <p:sp>
        <p:nvSpPr>
          <p:cNvPr id="3" name="Subtitle 2">
            <a:extLst>
              <a:ext uri="{FF2B5EF4-FFF2-40B4-BE49-F238E27FC236}">
                <a16:creationId xmlns:a16="http://schemas.microsoft.com/office/drawing/2014/main" id="{77CC164B-7C83-4882-8701-3C966C493EC7}"/>
              </a:ext>
            </a:extLst>
          </p:cNvPr>
          <p:cNvSpPr>
            <a:spLocks noGrp="1"/>
          </p:cNvSpPr>
          <p:nvPr>
            <p:ph type="subTitle" idx="1" hasCustomPrompt="1"/>
          </p:nvPr>
        </p:nvSpPr>
        <p:spPr>
          <a:xfrm>
            <a:off x="5934075" y="3819322"/>
            <a:ext cx="5741989" cy="1204972"/>
          </a:xfrm>
        </p:spPr>
        <p:txBody>
          <a:bodyPr>
            <a:normAutofit/>
          </a:bodyPr>
          <a:lstStyle>
            <a:lvl1pPr marL="0" indent="0" algn="l">
              <a:lnSpc>
                <a:spcPct val="85000"/>
              </a:lnSpc>
              <a:spcBef>
                <a:spcPts val="0"/>
              </a:spcBef>
              <a:buNone/>
              <a:defRPr sz="2800">
                <a:latin typeface="Atlas Grotesk Regular"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subheading</a:t>
            </a:r>
            <a:br>
              <a:rPr lang="en-GB"/>
            </a:br>
            <a:r>
              <a:rPr lang="en-GB"/>
              <a:t>Can span up </a:t>
            </a:r>
            <a:br>
              <a:rPr lang="en-GB"/>
            </a:br>
            <a:r>
              <a:rPr lang="en-GB"/>
              <a:t>to 3 lines</a:t>
            </a:r>
          </a:p>
        </p:txBody>
      </p:sp>
      <p:sp>
        <p:nvSpPr>
          <p:cNvPr id="16" name="Text Placeholder 17">
            <a:extLst>
              <a:ext uri="{FF2B5EF4-FFF2-40B4-BE49-F238E27FC236}">
                <a16:creationId xmlns:a16="http://schemas.microsoft.com/office/drawing/2014/main" id="{B55544B4-FFF6-4C17-8669-3E16F93FD0CC}"/>
              </a:ext>
            </a:extLst>
          </p:cNvPr>
          <p:cNvSpPr>
            <a:spLocks noGrp="1"/>
          </p:cNvSpPr>
          <p:nvPr>
            <p:ph type="body" sz="quarter" idx="11" hasCustomPrompt="1"/>
          </p:nvPr>
        </p:nvSpPr>
        <p:spPr>
          <a:xfrm>
            <a:off x="5934075" y="5482290"/>
            <a:ext cx="5740923" cy="371475"/>
          </a:xfrm>
        </p:spPr>
        <p:txBody>
          <a:bodyPr>
            <a:normAutofit/>
          </a:bodyPr>
          <a:lstStyle>
            <a:lvl1pPr>
              <a:defRPr sz="1800" b="0"/>
            </a:lvl1pPr>
          </a:lstStyle>
          <a:p>
            <a:pPr lvl="0"/>
            <a:r>
              <a:rPr lang="en-US"/>
              <a:t>Insert month and year</a:t>
            </a:r>
          </a:p>
        </p:txBody>
      </p:sp>
    </p:spTree>
    <p:extLst>
      <p:ext uri="{BB962C8B-B14F-4D97-AF65-F5344CB8AC3E}">
        <p14:creationId xmlns:p14="http://schemas.microsoft.com/office/powerpoint/2010/main" val="3796603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F6029C-51F1-4CE2-92F0-FF068165DF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10" name="Rectangle 9">
            <a:extLst>
              <a:ext uri="{FF2B5EF4-FFF2-40B4-BE49-F238E27FC236}">
                <a16:creationId xmlns:a16="http://schemas.microsoft.com/office/drawing/2014/main" id="{894ED129-0725-48C3-AF5E-2F410000273F}"/>
              </a:ext>
            </a:extLst>
          </p:cNvPr>
          <p:cNvSpPr/>
          <p:nvPr userDrawn="1"/>
        </p:nvSpPr>
        <p:spPr>
          <a:xfrm>
            <a:off x="0" y="1"/>
            <a:ext cx="12192000" cy="6857999"/>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8" name="Freeform: Shape 27">
            <a:extLst>
              <a:ext uri="{FF2B5EF4-FFF2-40B4-BE49-F238E27FC236}">
                <a16:creationId xmlns:a16="http://schemas.microsoft.com/office/drawing/2014/main" id="{DD94AC90-7BF6-479D-8F7A-8EDBCCD12A22}"/>
              </a:ext>
            </a:extLst>
          </p:cNvPr>
          <p:cNvSpPr/>
          <p:nvPr userDrawn="1"/>
        </p:nvSpPr>
        <p:spPr>
          <a:xfrm>
            <a:off x="2459038" y="2168525"/>
            <a:ext cx="9732962" cy="4689474"/>
          </a:xfrm>
          <a:custGeom>
            <a:avLst/>
            <a:gdLst>
              <a:gd name="connsiteX0" fmla="*/ 528082 w 9732962"/>
              <a:gd name="connsiteY0" fmla="*/ 0 h 4689474"/>
              <a:gd name="connsiteX1" fmla="*/ 8405120 w 9732962"/>
              <a:gd name="connsiteY1" fmla="*/ 0 h 4689474"/>
              <a:gd name="connsiteX2" fmla="*/ 9204880 w 9732962"/>
              <a:gd name="connsiteY2" fmla="*/ 0 h 4689474"/>
              <a:gd name="connsiteX3" fmla="*/ 9732961 w 9732962"/>
              <a:gd name="connsiteY3" fmla="*/ 0 h 4689474"/>
              <a:gd name="connsiteX4" fmla="*/ 9732961 w 9732962"/>
              <a:gd name="connsiteY4" fmla="*/ 528072 h 4689474"/>
              <a:gd name="connsiteX5" fmla="*/ 9732962 w 9732962"/>
              <a:gd name="connsiteY5" fmla="*/ 528082 h 4689474"/>
              <a:gd name="connsiteX6" fmla="*/ 9732962 w 9732962"/>
              <a:gd name="connsiteY6" fmla="*/ 4161392 h 4689474"/>
              <a:gd name="connsiteX7" fmla="*/ 9732961 w 9732962"/>
              <a:gd name="connsiteY7" fmla="*/ 4161402 h 4689474"/>
              <a:gd name="connsiteX8" fmla="*/ 9732961 w 9732962"/>
              <a:gd name="connsiteY8" fmla="*/ 4689474 h 4689474"/>
              <a:gd name="connsiteX9" fmla="*/ 9204880 w 9732962"/>
              <a:gd name="connsiteY9" fmla="*/ 4689474 h 4689474"/>
              <a:gd name="connsiteX10" fmla="*/ 528082 w 9732962"/>
              <a:gd name="connsiteY10" fmla="*/ 4689474 h 4689474"/>
              <a:gd name="connsiteX11" fmla="*/ 0 w 9732962"/>
              <a:gd name="connsiteY11" fmla="*/ 4689474 h 4689474"/>
              <a:gd name="connsiteX12" fmla="*/ 0 w 9732962"/>
              <a:gd name="connsiteY12" fmla="*/ 4161392 h 4689474"/>
              <a:gd name="connsiteX13" fmla="*/ 0 w 9732962"/>
              <a:gd name="connsiteY13" fmla="*/ 2159031 h 4689474"/>
              <a:gd name="connsiteX14" fmla="*/ 0 w 9732962"/>
              <a:gd name="connsiteY14" fmla="*/ 528082 h 4689474"/>
              <a:gd name="connsiteX15" fmla="*/ 528082 w 9732962"/>
              <a:gd name="connsiteY15" fmla="*/ 0 h 468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32962" h="4689474">
                <a:moveTo>
                  <a:pt x="528082" y="0"/>
                </a:moveTo>
                <a:lnTo>
                  <a:pt x="8405120" y="0"/>
                </a:lnTo>
                <a:lnTo>
                  <a:pt x="9204880" y="0"/>
                </a:lnTo>
                <a:lnTo>
                  <a:pt x="9732961" y="0"/>
                </a:lnTo>
                <a:lnTo>
                  <a:pt x="9732961" y="528072"/>
                </a:lnTo>
                <a:lnTo>
                  <a:pt x="9732962" y="528082"/>
                </a:lnTo>
                <a:lnTo>
                  <a:pt x="9732962" y="4161392"/>
                </a:lnTo>
                <a:lnTo>
                  <a:pt x="9732961" y="4161402"/>
                </a:lnTo>
                <a:lnTo>
                  <a:pt x="9732961" y="4689474"/>
                </a:lnTo>
                <a:lnTo>
                  <a:pt x="9204880" y="4689474"/>
                </a:lnTo>
                <a:lnTo>
                  <a:pt x="528082" y="4689474"/>
                </a:lnTo>
                <a:lnTo>
                  <a:pt x="0" y="4689474"/>
                </a:lnTo>
                <a:lnTo>
                  <a:pt x="0" y="4161392"/>
                </a:lnTo>
                <a:lnTo>
                  <a:pt x="0" y="2159031"/>
                </a:lnTo>
                <a:lnTo>
                  <a:pt x="0" y="528082"/>
                </a:lnTo>
                <a:cubicBezTo>
                  <a:pt x="0" y="236430"/>
                  <a:pt x="236430" y="0"/>
                  <a:pt x="528082"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5D717F5-61DD-4A25-9FB3-32324D6C49CD}"/>
              </a:ext>
            </a:extLst>
          </p:cNvPr>
          <p:cNvSpPr>
            <a:spLocks noGrp="1"/>
          </p:cNvSpPr>
          <p:nvPr>
            <p:ph type="ctrTitle" hasCustomPrompt="1"/>
          </p:nvPr>
        </p:nvSpPr>
        <p:spPr>
          <a:xfrm>
            <a:off x="2897109" y="2560337"/>
            <a:ext cx="8778954" cy="1581151"/>
          </a:xfrm>
        </p:spPr>
        <p:txBody>
          <a:bodyPr anchor="b"/>
          <a:lstStyle>
            <a:lvl1pPr algn="l">
              <a:lnSpc>
                <a:spcPct val="85000"/>
              </a:lnSpc>
              <a:defRPr sz="6000">
                <a:solidFill>
                  <a:schemeClr val="accent2"/>
                </a:solidFill>
                <a:latin typeface="Atlas Grotesk Black" pitchFamily="50" charset="0"/>
              </a:defRPr>
            </a:lvl1pPr>
          </a:lstStyle>
          <a:p>
            <a:r>
              <a:rPr lang="en-US"/>
              <a:t>Click to edit </a:t>
            </a:r>
            <a:br>
              <a:rPr lang="en-US"/>
            </a:br>
            <a:r>
              <a:rPr lang="en-US"/>
              <a:t>Master title style</a:t>
            </a:r>
            <a:endParaRPr lang="en-GB"/>
          </a:p>
        </p:txBody>
      </p:sp>
      <p:sp>
        <p:nvSpPr>
          <p:cNvPr id="3" name="Subtitle 2">
            <a:extLst>
              <a:ext uri="{FF2B5EF4-FFF2-40B4-BE49-F238E27FC236}">
                <a16:creationId xmlns:a16="http://schemas.microsoft.com/office/drawing/2014/main" id="{77CC164B-7C83-4882-8701-3C966C493EC7}"/>
              </a:ext>
            </a:extLst>
          </p:cNvPr>
          <p:cNvSpPr>
            <a:spLocks noGrp="1"/>
          </p:cNvSpPr>
          <p:nvPr>
            <p:ph type="subTitle" idx="1" hasCustomPrompt="1"/>
          </p:nvPr>
        </p:nvSpPr>
        <p:spPr>
          <a:xfrm>
            <a:off x="2897109" y="4457726"/>
            <a:ext cx="8778954" cy="901923"/>
          </a:xfrm>
        </p:spPr>
        <p:txBody>
          <a:bodyPr>
            <a:normAutofit/>
          </a:bodyPr>
          <a:lstStyle>
            <a:lvl1pPr marL="0" indent="0" algn="l">
              <a:lnSpc>
                <a:spcPct val="85000"/>
              </a:lnSpc>
              <a:spcBef>
                <a:spcPts val="0"/>
              </a:spcBef>
              <a:buNone/>
              <a:defRPr sz="2800">
                <a:latin typeface="Atlas Grotesk Regular"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subheading</a:t>
            </a:r>
            <a:br>
              <a:rPr lang="en-GB"/>
            </a:br>
            <a:r>
              <a:rPr lang="en-GB"/>
              <a:t>Up to 2 lines</a:t>
            </a:r>
          </a:p>
        </p:txBody>
      </p:sp>
      <p:sp>
        <p:nvSpPr>
          <p:cNvPr id="16" name="Text Placeholder 17">
            <a:extLst>
              <a:ext uri="{FF2B5EF4-FFF2-40B4-BE49-F238E27FC236}">
                <a16:creationId xmlns:a16="http://schemas.microsoft.com/office/drawing/2014/main" id="{B55544B4-FFF6-4C17-8669-3E16F93FD0CC}"/>
              </a:ext>
            </a:extLst>
          </p:cNvPr>
          <p:cNvSpPr>
            <a:spLocks noGrp="1"/>
          </p:cNvSpPr>
          <p:nvPr>
            <p:ph type="body" sz="quarter" idx="11" hasCustomPrompt="1"/>
          </p:nvPr>
        </p:nvSpPr>
        <p:spPr>
          <a:xfrm>
            <a:off x="2897110" y="6139515"/>
            <a:ext cx="8778954" cy="371475"/>
          </a:xfrm>
        </p:spPr>
        <p:txBody>
          <a:bodyPr>
            <a:normAutofit/>
          </a:bodyPr>
          <a:lstStyle>
            <a:lvl1pPr>
              <a:defRPr sz="1800" b="0"/>
            </a:lvl1pPr>
          </a:lstStyle>
          <a:p>
            <a:pPr lvl="0"/>
            <a:r>
              <a:rPr lang="en-US"/>
              <a:t>Insert month and year</a:t>
            </a:r>
          </a:p>
        </p:txBody>
      </p:sp>
      <p:grpSp>
        <p:nvGrpSpPr>
          <p:cNvPr id="6" name="Group 5">
            <a:extLst>
              <a:ext uri="{FF2B5EF4-FFF2-40B4-BE49-F238E27FC236}">
                <a16:creationId xmlns:a16="http://schemas.microsoft.com/office/drawing/2014/main" id="{36104963-5C47-4609-AE1B-35545317CC76}"/>
              </a:ext>
            </a:extLst>
          </p:cNvPr>
          <p:cNvGrpSpPr/>
          <p:nvPr userDrawn="1"/>
        </p:nvGrpSpPr>
        <p:grpSpPr>
          <a:xfrm>
            <a:off x="515938" y="517913"/>
            <a:ext cx="5113337" cy="1013748"/>
            <a:chOff x="515938" y="4493"/>
            <a:chExt cx="6245300" cy="1238166"/>
          </a:xfrm>
        </p:grpSpPr>
        <p:pic>
          <p:nvPicPr>
            <p:cNvPr id="13" name="Graphic 12">
              <a:extLst>
                <a:ext uri="{FF2B5EF4-FFF2-40B4-BE49-F238E27FC236}">
                  <a16:creationId xmlns:a16="http://schemas.microsoft.com/office/drawing/2014/main" id="{EEC6AB6E-0EFB-4AA0-A5B1-16F87B854B1A}"/>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1"/>
            <a:stretch/>
          </p:blipFill>
          <p:spPr>
            <a:xfrm>
              <a:off x="515938" y="361950"/>
              <a:ext cx="1686079" cy="880709"/>
            </a:xfrm>
            <a:prstGeom prst="rect">
              <a:avLst/>
            </a:prstGeom>
          </p:spPr>
        </p:pic>
        <p:sp>
          <p:nvSpPr>
            <p:cNvPr id="14" name="Graphic 5">
              <a:extLst>
                <a:ext uri="{FF2B5EF4-FFF2-40B4-BE49-F238E27FC236}">
                  <a16:creationId xmlns:a16="http://schemas.microsoft.com/office/drawing/2014/main" id="{B4C8921E-051B-46DA-8A4D-A787AA8C0F2B}"/>
                </a:ext>
              </a:extLst>
            </p:cNvPr>
            <p:cNvSpPr/>
            <p:nvPr userDrawn="1"/>
          </p:nvSpPr>
          <p:spPr>
            <a:xfrm>
              <a:off x="2892503" y="4493"/>
              <a:ext cx="3868735" cy="1228995"/>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solidFill>
                  <a:schemeClr val="bg1"/>
                </a:solidFill>
              </a:endParaRPr>
            </a:p>
          </p:txBody>
        </p:sp>
      </p:grpSp>
      <p:sp>
        <p:nvSpPr>
          <p:cNvPr id="7" name="TextBox 6">
            <a:extLst>
              <a:ext uri="{FF2B5EF4-FFF2-40B4-BE49-F238E27FC236}">
                <a16:creationId xmlns:a16="http://schemas.microsoft.com/office/drawing/2014/main" id="{34640D39-005E-49FE-97D5-033FE3127819}"/>
              </a:ext>
            </a:extLst>
          </p:cNvPr>
          <p:cNvSpPr txBox="1"/>
          <p:nvPr userDrawn="1"/>
        </p:nvSpPr>
        <p:spPr>
          <a:xfrm>
            <a:off x="6084529" y="859686"/>
            <a:ext cx="3128962" cy="757130"/>
          </a:xfrm>
          <a:prstGeom prst="rect">
            <a:avLst/>
          </a:prstGeom>
          <a:noFill/>
        </p:spPr>
        <p:txBody>
          <a:bodyPr wrap="square" rtlCol="0">
            <a:spAutoFit/>
          </a:bodyPr>
          <a:lstStyle/>
          <a:p>
            <a:pPr>
              <a:lnSpc>
                <a:spcPct val="90000"/>
              </a:lnSpc>
            </a:pPr>
            <a:r>
              <a:rPr lang="en-GB" sz="2400">
                <a:solidFill>
                  <a:schemeClr val="bg1"/>
                </a:solidFill>
                <a:latin typeface="Atlas Grotesk Medium" pitchFamily="50" charset="0"/>
              </a:rPr>
              <a:t>Enriching</a:t>
            </a:r>
            <a:br>
              <a:rPr lang="en-GB" sz="2400">
                <a:solidFill>
                  <a:schemeClr val="bg1"/>
                </a:solidFill>
                <a:latin typeface="Atlas Grotesk Medium" pitchFamily="50" charset="0"/>
              </a:rPr>
            </a:br>
            <a:r>
              <a:rPr lang="en-GB" sz="2400">
                <a:solidFill>
                  <a:schemeClr val="bg1"/>
                </a:solidFill>
                <a:latin typeface="Atlas Grotesk Medium" pitchFamily="50" charset="0"/>
              </a:rPr>
              <a:t>Engagement</a:t>
            </a:r>
          </a:p>
        </p:txBody>
      </p:sp>
    </p:spTree>
    <p:extLst>
      <p:ext uri="{BB962C8B-B14F-4D97-AF65-F5344CB8AC3E}">
        <p14:creationId xmlns:p14="http://schemas.microsoft.com/office/powerpoint/2010/main" val="293796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168524"/>
            <a:ext cx="11160124" cy="41767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9604BBF-84F9-428A-8EAE-EB5FE2B74162}"/>
              </a:ext>
            </a:extLst>
          </p:cNvPr>
          <p:cNvSpPr>
            <a:spLocks noGrp="1"/>
          </p:cNvSpPr>
          <p:nvPr>
            <p:ph type="ftr" sz="quarter" idx="3"/>
          </p:nvPr>
        </p:nvSpPr>
        <p:spPr>
          <a:xfrm>
            <a:off x="512193" y="6519124"/>
            <a:ext cx="5421881" cy="92333"/>
          </a:xfrm>
          <a:prstGeom prst="rect">
            <a:avLst/>
          </a:prstGeom>
        </p:spPr>
        <p:txBody>
          <a:bodyPr vert="horz" wrap="square" lIns="0" tIns="0" rIns="0" bIns="0" rtlCol="0" anchor="ctr">
            <a:spAutoFit/>
          </a:bodyPr>
          <a:lstStyle>
            <a:lvl1pPr algn="l">
              <a:defRPr sz="600">
                <a:solidFill>
                  <a:schemeClr val="tx1"/>
                </a:solidFill>
                <a:latin typeface="Atlas Grotesk Light" pitchFamily="50" charset="0"/>
              </a:defRPr>
            </a:lvl1pPr>
          </a:lstStyle>
          <a:p>
            <a:r>
              <a:rPr lang="en-GB" dirty="0"/>
              <a:t>Copyright© 2018 Sinch. All rights reserved. NDA Confidential.</a:t>
            </a:r>
          </a:p>
        </p:txBody>
      </p:sp>
      <p:sp>
        <p:nvSpPr>
          <p:cNvPr id="10" name="Slide Number Placeholder 6">
            <a:extLst>
              <a:ext uri="{FF2B5EF4-FFF2-40B4-BE49-F238E27FC236}">
                <a16:creationId xmlns:a16="http://schemas.microsoft.com/office/drawing/2014/main" id="{3C2D1D1C-8329-4A3A-9B7C-F0BF2C625A9F}"/>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a:solidFill>
                  <a:schemeClr val="tx1"/>
                </a:solidFill>
                <a:latin typeface="+mj-lt"/>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2936098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Divider Slide Left 1">
    <p:bg>
      <p:bgPr>
        <a:solidFill>
          <a:schemeClr val="tx2"/>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grpSp>
        <p:nvGrpSpPr>
          <p:cNvPr id="10" name="Group 9">
            <a:extLst>
              <a:ext uri="{FF2B5EF4-FFF2-40B4-BE49-F238E27FC236}">
                <a16:creationId xmlns:a16="http://schemas.microsoft.com/office/drawing/2014/main" id="{0AD2AD18-CE60-4D04-93F6-BF0CE4FD884D}"/>
              </a:ext>
            </a:extLst>
          </p:cNvPr>
          <p:cNvGrpSpPr/>
          <p:nvPr userDrawn="1"/>
        </p:nvGrpSpPr>
        <p:grpSpPr>
          <a:xfrm>
            <a:off x="5765800" y="504885"/>
            <a:ext cx="5852561" cy="5848042"/>
            <a:chOff x="5931045" y="659604"/>
            <a:chExt cx="5541638" cy="5537358"/>
          </a:xfrm>
        </p:grpSpPr>
        <p:pic>
          <p:nvPicPr>
            <p:cNvPr id="3" name="Graphic 2">
              <a:extLst>
                <a:ext uri="{FF2B5EF4-FFF2-40B4-BE49-F238E27FC236}">
                  <a16:creationId xmlns:a16="http://schemas.microsoft.com/office/drawing/2014/main" id="{A90748E5-92B3-424D-9978-096746D5A883}"/>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84640" y="659604"/>
              <a:ext cx="4666704" cy="5537358"/>
            </a:xfrm>
            <a:prstGeom prst="rect">
              <a:avLst/>
            </a:prstGeom>
          </p:spPr>
        </p:pic>
        <p:pic>
          <p:nvPicPr>
            <p:cNvPr id="4" name="Picture 3">
              <a:extLst>
                <a:ext uri="{FF2B5EF4-FFF2-40B4-BE49-F238E27FC236}">
                  <a16:creationId xmlns:a16="http://schemas.microsoft.com/office/drawing/2014/main" id="{EF831217-D6BB-49FF-9B9E-7D682B59C1C3}"/>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rot="2989840" flipH="1">
              <a:off x="7235215" y="8802"/>
              <a:ext cx="2933297" cy="5541638"/>
            </a:xfrm>
            <a:custGeom>
              <a:avLst/>
              <a:gdLst>
                <a:gd name="connsiteX0" fmla="*/ 2443321 w 2933297"/>
                <a:gd name="connsiteY0" fmla="*/ 0 h 5541638"/>
                <a:gd name="connsiteX1" fmla="*/ 14778 w 2933297"/>
                <a:gd name="connsiteY1" fmla="*/ 0 h 5541638"/>
                <a:gd name="connsiteX2" fmla="*/ 14778 w 2933297"/>
                <a:gd name="connsiteY2" fmla="*/ 1336671 h 5541638"/>
                <a:gd name="connsiteX3" fmla="*/ 0 w 2933297"/>
                <a:gd name="connsiteY3" fmla="*/ 1347921 h 5541638"/>
                <a:gd name="connsiteX4" fmla="*/ 0 w 2933297"/>
                <a:gd name="connsiteY4" fmla="*/ 5541638 h 5541638"/>
                <a:gd name="connsiteX5" fmla="*/ 408012 w 2933297"/>
                <a:gd name="connsiteY5" fmla="*/ 5194840 h 5541638"/>
                <a:gd name="connsiteX6" fmla="*/ 2831032 w 2933297"/>
                <a:gd name="connsiteY6" fmla="*/ 5018192 h 5541638"/>
                <a:gd name="connsiteX7" fmla="*/ 2933297 w 2933297"/>
                <a:gd name="connsiteY7" fmla="*/ 4938335 h 5541638"/>
                <a:gd name="connsiteX8" fmla="*/ 2933297 w 2933297"/>
                <a:gd name="connsiteY8" fmla="*/ 1331077 h 5541638"/>
                <a:gd name="connsiteX9" fmla="*/ 2911457 w 2933297"/>
                <a:gd name="connsiteY9" fmla="*/ 1311984 h 5541638"/>
                <a:gd name="connsiteX10" fmla="*/ 2602297 w 2933297"/>
                <a:gd name="connsiteY10" fmla="*/ 1106174 h 5541638"/>
                <a:gd name="connsiteX11" fmla="*/ 2443321 w 2933297"/>
                <a:gd name="connsiteY11" fmla="*/ 1026066 h 554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3297" h="5541638">
                  <a:moveTo>
                    <a:pt x="2443321" y="0"/>
                  </a:moveTo>
                  <a:lnTo>
                    <a:pt x="14778" y="0"/>
                  </a:lnTo>
                  <a:lnTo>
                    <a:pt x="14778" y="1336671"/>
                  </a:lnTo>
                  <a:lnTo>
                    <a:pt x="0" y="1347921"/>
                  </a:lnTo>
                  <a:lnTo>
                    <a:pt x="0" y="5541638"/>
                  </a:lnTo>
                  <a:lnTo>
                    <a:pt x="408012" y="5194840"/>
                  </a:lnTo>
                  <a:cubicBezTo>
                    <a:pt x="1167165" y="5587996"/>
                    <a:pt x="2106937" y="5540278"/>
                    <a:pt x="2831032" y="5018192"/>
                  </a:cubicBezTo>
                  <a:lnTo>
                    <a:pt x="2933297" y="4938335"/>
                  </a:lnTo>
                  <a:lnTo>
                    <a:pt x="2933297" y="1331077"/>
                  </a:lnTo>
                  <a:lnTo>
                    <a:pt x="2911457" y="1311984"/>
                  </a:lnTo>
                  <a:cubicBezTo>
                    <a:pt x="2813128" y="1234399"/>
                    <a:pt x="2709684" y="1165762"/>
                    <a:pt x="2602297" y="1106174"/>
                  </a:cubicBezTo>
                  <a:lnTo>
                    <a:pt x="2443321" y="1026066"/>
                  </a:lnTo>
                  <a:close/>
                </a:path>
              </a:pathLst>
            </a:custGeom>
          </p:spPr>
        </p:pic>
      </p:grpSp>
      <p:sp>
        <p:nvSpPr>
          <p:cNvPr id="29" name="Graphic 5">
            <a:extLst>
              <a:ext uri="{FF2B5EF4-FFF2-40B4-BE49-F238E27FC236}">
                <a16:creationId xmlns:a16="http://schemas.microsoft.com/office/drawing/2014/main" id="{090084CC-72B9-4E25-96A8-C58A56507FF8}"/>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solidFill>
          <a:ln w="5412" cap="flat">
            <a:noFill/>
            <a:prstDash val="solid"/>
            <a:miter/>
          </a:ln>
        </p:spPr>
        <p:txBody>
          <a:bodyPr rtlCol="0" anchor="ctr"/>
          <a:lstStyle/>
          <a:p>
            <a:endParaRPr lang="en-GB"/>
          </a:p>
        </p:txBody>
      </p:sp>
      <p:sp>
        <p:nvSpPr>
          <p:cNvPr id="21" name="Title 1">
            <a:extLst>
              <a:ext uri="{FF2B5EF4-FFF2-40B4-BE49-F238E27FC236}">
                <a16:creationId xmlns:a16="http://schemas.microsoft.com/office/drawing/2014/main" id="{512EA3CE-BEAC-4AF9-A66E-FF396E7537C4}"/>
              </a:ext>
            </a:extLst>
          </p:cNvPr>
          <p:cNvSpPr>
            <a:spLocks noGrp="1"/>
          </p:cNvSpPr>
          <p:nvPr>
            <p:ph type="title" hasCustomPrompt="1"/>
          </p:nvPr>
        </p:nvSpPr>
        <p:spPr>
          <a:xfrm>
            <a:off x="515940" y="1720935"/>
            <a:ext cx="5026483" cy="2157065"/>
          </a:xfrm>
        </p:spPr>
        <p:txBody>
          <a:bodyPr/>
          <a:lstStyle>
            <a:lvl1pPr>
              <a:lnSpc>
                <a:spcPct val="85000"/>
              </a:lnSpc>
              <a:defRPr sz="4800">
                <a:solidFill>
                  <a:schemeClr val="accent2"/>
                </a:solidFill>
                <a:latin typeface="Atlas Grotesk Black" pitchFamily="50" charset="0"/>
              </a:defRPr>
            </a:lvl1pPr>
          </a:lstStyle>
          <a:p>
            <a:r>
              <a:rPr lang="en-US"/>
              <a:t>Click to </a:t>
            </a:r>
            <a:br>
              <a:rPr lang="en-US"/>
            </a:br>
            <a:r>
              <a:rPr lang="en-US"/>
              <a:t>edit Master </a:t>
            </a:r>
            <a:br>
              <a:rPr lang="en-US"/>
            </a:br>
            <a:r>
              <a:rPr lang="en-US"/>
              <a:t>title style</a:t>
            </a:r>
            <a:endParaRPr lang="en-GB"/>
          </a:p>
        </p:txBody>
      </p:sp>
      <p:sp>
        <p:nvSpPr>
          <p:cNvPr id="22" name="Text Placeholder 8">
            <a:extLst>
              <a:ext uri="{FF2B5EF4-FFF2-40B4-BE49-F238E27FC236}">
                <a16:creationId xmlns:a16="http://schemas.microsoft.com/office/drawing/2014/main" id="{41ED756A-468C-45E0-9F89-513D32823523}"/>
              </a:ext>
            </a:extLst>
          </p:cNvPr>
          <p:cNvSpPr>
            <a:spLocks noGrp="1"/>
          </p:cNvSpPr>
          <p:nvPr>
            <p:ph type="body" sz="quarter" idx="10" hasCustomPrompt="1"/>
          </p:nvPr>
        </p:nvSpPr>
        <p:spPr>
          <a:xfrm>
            <a:off x="526256" y="4125733"/>
            <a:ext cx="5016606" cy="1204541"/>
          </a:xfrm>
        </p:spPr>
        <p:txBody>
          <a:bodyPr>
            <a:noAutofit/>
          </a:bodyPr>
          <a:lstStyle>
            <a:lvl1pPr>
              <a:lnSpc>
                <a:spcPct val="85000"/>
              </a:lnSpc>
              <a:defRPr sz="2800">
                <a:solidFill>
                  <a:schemeClr val="tx1"/>
                </a:solidFill>
                <a:latin typeface="Atlas Grotesk Thin" panose="02000000000000000000" pitchFamily="50" charset="0"/>
              </a:defRPr>
            </a:lvl1pPr>
            <a:lvl2pPr>
              <a:defRPr sz="2800"/>
            </a:lvl2pPr>
            <a:lvl3pPr>
              <a:defRPr sz="2800"/>
            </a:lvl3pPr>
            <a:lvl4pPr>
              <a:defRPr sz="2800"/>
            </a:lvl4pPr>
            <a:lvl5pPr>
              <a:defRPr sz="2800"/>
            </a:lvl5pPr>
          </a:lstStyle>
          <a:p>
            <a:pPr lvl="0"/>
            <a:r>
              <a:rPr lang="en-US"/>
              <a:t>Click to edit subheading</a:t>
            </a:r>
            <a:br>
              <a:rPr lang="en-US"/>
            </a:br>
            <a:r>
              <a:rPr lang="en-US"/>
              <a:t>Can span up </a:t>
            </a:r>
            <a:br>
              <a:rPr lang="en-US"/>
            </a:br>
            <a:r>
              <a:rPr lang="en-US"/>
              <a:t>to 3 lines</a:t>
            </a:r>
            <a:endParaRPr lang="en-GB"/>
          </a:p>
        </p:txBody>
      </p:sp>
      <p:sp>
        <p:nvSpPr>
          <p:cNvPr id="7" name="Footer Placeholder 6">
            <a:extLst>
              <a:ext uri="{FF2B5EF4-FFF2-40B4-BE49-F238E27FC236}">
                <a16:creationId xmlns:a16="http://schemas.microsoft.com/office/drawing/2014/main" id="{3790C081-D7F7-4DA2-A78F-AA864E742A26}"/>
              </a:ext>
            </a:extLst>
          </p:cNvPr>
          <p:cNvSpPr>
            <a:spLocks noGrp="1"/>
          </p:cNvSpPr>
          <p:nvPr>
            <p:ph type="ftr" sz="quarter" idx="11"/>
          </p:nvPr>
        </p:nvSpPr>
        <p:spPr/>
        <p:txBody>
          <a:bodyPr/>
          <a:lstStyle/>
          <a:p>
            <a:r>
              <a:rPr lang="en-GB" dirty="0"/>
              <a:t>Copyright© 2018 Sinch. All rights reserved. NDA Confidential.</a:t>
            </a:r>
          </a:p>
        </p:txBody>
      </p:sp>
    </p:spTree>
    <p:extLst>
      <p:ext uri="{BB962C8B-B14F-4D97-AF65-F5344CB8AC3E}">
        <p14:creationId xmlns:p14="http://schemas.microsoft.com/office/powerpoint/2010/main" val="345539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Divider Slide Left 2">
    <p:bg>
      <p:bgPr>
        <a:solidFill>
          <a:schemeClr val="accent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29" name="Graphic 5">
            <a:extLst>
              <a:ext uri="{FF2B5EF4-FFF2-40B4-BE49-F238E27FC236}">
                <a16:creationId xmlns:a16="http://schemas.microsoft.com/office/drawing/2014/main" id="{090084CC-72B9-4E25-96A8-C58A56507FF8}"/>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p>
        </p:txBody>
      </p:sp>
      <p:grpSp>
        <p:nvGrpSpPr>
          <p:cNvPr id="9" name="Group 8">
            <a:extLst>
              <a:ext uri="{FF2B5EF4-FFF2-40B4-BE49-F238E27FC236}">
                <a16:creationId xmlns:a16="http://schemas.microsoft.com/office/drawing/2014/main" id="{4A7D24BB-255C-4DF8-A59F-55DA24120C43}"/>
              </a:ext>
            </a:extLst>
          </p:cNvPr>
          <p:cNvGrpSpPr/>
          <p:nvPr userDrawn="1"/>
        </p:nvGrpSpPr>
        <p:grpSpPr>
          <a:xfrm>
            <a:off x="5928014" y="504885"/>
            <a:ext cx="6757473" cy="5848042"/>
            <a:chOff x="6084640" y="659604"/>
            <a:chExt cx="6398475" cy="5537359"/>
          </a:xfrm>
        </p:grpSpPr>
        <p:pic>
          <p:nvPicPr>
            <p:cNvPr id="11" name="Graphic 10">
              <a:extLst>
                <a:ext uri="{FF2B5EF4-FFF2-40B4-BE49-F238E27FC236}">
                  <a16:creationId xmlns:a16="http://schemas.microsoft.com/office/drawing/2014/main" id="{4BB7A41C-4875-429F-86F5-B286F6FD4E37}"/>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84640" y="659604"/>
              <a:ext cx="4666704" cy="5537359"/>
            </a:xfrm>
            <a:prstGeom prst="rect">
              <a:avLst/>
            </a:prstGeom>
          </p:spPr>
        </p:pic>
        <p:pic>
          <p:nvPicPr>
            <p:cNvPr id="12" name="Picture 11">
              <a:extLst>
                <a:ext uri="{FF2B5EF4-FFF2-40B4-BE49-F238E27FC236}">
                  <a16:creationId xmlns:a16="http://schemas.microsoft.com/office/drawing/2014/main" id="{A2B940BA-BB84-419D-8517-854E7EF9A8BC}"/>
                </a:ext>
              </a:extLst>
            </p:cNvPr>
            <p:cNvPicPr>
              <a:picLocks noChangeAspect="1"/>
            </p:cNvPicPr>
            <p:nvPr userDrawn="1"/>
          </p:nvPicPr>
          <p:blipFill>
            <a:blip r:embed="rId6" cstate="screen">
              <a:extLst>
                <a:ext uri="{28A0092B-C50C-407E-A947-70E740481C1C}">
                  <a14:useLocalDpi xmlns:a14="http://schemas.microsoft.com/office/drawing/2010/main"/>
                </a:ext>
              </a:extLst>
            </a:blip>
            <a:srcRect r="-770"/>
            <a:stretch>
              <a:fillRect/>
            </a:stretch>
          </p:blipFill>
          <p:spPr>
            <a:xfrm rot="2777984" flipH="1">
              <a:off x="7797465" y="14102"/>
              <a:ext cx="3282101" cy="6089198"/>
            </a:xfrm>
            <a:custGeom>
              <a:avLst/>
              <a:gdLst>
                <a:gd name="connsiteX0" fmla="*/ 3282101 w 3282101"/>
                <a:gd name="connsiteY0" fmla="*/ 0 h 6089198"/>
                <a:gd name="connsiteX1" fmla="*/ 0 w 3282101"/>
                <a:gd name="connsiteY1" fmla="*/ 0 h 6089198"/>
                <a:gd name="connsiteX2" fmla="*/ 0 w 3282101"/>
                <a:gd name="connsiteY2" fmla="*/ 4104839 h 6089198"/>
                <a:gd name="connsiteX3" fmla="*/ 86411 w 3282101"/>
                <a:gd name="connsiteY3" fmla="*/ 4104838 h 6089198"/>
                <a:gd name="connsiteX4" fmla="*/ 111723 w 3282101"/>
                <a:gd name="connsiteY4" fmla="*/ 4242219 h 6089198"/>
                <a:gd name="connsiteX5" fmla="*/ 208763 w 3282101"/>
                <a:gd name="connsiteY5" fmla="*/ 4565866 h 6089198"/>
                <a:gd name="connsiteX6" fmla="*/ 578188 w 3282101"/>
                <a:gd name="connsiteY6" fmla="*/ 6089198 h 6089198"/>
                <a:gd name="connsiteX7" fmla="*/ 1197215 w 3282101"/>
                <a:gd name="connsiteY7" fmla="*/ 6089198 h 6089198"/>
                <a:gd name="connsiteX8" fmla="*/ 1435646 w 3282101"/>
                <a:gd name="connsiteY8" fmla="*/ 5859795 h 6089198"/>
                <a:gd name="connsiteX9" fmla="*/ 3246118 w 3282101"/>
                <a:gd name="connsiteY9" fmla="*/ 5888805 h 6089198"/>
                <a:gd name="connsiteX10" fmla="*/ 3257036 w 3282101"/>
                <a:gd name="connsiteY10" fmla="*/ 5883904 h 6089198"/>
                <a:gd name="connsiteX11" fmla="*/ 3257036 w 3282101"/>
                <a:gd name="connsiteY11" fmla="*/ 4104839 h 6089198"/>
                <a:gd name="connsiteX12" fmla="*/ 3282101 w 3282101"/>
                <a:gd name="connsiteY12" fmla="*/ 4104839 h 608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2101" h="6089198">
                  <a:moveTo>
                    <a:pt x="3282101" y="0"/>
                  </a:moveTo>
                  <a:lnTo>
                    <a:pt x="0" y="0"/>
                  </a:lnTo>
                  <a:lnTo>
                    <a:pt x="0" y="4104839"/>
                  </a:lnTo>
                  <a:lnTo>
                    <a:pt x="86411" y="4104838"/>
                  </a:lnTo>
                  <a:lnTo>
                    <a:pt x="111723" y="4242219"/>
                  </a:lnTo>
                  <a:cubicBezTo>
                    <a:pt x="136030" y="4351763"/>
                    <a:pt x="168367" y="4459955"/>
                    <a:pt x="208763" y="4565866"/>
                  </a:cubicBezTo>
                  <a:lnTo>
                    <a:pt x="578188" y="6089198"/>
                  </a:lnTo>
                  <a:lnTo>
                    <a:pt x="1197215" y="6089198"/>
                  </a:lnTo>
                  <a:lnTo>
                    <a:pt x="1435646" y="5859795"/>
                  </a:lnTo>
                  <a:cubicBezTo>
                    <a:pt x="2009059" y="6113275"/>
                    <a:pt x="2664816" y="6124131"/>
                    <a:pt x="3246118" y="5888805"/>
                  </a:cubicBezTo>
                  <a:lnTo>
                    <a:pt x="3257036" y="5883904"/>
                  </a:lnTo>
                  <a:lnTo>
                    <a:pt x="3257036" y="4104839"/>
                  </a:lnTo>
                  <a:lnTo>
                    <a:pt x="3282101" y="4104839"/>
                  </a:lnTo>
                  <a:close/>
                </a:path>
              </a:pathLst>
            </a:custGeom>
          </p:spPr>
        </p:pic>
      </p:grpSp>
      <p:sp>
        <p:nvSpPr>
          <p:cNvPr id="13" name="Footer Placeholder 3">
            <a:extLst>
              <a:ext uri="{FF2B5EF4-FFF2-40B4-BE49-F238E27FC236}">
                <a16:creationId xmlns:a16="http://schemas.microsoft.com/office/drawing/2014/main" id="{C4BAEAB3-4B2F-4F90-95E0-9748AB26D99C}"/>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dirty="0"/>
              <a:t>Copyright© 2019 </a:t>
            </a:r>
            <a:r>
              <a:rPr lang="en-GB" dirty="0" err="1"/>
              <a:t>Sinch</a:t>
            </a:r>
            <a:r>
              <a:rPr lang="en-GB" dirty="0"/>
              <a:t>. All rights reserved. </a:t>
            </a:r>
          </a:p>
        </p:txBody>
      </p:sp>
      <p:sp>
        <p:nvSpPr>
          <p:cNvPr id="15" name="Title 1">
            <a:extLst>
              <a:ext uri="{FF2B5EF4-FFF2-40B4-BE49-F238E27FC236}">
                <a16:creationId xmlns:a16="http://schemas.microsoft.com/office/drawing/2014/main" id="{7EC83567-D9F6-4CDD-B85A-67481673B573}"/>
              </a:ext>
            </a:extLst>
          </p:cNvPr>
          <p:cNvSpPr>
            <a:spLocks noGrp="1"/>
          </p:cNvSpPr>
          <p:nvPr>
            <p:ph type="title" hasCustomPrompt="1"/>
          </p:nvPr>
        </p:nvSpPr>
        <p:spPr>
          <a:xfrm>
            <a:off x="515940" y="1720935"/>
            <a:ext cx="5026483" cy="2157065"/>
          </a:xfrm>
        </p:spPr>
        <p:txBody>
          <a:bodyPr/>
          <a:lstStyle>
            <a:lvl1pPr>
              <a:lnSpc>
                <a:spcPct val="85000"/>
              </a:lnSpc>
              <a:defRPr sz="4800">
                <a:solidFill>
                  <a:schemeClr val="accent4"/>
                </a:solidFill>
                <a:latin typeface="Atlas Grotesk Black" pitchFamily="50" charset="0"/>
              </a:defRPr>
            </a:lvl1pPr>
          </a:lstStyle>
          <a:p>
            <a:r>
              <a:rPr lang="en-US"/>
              <a:t>Click to </a:t>
            </a:r>
            <a:br>
              <a:rPr lang="en-US"/>
            </a:br>
            <a:r>
              <a:rPr lang="en-US"/>
              <a:t>edit Master </a:t>
            </a:r>
            <a:br>
              <a:rPr lang="en-US"/>
            </a:br>
            <a:r>
              <a:rPr lang="en-US"/>
              <a:t>title style</a:t>
            </a:r>
            <a:endParaRPr lang="en-GB"/>
          </a:p>
        </p:txBody>
      </p:sp>
      <p:sp>
        <p:nvSpPr>
          <p:cNvPr id="16" name="Text Placeholder 8">
            <a:extLst>
              <a:ext uri="{FF2B5EF4-FFF2-40B4-BE49-F238E27FC236}">
                <a16:creationId xmlns:a16="http://schemas.microsoft.com/office/drawing/2014/main" id="{B07D0DA7-3CD6-4ABE-996B-AE5F21C2889B}"/>
              </a:ext>
            </a:extLst>
          </p:cNvPr>
          <p:cNvSpPr>
            <a:spLocks noGrp="1"/>
          </p:cNvSpPr>
          <p:nvPr>
            <p:ph type="body" sz="quarter" idx="10" hasCustomPrompt="1"/>
          </p:nvPr>
        </p:nvSpPr>
        <p:spPr>
          <a:xfrm>
            <a:off x="526256" y="4125733"/>
            <a:ext cx="5016606" cy="1204541"/>
          </a:xfrm>
        </p:spPr>
        <p:txBody>
          <a:bodyPr>
            <a:noAutofit/>
          </a:bodyPr>
          <a:lstStyle>
            <a:lvl1pPr>
              <a:lnSpc>
                <a:spcPct val="85000"/>
              </a:lnSpc>
              <a:defRPr sz="2800">
                <a:solidFill>
                  <a:schemeClr val="bg1"/>
                </a:solidFill>
                <a:latin typeface="Atlas Grotesk Thin" panose="02000000000000000000" pitchFamily="50" charset="0"/>
              </a:defRPr>
            </a:lvl1pPr>
            <a:lvl2pPr>
              <a:defRPr sz="2800"/>
            </a:lvl2pPr>
            <a:lvl3pPr>
              <a:defRPr sz="2800"/>
            </a:lvl3pPr>
            <a:lvl4pPr>
              <a:defRPr sz="2800"/>
            </a:lvl4pPr>
            <a:lvl5pPr>
              <a:defRPr sz="2800"/>
            </a:lvl5pPr>
          </a:lstStyle>
          <a:p>
            <a:pPr lvl="0"/>
            <a:r>
              <a:rPr lang="en-US"/>
              <a:t>Click to edit subheading</a:t>
            </a:r>
            <a:br>
              <a:rPr lang="en-US"/>
            </a:br>
            <a:r>
              <a:rPr lang="en-US"/>
              <a:t>Can span up </a:t>
            </a:r>
            <a:br>
              <a:rPr lang="en-US"/>
            </a:br>
            <a:r>
              <a:rPr lang="en-US"/>
              <a:t>to 3 lines</a:t>
            </a:r>
            <a:endParaRPr lang="en-GB"/>
          </a:p>
        </p:txBody>
      </p:sp>
    </p:spTree>
    <p:extLst>
      <p:ext uri="{BB962C8B-B14F-4D97-AF65-F5344CB8AC3E}">
        <p14:creationId xmlns:p14="http://schemas.microsoft.com/office/powerpoint/2010/main" val="258603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Divider Slide Left 3">
    <p:bg>
      <p:bgPr>
        <a:solidFill>
          <a:schemeClr val="accent2"/>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29" name="Graphic 5">
            <a:extLst>
              <a:ext uri="{FF2B5EF4-FFF2-40B4-BE49-F238E27FC236}">
                <a16:creationId xmlns:a16="http://schemas.microsoft.com/office/drawing/2014/main" id="{090084CC-72B9-4E25-96A8-C58A56507FF8}"/>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p>
        </p:txBody>
      </p:sp>
      <p:grpSp>
        <p:nvGrpSpPr>
          <p:cNvPr id="23" name="Group 22">
            <a:extLst>
              <a:ext uri="{FF2B5EF4-FFF2-40B4-BE49-F238E27FC236}">
                <a16:creationId xmlns:a16="http://schemas.microsoft.com/office/drawing/2014/main" id="{36111D5A-B184-4C73-BCAC-C74422D2D7D0}"/>
              </a:ext>
            </a:extLst>
          </p:cNvPr>
          <p:cNvGrpSpPr/>
          <p:nvPr userDrawn="1"/>
        </p:nvGrpSpPr>
        <p:grpSpPr>
          <a:xfrm>
            <a:off x="5928014" y="504885"/>
            <a:ext cx="5906816" cy="5848042"/>
            <a:chOff x="6084641" y="659604"/>
            <a:chExt cx="5593011" cy="5537359"/>
          </a:xfrm>
        </p:grpSpPr>
        <p:pic>
          <p:nvPicPr>
            <p:cNvPr id="27" name="Graphic 26">
              <a:extLst>
                <a:ext uri="{FF2B5EF4-FFF2-40B4-BE49-F238E27FC236}">
                  <a16:creationId xmlns:a16="http://schemas.microsoft.com/office/drawing/2014/main" id="{27750177-B209-4B21-A041-70825B2E74B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84641" y="659604"/>
              <a:ext cx="4666704" cy="5537359"/>
            </a:xfrm>
            <a:prstGeom prst="rect">
              <a:avLst/>
            </a:prstGeom>
          </p:spPr>
        </p:pic>
        <p:pic>
          <p:nvPicPr>
            <p:cNvPr id="28" name="Picture 27">
              <a:extLst>
                <a:ext uri="{FF2B5EF4-FFF2-40B4-BE49-F238E27FC236}">
                  <a16:creationId xmlns:a16="http://schemas.microsoft.com/office/drawing/2014/main" id="{C529839D-EDE6-4229-8491-1F4132613204}"/>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flipH="1">
              <a:off x="6282776" y="690847"/>
              <a:ext cx="5394876" cy="4638131"/>
            </a:xfrm>
            <a:custGeom>
              <a:avLst/>
              <a:gdLst>
                <a:gd name="connsiteX0" fmla="*/ 5208587 w 5407185"/>
                <a:gd name="connsiteY0" fmla="*/ 0 h 4648713"/>
                <a:gd name="connsiteX1" fmla="*/ 0 w 5407185"/>
                <a:gd name="connsiteY1" fmla="*/ 0 h 4648713"/>
                <a:gd name="connsiteX2" fmla="*/ 0 w 5407185"/>
                <a:gd name="connsiteY2" fmla="*/ 3271553 h 4648713"/>
                <a:gd name="connsiteX3" fmla="*/ 1145282 w 5407185"/>
                <a:gd name="connsiteY3" fmla="*/ 3271553 h 4648713"/>
                <a:gd name="connsiteX4" fmla="*/ 1170168 w 5407185"/>
                <a:gd name="connsiteY4" fmla="*/ 3328224 h 4648713"/>
                <a:gd name="connsiteX5" fmla="*/ 2365566 w 5407185"/>
                <a:gd name="connsiteY5" fmla="*/ 4463937 h 4648713"/>
                <a:gd name="connsiteX6" fmla="*/ 2685803 w 5407185"/>
                <a:gd name="connsiteY6" fmla="*/ 4648713 h 4648713"/>
                <a:gd name="connsiteX7" fmla="*/ 4151236 w 5407185"/>
                <a:gd name="connsiteY7" fmla="*/ 4648713 h 4648713"/>
                <a:gd name="connsiteX8" fmla="*/ 4150621 w 5407185"/>
                <a:gd name="connsiteY8" fmla="*/ 4467424 h 4648713"/>
                <a:gd name="connsiteX9" fmla="*/ 5355008 w 5407185"/>
                <a:gd name="connsiteY9" fmla="*/ 3333311 h 4648713"/>
                <a:gd name="connsiteX10" fmla="*/ 5407185 w 5407185"/>
                <a:gd name="connsiteY10" fmla="*/ 3214899 h 4648713"/>
                <a:gd name="connsiteX11" fmla="*/ 5407185 w 5407185"/>
                <a:gd name="connsiteY11" fmla="*/ 1427209 h 4648713"/>
                <a:gd name="connsiteX12" fmla="*/ 5338776 w 5407185"/>
                <a:gd name="connsiteY12" fmla="*/ 1274967 h 4648713"/>
                <a:gd name="connsiteX13" fmla="*/ 5208587 w 5407185"/>
                <a:gd name="connsiteY13" fmla="*/ 1053083 h 464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07185" h="4648713">
                  <a:moveTo>
                    <a:pt x="5208587" y="0"/>
                  </a:moveTo>
                  <a:lnTo>
                    <a:pt x="0" y="0"/>
                  </a:lnTo>
                  <a:lnTo>
                    <a:pt x="0" y="3271553"/>
                  </a:lnTo>
                  <a:lnTo>
                    <a:pt x="1145282" y="3271553"/>
                  </a:lnTo>
                  <a:lnTo>
                    <a:pt x="1170168" y="3328224"/>
                  </a:lnTo>
                  <a:cubicBezTo>
                    <a:pt x="1416330" y="3837196"/>
                    <a:pt x="1842601" y="4243856"/>
                    <a:pt x="2365566" y="4463937"/>
                  </a:cubicBezTo>
                  <a:lnTo>
                    <a:pt x="2685803" y="4648713"/>
                  </a:lnTo>
                  <a:lnTo>
                    <a:pt x="4151236" y="4648713"/>
                  </a:lnTo>
                  <a:lnTo>
                    <a:pt x="4150621" y="4467424"/>
                  </a:lnTo>
                  <a:cubicBezTo>
                    <a:pt x="4677945" y="4249522"/>
                    <a:pt x="5107212" y="3843679"/>
                    <a:pt x="5355008" y="3333311"/>
                  </a:cubicBezTo>
                  <a:lnTo>
                    <a:pt x="5407185" y="3214899"/>
                  </a:lnTo>
                  <a:lnTo>
                    <a:pt x="5407185" y="1427209"/>
                  </a:lnTo>
                  <a:lnTo>
                    <a:pt x="5338776" y="1274967"/>
                  </a:lnTo>
                  <a:lnTo>
                    <a:pt x="5208587" y="1053083"/>
                  </a:lnTo>
                  <a:close/>
                </a:path>
              </a:pathLst>
            </a:custGeom>
          </p:spPr>
        </p:pic>
      </p:grpSp>
      <p:sp>
        <p:nvSpPr>
          <p:cNvPr id="9" name="Footer Placeholder 3">
            <a:extLst>
              <a:ext uri="{FF2B5EF4-FFF2-40B4-BE49-F238E27FC236}">
                <a16:creationId xmlns:a16="http://schemas.microsoft.com/office/drawing/2014/main" id="{64DAB323-4260-446B-9061-AB2DD7C264D0}"/>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dirty="0"/>
              <a:t>Copyright© 2018 Sinch. All rights reserved. NDA Confidential.</a:t>
            </a:r>
          </a:p>
        </p:txBody>
      </p:sp>
      <p:sp>
        <p:nvSpPr>
          <p:cNvPr id="10" name="Title 1">
            <a:extLst>
              <a:ext uri="{FF2B5EF4-FFF2-40B4-BE49-F238E27FC236}">
                <a16:creationId xmlns:a16="http://schemas.microsoft.com/office/drawing/2014/main" id="{29E3D56F-66DA-4278-B763-CF05D3442069}"/>
              </a:ext>
            </a:extLst>
          </p:cNvPr>
          <p:cNvSpPr>
            <a:spLocks noGrp="1"/>
          </p:cNvSpPr>
          <p:nvPr>
            <p:ph type="title" hasCustomPrompt="1"/>
          </p:nvPr>
        </p:nvSpPr>
        <p:spPr>
          <a:xfrm>
            <a:off x="515940" y="1720935"/>
            <a:ext cx="5026483" cy="2157065"/>
          </a:xfrm>
        </p:spPr>
        <p:txBody>
          <a:bodyPr/>
          <a:lstStyle>
            <a:lvl1pPr>
              <a:lnSpc>
                <a:spcPct val="85000"/>
              </a:lnSpc>
              <a:defRPr sz="4800">
                <a:solidFill>
                  <a:schemeClr val="accent6"/>
                </a:solidFill>
                <a:latin typeface="Atlas Grotesk Black" pitchFamily="50" charset="0"/>
              </a:defRPr>
            </a:lvl1pPr>
          </a:lstStyle>
          <a:p>
            <a:r>
              <a:rPr lang="en-US"/>
              <a:t>Click to </a:t>
            </a:r>
            <a:br>
              <a:rPr lang="en-US"/>
            </a:br>
            <a:r>
              <a:rPr lang="en-US"/>
              <a:t>edit Master </a:t>
            </a:r>
            <a:br>
              <a:rPr lang="en-US"/>
            </a:br>
            <a:r>
              <a:rPr lang="en-US"/>
              <a:t>title style</a:t>
            </a:r>
            <a:endParaRPr lang="en-GB"/>
          </a:p>
        </p:txBody>
      </p:sp>
      <p:sp>
        <p:nvSpPr>
          <p:cNvPr id="11" name="Text Placeholder 8">
            <a:extLst>
              <a:ext uri="{FF2B5EF4-FFF2-40B4-BE49-F238E27FC236}">
                <a16:creationId xmlns:a16="http://schemas.microsoft.com/office/drawing/2014/main" id="{3D270006-B1FF-46BD-B443-E6CF25C23DFC}"/>
              </a:ext>
            </a:extLst>
          </p:cNvPr>
          <p:cNvSpPr>
            <a:spLocks noGrp="1"/>
          </p:cNvSpPr>
          <p:nvPr>
            <p:ph type="body" sz="quarter" idx="10" hasCustomPrompt="1"/>
          </p:nvPr>
        </p:nvSpPr>
        <p:spPr>
          <a:xfrm>
            <a:off x="526256" y="4125733"/>
            <a:ext cx="5016606" cy="1204541"/>
          </a:xfrm>
        </p:spPr>
        <p:txBody>
          <a:bodyPr>
            <a:noAutofit/>
          </a:bodyPr>
          <a:lstStyle>
            <a:lvl1pPr>
              <a:lnSpc>
                <a:spcPct val="85000"/>
              </a:lnSpc>
              <a:defRPr sz="2800">
                <a:solidFill>
                  <a:schemeClr val="bg1"/>
                </a:solidFill>
                <a:latin typeface="Atlas Grotesk Thin" panose="02000000000000000000" pitchFamily="50" charset="0"/>
              </a:defRPr>
            </a:lvl1pPr>
            <a:lvl2pPr>
              <a:defRPr sz="2800"/>
            </a:lvl2pPr>
            <a:lvl3pPr>
              <a:defRPr sz="2800"/>
            </a:lvl3pPr>
            <a:lvl4pPr>
              <a:defRPr sz="2800"/>
            </a:lvl4pPr>
            <a:lvl5pPr>
              <a:defRPr sz="2800"/>
            </a:lvl5pPr>
          </a:lstStyle>
          <a:p>
            <a:pPr lvl="0"/>
            <a:r>
              <a:rPr lang="en-US"/>
              <a:t>Click to edit subheading</a:t>
            </a:r>
            <a:br>
              <a:rPr lang="en-US"/>
            </a:br>
            <a:r>
              <a:rPr lang="en-US"/>
              <a:t>Can span up </a:t>
            </a:r>
            <a:br>
              <a:rPr lang="en-US"/>
            </a:br>
            <a:r>
              <a:rPr lang="en-US"/>
              <a:t>to 3 lines</a:t>
            </a:r>
            <a:endParaRPr lang="en-GB"/>
          </a:p>
        </p:txBody>
      </p:sp>
    </p:spTree>
    <p:extLst>
      <p:ext uri="{BB962C8B-B14F-4D97-AF65-F5344CB8AC3E}">
        <p14:creationId xmlns:p14="http://schemas.microsoft.com/office/powerpoint/2010/main" val="1213761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Divider Slide Left 4">
    <p:bg>
      <p:bgPr>
        <a:solidFill>
          <a:schemeClr val="tx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29" name="Graphic 5">
            <a:extLst>
              <a:ext uri="{FF2B5EF4-FFF2-40B4-BE49-F238E27FC236}">
                <a16:creationId xmlns:a16="http://schemas.microsoft.com/office/drawing/2014/main" id="{090084CC-72B9-4E25-96A8-C58A56507FF8}"/>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p>
        </p:txBody>
      </p:sp>
      <p:grpSp>
        <p:nvGrpSpPr>
          <p:cNvPr id="21" name="Group 20">
            <a:extLst>
              <a:ext uri="{FF2B5EF4-FFF2-40B4-BE49-F238E27FC236}">
                <a16:creationId xmlns:a16="http://schemas.microsoft.com/office/drawing/2014/main" id="{AAF613D8-F0D4-444D-957B-126EA6D5B624}"/>
              </a:ext>
            </a:extLst>
          </p:cNvPr>
          <p:cNvGrpSpPr/>
          <p:nvPr userDrawn="1"/>
        </p:nvGrpSpPr>
        <p:grpSpPr>
          <a:xfrm>
            <a:off x="5928014" y="-178148"/>
            <a:ext cx="5861627" cy="6531075"/>
            <a:chOff x="6084640" y="12858"/>
            <a:chExt cx="5550221" cy="6184105"/>
          </a:xfrm>
        </p:grpSpPr>
        <p:pic>
          <p:nvPicPr>
            <p:cNvPr id="22" name="Graphic 21">
              <a:extLst>
                <a:ext uri="{FF2B5EF4-FFF2-40B4-BE49-F238E27FC236}">
                  <a16:creationId xmlns:a16="http://schemas.microsoft.com/office/drawing/2014/main" id="{A5D52EFC-EFCC-4B9A-8951-E872EB0CAF3F}"/>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84640" y="659604"/>
              <a:ext cx="4666704" cy="5537359"/>
            </a:xfrm>
            <a:prstGeom prst="rect">
              <a:avLst/>
            </a:prstGeom>
          </p:spPr>
        </p:pic>
        <p:pic>
          <p:nvPicPr>
            <p:cNvPr id="23" name="Picture 22">
              <a:extLst>
                <a:ext uri="{FF2B5EF4-FFF2-40B4-BE49-F238E27FC236}">
                  <a16:creationId xmlns:a16="http://schemas.microsoft.com/office/drawing/2014/main" id="{92B834D9-D827-4FD5-A897-87107814DC3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1617671" flipH="1">
              <a:off x="6760217" y="12858"/>
              <a:ext cx="4874644" cy="5759262"/>
            </a:xfrm>
            <a:custGeom>
              <a:avLst/>
              <a:gdLst>
                <a:gd name="connsiteX0" fmla="*/ 2559061 w 4874644"/>
                <a:gd name="connsiteY0" fmla="*/ 0 h 5759262"/>
                <a:gd name="connsiteX1" fmla="*/ 0 w 4874644"/>
                <a:gd name="connsiteY1" fmla="*/ 0 h 5759262"/>
                <a:gd name="connsiteX2" fmla="*/ 0 w 4874644"/>
                <a:gd name="connsiteY2" fmla="*/ 3670494 h 5759262"/>
                <a:gd name="connsiteX3" fmla="*/ 782127 w 4874644"/>
                <a:gd name="connsiteY3" fmla="*/ 3670494 h 5759262"/>
                <a:gd name="connsiteX4" fmla="*/ 800343 w 4874644"/>
                <a:gd name="connsiteY4" fmla="*/ 3783010 h 5759262"/>
                <a:gd name="connsiteX5" fmla="*/ 1305051 w 4874644"/>
                <a:gd name="connsiteY5" fmla="*/ 4831099 h 5759262"/>
                <a:gd name="connsiteX6" fmla="*/ 1907123 w 4874644"/>
                <a:gd name="connsiteY6" fmla="*/ 5759262 h 5759262"/>
                <a:gd name="connsiteX7" fmla="*/ 2833933 w 4874644"/>
                <a:gd name="connsiteY7" fmla="*/ 5759262 h 5759262"/>
                <a:gd name="connsiteX8" fmla="*/ 2891195 w 4874644"/>
                <a:gd name="connsiteY8" fmla="*/ 5645740 h 5759262"/>
                <a:gd name="connsiteX9" fmla="*/ 4849852 w 4874644"/>
                <a:gd name="connsiteY9" fmla="*/ 4827161 h 5759262"/>
                <a:gd name="connsiteX10" fmla="*/ 4874644 w 4874644"/>
                <a:gd name="connsiteY10" fmla="*/ 4795279 h 5759262"/>
                <a:gd name="connsiteX11" fmla="*/ 4874644 w 4874644"/>
                <a:gd name="connsiteY11" fmla="*/ 1870248 h 5759262"/>
                <a:gd name="connsiteX12" fmla="*/ 4849328 w 4874644"/>
                <a:gd name="connsiteY12" fmla="*/ 1837050 h 5759262"/>
                <a:gd name="connsiteX13" fmla="*/ 4126995 w 4874644"/>
                <a:gd name="connsiteY13" fmla="*/ 1265219 h 5759262"/>
                <a:gd name="connsiteX14" fmla="*/ 2571706 w 4874644"/>
                <a:gd name="connsiteY14" fmla="*/ 1068089 h 5759262"/>
                <a:gd name="connsiteX15" fmla="*/ 2559060 w 4874644"/>
                <a:gd name="connsiteY15" fmla="*/ 1071550 h 575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74644" h="5759262">
                  <a:moveTo>
                    <a:pt x="2559061" y="0"/>
                  </a:moveTo>
                  <a:lnTo>
                    <a:pt x="0" y="0"/>
                  </a:lnTo>
                  <a:lnTo>
                    <a:pt x="0" y="3670494"/>
                  </a:lnTo>
                  <a:lnTo>
                    <a:pt x="782127" y="3670494"/>
                  </a:lnTo>
                  <a:lnTo>
                    <a:pt x="800343" y="3783010"/>
                  </a:lnTo>
                  <a:cubicBezTo>
                    <a:pt x="876612" y="4166145"/>
                    <a:pt x="1048891" y="4528144"/>
                    <a:pt x="1305051" y="4831099"/>
                  </a:cubicBezTo>
                  <a:lnTo>
                    <a:pt x="1907123" y="5759262"/>
                  </a:lnTo>
                  <a:lnTo>
                    <a:pt x="2833933" y="5759262"/>
                  </a:lnTo>
                  <a:lnTo>
                    <a:pt x="2891195" y="5645740"/>
                  </a:lnTo>
                  <a:cubicBezTo>
                    <a:pt x="3629831" y="5703996"/>
                    <a:pt x="4364771" y="5404414"/>
                    <a:pt x="4849852" y="4827161"/>
                  </a:cubicBezTo>
                  <a:lnTo>
                    <a:pt x="4874644" y="4795279"/>
                  </a:lnTo>
                  <a:lnTo>
                    <a:pt x="4874644" y="1870248"/>
                  </a:lnTo>
                  <a:lnTo>
                    <a:pt x="4849328" y="1837050"/>
                  </a:lnTo>
                  <a:cubicBezTo>
                    <a:pt x="4655161" y="1606656"/>
                    <a:pt x="4412572" y="1410484"/>
                    <a:pt x="4126995" y="1265219"/>
                  </a:cubicBezTo>
                  <a:cubicBezTo>
                    <a:pt x="3627234" y="1011005"/>
                    <a:pt x="3079000" y="955001"/>
                    <a:pt x="2571706" y="1068089"/>
                  </a:cubicBezTo>
                  <a:lnTo>
                    <a:pt x="2559060" y="1071550"/>
                  </a:lnTo>
                  <a:close/>
                </a:path>
              </a:pathLst>
            </a:custGeom>
          </p:spPr>
        </p:pic>
      </p:grpSp>
      <p:sp>
        <p:nvSpPr>
          <p:cNvPr id="10" name="Footer Placeholder 3">
            <a:extLst>
              <a:ext uri="{FF2B5EF4-FFF2-40B4-BE49-F238E27FC236}">
                <a16:creationId xmlns:a16="http://schemas.microsoft.com/office/drawing/2014/main" id="{99441B71-ACEF-4C2C-99BF-04533F03CE3A}"/>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dirty="0"/>
              <a:t>Copyright© 2018 Sinch. All rights reserved. NDA Confidential.</a:t>
            </a:r>
          </a:p>
        </p:txBody>
      </p:sp>
      <p:sp>
        <p:nvSpPr>
          <p:cNvPr id="11" name="Title 1">
            <a:extLst>
              <a:ext uri="{FF2B5EF4-FFF2-40B4-BE49-F238E27FC236}">
                <a16:creationId xmlns:a16="http://schemas.microsoft.com/office/drawing/2014/main" id="{FF51125C-AA73-4D41-9F27-97C2095260BB}"/>
              </a:ext>
            </a:extLst>
          </p:cNvPr>
          <p:cNvSpPr>
            <a:spLocks noGrp="1"/>
          </p:cNvSpPr>
          <p:nvPr>
            <p:ph type="title" hasCustomPrompt="1"/>
          </p:nvPr>
        </p:nvSpPr>
        <p:spPr>
          <a:xfrm>
            <a:off x="515940" y="1720935"/>
            <a:ext cx="5026483" cy="2157065"/>
          </a:xfrm>
        </p:spPr>
        <p:txBody>
          <a:bodyPr/>
          <a:lstStyle>
            <a:lvl1pPr>
              <a:lnSpc>
                <a:spcPct val="85000"/>
              </a:lnSpc>
              <a:defRPr sz="4800">
                <a:solidFill>
                  <a:schemeClr val="accent3"/>
                </a:solidFill>
                <a:latin typeface="Atlas Grotesk Black" pitchFamily="50" charset="0"/>
              </a:defRPr>
            </a:lvl1pPr>
          </a:lstStyle>
          <a:p>
            <a:r>
              <a:rPr lang="en-US"/>
              <a:t>Click to </a:t>
            </a:r>
            <a:br>
              <a:rPr lang="en-US"/>
            </a:br>
            <a:r>
              <a:rPr lang="en-US"/>
              <a:t>edit Master </a:t>
            </a:r>
            <a:br>
              <a:rPr lang="en-US"/>
            </a:br>
            <a:r>
              <a:rPr lang="en-US"/>
              <a:t>title style</a:t>
            </a:r>
            <a:endParaRPr lang="en-GB"/>
          </a:p>
        </p:txBody>
      </p:sp>
      <p:sp>
        <p:nvSpPr>
          <p:cNvPr id="12" name="Text Placeholder 8">
            <a:extLst>
              <a:ext uri="{FF2B5EF4-FFF2-40B4-BE49-F238E27FC236}">
                <a16:creationId xmlns:a16="http://schemas.microsoft.com/office/drawing/2014/main" id="{8D3CB293-5E1D-42BD-BB1A-85D390AFE24D}"/>
              </a:ext>
            </a:extLst>
          </p:cNvPr>
          <p:cNvSpPr>
            <a:spLocks noGrp="1"/>
          </p:cNvSpPr>
          <p:nvPr>
            <p:ph type="body" sz="quarter" idx="10" hasCustomPrompt="1"/>
          </p:nvPr>
        </p:nvSpPr>
        <p:spPr>
          <a:xfrm>
            <a:off x="526256" y="4125733"/>
            <a:ext cx="5016606" cy="1204541"/>
          </a:xfrm>
        </p:spPr>
        <p:txBody>
          <a:bodyPr>
            <a:noAutofit/>
          </a:bodyPr>
          <a:lstStyle>
            <a:lvl1pPr>
              <a:lnSpc>
                <a:spcPct val="85000"/>
              </a:lnSpc>
              <a:defRPr sz="2800">
                <a:solidFill>
                  <a:schemeClr val="bg1"/>
                </a:solidFill>
                <a:latin typeface="Atlas Grotesk Thin" panose="02000000000000000000" pitchFamily="50" charset="0"/>
              </a:defRPr>
            </a:lvl1pPr>
            <a:lvl2pPr>
              <a:defRPr sz="2800"/>
            </a:lvl2pPr>
            <a:lvl3pPr>
              <a:defRPr sz="2800"/>
            </a:lvl3pPr>
            <a:lvl4pPr>
              <a:defRPr sz="2800"/>
            </a:lvl4pPr>
            <a:lvl5pPr>
              <a:defRPr sz="2800"/>
            </a:lvl5pPr>
          </a:lstStyle>
          <a:p>
            <a:pPr lvl="0"/>
            <a:r>
              <a:rPr lang="en-US"/>
              <a:t>Click to edit subheading</a:t>
            </a:r>
            <a:br>
              <a:rPr lang="en-US"/>
            </a:br>
            <a:r>
              <a:rPr lang="en-US"/>
              <a:t>Can span up </a:t>
            </a:r>
            <a:br>
              <a:rPr lang="en-US"/>
            </a:br>
            <a:r>
              <a:rPr lang="en-US"/>
              <a:t>to 3 lines</a:t>
            </a:r>
            <a:endParaRPr lang="en-GB"/>
          </a:p>
        </p:txBody>
      </p:sp>
    </p:spTree>
    <p:extLst>
      <p:ext uri="{BB962C8B-B14F-4D97-AF65-F5344CB8AC3E}">
        <p14:creationId xmlns:p14="http://schemas.microsoft.com/office/powerpoint/2010/main" val="41618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Divider Slide Left 4">
    <p:bg>
      <p:bgPr>
        <a:solidFill>
          <a:schemeClr val="tx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29" name="Graphic 5">
            <a:extLst>
              <a:ext uri="{FF2B5EF4-FFF2-40B4-BE49-F238E27FC236}">
                <a16:creationId xmlns:a16="http://schemas.microsoft.com/office/drawing/2014/main" id="{090084CC-72B9-4E25-96A8-C58A56507FF8}"/>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p>
        </p:txBody>
      </p:sp>
      <p:sp>
        <p:nvSpPr>
          <p:cNvPr id="10" name="Footer Placeholder 3">
            <a:extLst>
              <a:ext uri="{FF2B5EF4-FFF2-40B4-BE49-F238E27FC236}">
                <a16:creationId xmlns:a16="http://schemas.microsoft.com/office/drawing/2014/main" id="{99441B71-ACEF-4C2C-99BF-04533F03CE3A}"/>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dirty="0"/>
              <a:t>Copyright© 2018 Sinch. All rights reserved. NDA Confidential.</a:t>
            </a:r>
          </a:p>
        </p:txBody>
      </p:sp>
      <p:sp>
        <p:nvSpPr>
          <p:cNvPr id="11" name="Title 1">
            <a:extLst>
              <a:ext uri="{FF2B5EF4-FFF2-40B4-BE49-F238E27FC236}">
                <a16:creationId xmlns:a16="http://schemas.microsoft.com/office/drawing/2014/main" id="{FF51125C-AA73-4D41-9F27-97C2095260BB}"/>
              </a:ext>
            </a:extLst>
          </p:cNvPr>
          <p:cNvSpPr>
            <a:spLocks noGrp="1"/>
          </p:cNvSpPr>
          <p:nvPr>
            <p:ph type="title" hasCustomPrompt="1"/>
          </p:nvPr>
        </p:nvSpPr>
        <p:spPr>
          <a:xfrm>
            <a:off x="515940" y="1720935"/>
            <a:ext cx="5026483" cy="2157065"/>
          </a:xfrm>
        </p:spPr>
        <p:txBody>
          <a:bodyPr/>
          <a:lstStyle>
            <a:lvl1pPr>
              <a:lnSpc>
                <a:spcPct val="85000"/>
              </a:lnSpc>
              <a:defRPr sz="4800">
                <a:solidFill>
                  <a:schemeClr val="accent3"/>
                </a:solidFill>
                <a:latin typeface="Atlas Grotesk Black" pitchFamily="50" charset="0"/>
              </a:defRPr>
            </a:lvl1pPr>
          </a:lstStyle>
          <a:p>
            <a:r>
              <a:rPr lang="en-US"/>
              <a:t>Click to </a:t>
            </a:r>
            <a:br>
              <a:rPr lang="en-US"/>
            </a:br>
            <a:r>
              <a:rPr lang="en-US"/>
              <a:t>edit Master </a:t>
            </a:r>
            <a:br>
              <a:rPr lang="en-US"/>
            </a:br>
            <a:r>
              <a:rPr lang="en-US"/>
              <a:t>title style</a:t>
            </a:r>
            <a:endParaRPr lang="en-GB"/>
          </a:p>
        </p:txBody>
      </p:sp>
      <p:sp>
        <p:nvSpPr>
          <p:cNvPr id="12" name="Text Placeholder 8">
            <a:extLst>
              <a:ext uri="{FF2B5EF4-FFF2-40B4-BE49-F238E27FC236}">
                <a16:creationId xmlns:a16="http://schemas.microsoft.com/office/drawing/2014/main" id="{8D3CB293-5E1D-42BD-BB1A-85D390AFE24D}"/>
              </a:ext>
            </a:extLst>
          </p:cNvPr>
          <p:cNvSpPr>
            <a:spLocks noGrp="1"/>
          </p:cNvSpPr>
          <p:nvPr>
            <p:ph type="body" sz="quarter" idx="10" hasCustomPrompt="1"/>
          </p:nvPr>
        </p:nvSpPr>
        <p:spPr>
          <a:xfrm>
            <a:off x="526256" y="4125733"/>
            <a:ext cx="5016606" cy="1204541"/>
          </a:xfrm>
        </p:spPr>
        <p:txBody>
          <a:bodyPr>
            <a:noAutofit/>
          </a:bodyPr>
          <a:lstStyle>
            <a:lvl1pPr>
              <a:lnSpc>
                <a:spcPct val="85000"/>
              </a:lnSpc>
              <a:defRPr sz="2800">
                <a:solidFill>
                  <a:schemeClr val="bg1"/>
                </a:solidFill>
                <a:latin typeface="Atlas Grotesk Thin" panose="02000000000000000000" pitchFamily="50" charset="0"/>
              </a:defRPr>
            </a:lvl1pPr>
            <a:lvl2pPr>
              <a:defRPr sz="2800"/>
            </a:lvl2pPr>
            <a:lvl3pPr>
              <a:defRPr sz="2800"/>
            </a:lvl3pPr>
            <a:lvl4pPr>
              <a:defRPr sz="2800"/>
            </a:lvl4pPr>
            <a:lvl5pPr>
              <a:defRPr sz="2800"/>
            </a:lvl5pPr>
          </a:lstStyle>
          <a:p>
            <a:pPr lvl="0"/>
            <a:r>
              <a:rPr lang="en-US"/>
              <a:t>Click to edit subheading</a:t>
            </a:r>
            <a:br>
              <a:rPr lang="en-US"/>
            </a:br>
            <a:r>
              <a:rPr lang="en-US"/>
              <a:t>Can span up </a:t>
            </a:r>
            <a:br>
              <a:rPr lang="en-US"/>
            </a:br>
            <a:r>
              <a:rPr lang="en-US"/>
              <a:t>to 3 lines</a:t>
            </a:r>
            <a:endParaRPr lang="en-GB"/>
          </a:p>
        </p:txBody>
      </p:sp>
    </p:spTree>
    <p:extLst>
      <p:ext uri="{BB962C8B-B14F-4D97-AF65-F5344CB8AC3E}">
        <p14:creationId xmlns:p14="http://schemas.microsoft.com/office/powerpoint/2010/main" val="373949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Divider Slide Right 1">
    <p:bg>
      <p:bgPr>
        <a:solidFill>
          <a:schemeClr val="tx2"/>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9732963" y="512764"/>
            <a:ext cx="1943100" cy="1014962"/>
          </a:xfrm>
          <a:prstGeom prst="rect">
            <a:avLst/>
          </a:prstGeom>
        </p:spPr>
      </p:pic>
      <p:grpSp>
        <p:nvGrpSpPr>
          <p:cNvPr id="10" name="Group 9">
            <a:extLst>
              <a:ext uri="{FF2B5EF4-FFF2-40B4-BE49-F238E27FC236}">
                <a16:creationId xmlns:a16="http://schemas.microsoft.com/office/drawing/2014/main" id="{0AD2AD18-CE60-4D04-93F6-BF0CE4FD884D}"/>
              </a:ext>
            </a:extLst>
          </p:cNvPr>
          <p:cNvGrpSpPr/>
          <p:nvPr userDrawn="1"/>
        </p:nvGrpSpPr>
        <p:grpSpPr>
          <a:xfrm>
            <a:off x="343919" y="504885"/>
            <a:ext cx="5852561" cy="5848042"/>
            <a:chOff x="5931045" y="659604"/>
            <a:chExt cx="5541638" cy="5537358"/>
          </a:xfrm>
        </p:grpSpPr>
        <p:pic>
          <p:nvPicPr>
            <p:cNvPr id="3" name="Graphic 2">
              <a:extLst>
                <a:ext uri="{FF2B5EF4-FFF2-40B4-BE49-F238E27FC236}">
                  <a16:creationId xmlns:a16="http://schemas.microsoft.com/office/drawing/2014/main" id="{A90748E5-92B3-424D-9978-096746D5A883}"/>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84640" y="659604"/>
              <a:ext cx="4666704" cy="5537358"/>
            </a:xfrm>
            <a:prstGeom prst="rect">
              <a:avLst/>
            </a:prstGeom>
          </p:spPr>
        </p:pic>
        <p:pic>
          <p:nvPicPr>
            <p:cNvPr id="4" name="Picture 3">
              <a:extLst>
                <a:ext uri="{FF2B5EF4-FFF2-40B4-BE49-F238E27FC236}">
                  <a16:creationId xmlns:a16="http://schemas.microsoft.com/office/drawing/2014/main" id="{EF831217-D6BB-49FF-9B9E-7D682B59C1C3}"/>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rot="2989840" flipH="1">
              <a:off x="7235215" y="8802"/>
              <a:ext cx="2933297" cy="5541638"/>
            </a:xfrm>
            <a:custGeom>
              <a:avLst/>
              <a:gdLst>
                <a:gd name="connsiteX0" fmla="*/ 2443321 w 2933297"/>
                <a:gd name="connsiteY0" fmla="*/ 0 h 5541638"/>
                <a:gd name="connsiteX1" fmla="*/ 14778 w 2933297"/>
                <a:gd name="connsiteY1" fmla="*/ 0 h 5541638"/>
                <a:gd name="connsiteX2" fmla="*/ 14778 w 2933297"/>
                <a:gd name="connsiteY2" fmla="*/ 1336671 h 5541638"/>
                <a:gd name="connsiteX3" fmla="*/ 0 w 2933297"/>
                <a:gd name="connsiteY3" fmla="*/ 1347921 h 5541638"/>
                <a:gd name="connsiteX4" fmla="*/ 0 w 2933297"/>
                <a:gd name="connsiteY4" fmla="*/ 5541638 h 5541638"/>
                <a:gd name="connsiteX5" fmla="*/ 408012 w 2933297"/>
                <a:gd name="connsiteY5" fmla="*/ 5194840 h 5541638"/>
                <a:gd name="connsiteX6" fmla="*/ 2831032 w 2933297"/>
                <a:gd name="connsiteY6" fmla="*/ 5018192 h 5541638"/>
                <a:gd name="connsiteX7" fmla="*/ 2933297 w 2933297"/>
                <a:gd name="connsiteY7" fmla="*/ 4938335 h 5541638"/>
                <a:gd name="connsiteX8" fmla="*/ 2933297 w 2933297"/>
                <a:gd name="connsiteY8" fmla="*/ 1331077 h 5541638"/>
                <a:gd name="connsiteX9" fmla="*/ 2911457 w 2933297"/>
                <a:gd name="connsiteY9" fmla="*/ 1311984 h 5541638"/>
                <a:gd name="connsiteX10" fmla="*/ 2602297 w 2933297"/>
                <a:gd name="connsiteY10" fmla="*/ 1106174 h 5541638"/>
                <a:gd name="connsiteX11" fmla="*/ 2443321 w 2933297"/>
                <a:gd name="connsiteY11" fmla="*/ 1026066 h 554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3297" h="5541638">
                  <a:moveTo>
                    <a:pt x="2443321" y="0"/>
                  </a:moveTo>
                  <a:lnTo>
                    <a:pt x="14778" y="0"/>
                  </a:lnTo>
                  <a:lnTo>
                    <a:pt x="14778" y="1336671"/>
                  </a:lnTo>
                  <a:lnTo>
                    <a:pt x="0" y="1347921"/>
                  </a:lnTo>
                  <a:lnTo>
                    <a:pt x="0" y="5541638"/>
                  </a:lnTo>
                  <a:lnTo>
                    <a:pt x="408012" y="5194840"/>
                  </a:lnTo>
                  <a:cubicBezTo>
                    <a:pt x="1167165" y="5587996"/>
                    <a:pt x="2106937" y="5540278"/>
                    <a:pt x="2831032" y="5018192"/>
                  </a:cubicBezTo>
                  <a:lnTo>
                    <a:pt x="2933297" y="4938335"/>
                  </a:lnTo>
                  <a:lnTo>
                    <a:pt x="2933297" y="1331077"/>
                  </a:lnTo>
                  <a:lnTo>
                    <a:pt x="2911457" y="1311984"/>
                  </a:lnTo>
                  <a:cubicBezTo>
                    <a:pt x="2813128" y="1234399"/>
                    <a:pt x="2709684" y="1165762"/>
                    <a:pt x="2602297" y="1106174"/>
                  </a:cubicBezTo>
                  <a:lnTo>
                    <a:pt x="2443321" y="1026066"/>
                  </a:lnTo>
                  <a:close/>
                </a:path>
              </a:pathLst>
            </a:custGeom>
          </p:spPr>
        </p:pic>
      </p:grpSp>
      <p:sp>
        <p:nvSpPr>
          <p:cNvPr id="11" name="Graphic 5">
            <a:extLst>
              <a:ext uri="{FF2B5EF4-FFF2-40B4-BE49-F238E27FC236}">
                <a16:creationId xmlns:a16="http://schemas.microsoft.com/office/drawing/2014/main" id="{FED4D053-4AF1-4052-8AD0-0A908B7220C2}"/>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solidFill>
          <a:ln w="5412" cap="flat">
            <a:noFill/>
            <a:prstDash val="solid"/>
            <a:miter/>
          </a:ln>
        </p:spPr>
        <p:txBody>
          <a:bodyPr rtlCol="0" anchor="ctr"/>
          <a:lstStyle/>
          <a:p>
            <a:endParaRPr lang="en-GB"/>
          </a:p>
        </p:txBody>
      </p:sp>
      <p:sp>
        <p:nvSpPr>
          <p:cNvPr id="9" name="Footer Placeholder 3">
            <a:extLst>
              <a:ext uri="{FF2B5EF4-FFF2-40B4-BE49-F238E27FC236}">
                <a16:creationId xmlns:a16="http://schemas.microsoft.com/office/drawing/2014/main" id="{88F0162C-EC1F-4826-89C9-555D4D9D9A28}"/>
              </a:ext>
            </a:extLst>
          </p:cNvPr>
          <p:cNvSpPr>
            <a:spLocks noGrp="1"/>
          </p:cNvSpPr>
          <p:nvPr>
            <p:ph type="ftr" sz="quarter" idx="13"/>
          </p:nvPr>
        </p:nvSpPr>
        <p:spPr>
          <a:xfrm>
            <a:off x="512193" y="6519124"/>
            <a:ext cx="5421881" cy="92333"/>
          </a:xfrm>
        </p:spPr>
        <p:txBody>
          <a:bodyPr/>
          <a:lstStyle>
            <a:lvl1pPr>
              <a:defRPr>
                <a:solidFill>
                  <a:schemeClr val="tx1"/>
                </a:solidFill>
              </a:defRPr>
            </a:lvl1pPr>
          </a:lstStyle>
          <a:p>
            <a:r>
              <a:rPr lang="en-GB" dirty="0"/>
              <a:t>Copyright© 2018 Sinch. All rights reserved. NDA Confidential.</a:t>
            </a:r>
          </a:p>
        </p:txBody>
      </p:sp>
      <p:sp>
        <p:nvSpPr>
          <p:cNvPr id="12" name="Title 1">
            <a:extLst>
              <a:ext uri="{FF2B5EF4-FFF2-40B4-BE49-F238E27FC236}">
                <a16:creationId xmlns:a16="http://schemas.microsoft.com/office/drawing/2014/main" id="{98D7362C-7216-4458-A88B-1D7444ED05E0}"/>
              </a:ext>
            </a:extLst>
          </p:cNvPr>
          <p:cNvSpPr>
            <a:spLocks noGrp="1"/>
          </p:cNvSpPr>
          <p:nvPr>
            <p:ph type="title" hasCustomPrompt="1"/>
          </p:nvPr>
        </p:nvSpPr>
        <p:spPr>
          <a:xfrm>
            <a:off x="6649141" y="1720935"/>
            <a:ext cx="5026483" cy="2157065"/>
          </a:xfrm>
        </p:spPr>
        <p:txBody>
          <a:bodyPr/>
          <a:lstStyle>
            <a:lvl1pPr>
              <a:lnSpc>
                <a:spcPct val="85000"/>
              </a:lnSpc>
              <a:defRPr sz="4800">
                <a:solidFill>
                  <a:schemeClr val="accent2"/>
                </a:solidFill>
                <a:latin typeface="Atlas Grotesk Black" pitchFamily="50" charset="0"/>
              </a:defRPr>
            </a:lvl1pPr>
          </a:lstStyle>
          <a:p>
            <a:r>
              <a:rPr lang="en-US"/>
              <a:t>Click to </a:t>
            </a:r>
            <a:br>
              <a:rPr lang="en-US"/>
            </a:br>
            <a:r>
              <a:rPr lang="en-US"/>
              <a:t>edit Master </a:t>
            </a:r>
            <a:br>
              <a:rPr lang="en-US"/>
            </a:br>
            <a:r>
              <a:rPr lang="en-US"/>
              <a:t>title style</a:t>
            </a:r>
            <a:endParaRPr lang="en-GB"/>
          </a:p>
        </p:txBody>
      </p:sp>
      <p:sp>
        <p:nvSpPr>
          <p:cNvPr id="13" name="Text Placeholder 8">
            <a:extLst>
              <a:ext uri="{FF2B5EF4-FFF2-40B4-BE49-F238E27FC236}">
                <a16:creationId xmlns:a16="http://schemas.microsoft.com/office/drawing/2014/main" id="{B94E369D-416F-415F-B343-B42160177BD8}"/>
              </a:ext>
            </a:extLst>
          </p:cNvPr>
          <p:cNvSpPr>
            <a:spLocks noGrp="1"/>
          </p:cNvSpPr>
          <p:nvPr>
            <p:ph type="body" sz="quarter" idx="10" hasCustomPrompt="1"/>
          </p:nvPr>
        </p:nvSpPr>
        <p:spPr>
          <a:xfrm>
            <a:off x="6659457" y="4125733"/>
            <a:ext cx="5016606" cy="1204541"/>
          </a:xfrm>
        </p:spPr>
        <p:txBody>
          <a:bodyPr>
            <a:noAutofit/>
          </a:bodyPr>
          <a:lstStyle>
            <a:lvl1pPr>
              <a:lnSpc>
                <a:spcPct val="85000"/>
              </a:lnSpc>
              <a:defRPr sz="2800">
                <a:solidFill>
                  <a:schemeClr val="tx1"/>
                </a:solidFill>
                <a:latin typeface="Atlas Grotesk Thin" panose="02000000000000000000" pitchFamily="50" charset="0"/>
              </a:defRPr>
            </a:lvl1pPr>
            <a:lvl2pPr>
              <a:defRPr sz="2800"/>
            </a:lvl2pPr>
            <a:lvl3pPr>
              <a:defRPr sz="2800"/>
            </a:lvl3pPr>
            <a:lvl4pPr>
              <a:defRPr sz="2800"/>
            </a:lvl4pPr>
            <a:lvl5pPr>
              <a:defRPr sz="2800"/>
            </a:lvl5pPr>
          </a:lstStyle>
          <a:p>
            <a:pPr lvl="0"/>
            <a:r>
              <a:rPr lang="en-US"/>
              <a:t>Click to edit subheading</a:t>
            </a:r>
            <a:br>
              <a:rPr lang="en-US"/>
            </a:br>
            <a:r>
              <a:rPr lang="en-US"/>
              <a:t>Can span up </a:t>
            </a:r>
            <a:br>
              <a:rPr lang="en-US"/>
            </a:br>
            <a:r>
              <a:rPr lang="en-US"/>
              <a:t>to 3 lines</a:t>
            </a:r>
            <a:endParaRPr lang="en-GB"/>
          </a:p>
        </p:txBody>
      </p:sp>
    </p:spTree>
    <p:extLst>
      <p:ext uri="{BB962C8B-B14F-4D97-AF65-F5344CB8AC3E}">
        <p14:creationId xmlns:p14="http://schemas.microsoft.com/office/powerpoint/2010/main" val="1151634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Divider Slide Right 2">
    <p:bg>
      <p:bgPr>
        <a:solidFill>
          <a:schemeClr val="accent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9732963" y="512764"/>
            <a:ext cx="1943100" cy="1014962"/>
          </a:xfrm>
          <a:prstGeom prst="rect">
            <a:avLst/>
          </a:prstGeom>
        </p:spPr>
      </p:pic>
      <p:sp>
        <p:nvSpPr>
          <p:cNvPr id="11" name="Graphic 5">
            <a:extLst>
              <a:ext uri="{FF2B5EF4-FFF2-40B4-BE49-F238E27FC236}">
                <a16:creationId xmlns:a16="http://schemas.microsoft.com/office/drawing/2014/main" id="{FED4D053-4AF1-4052-8AD0-0A908B7220C2}"/>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p>
        </p:txBody>
      </p:sp>
      <p:grpSp>
        <p:nvGrpSpPr>
          <p:cNvPr id="14" name="Group 13">
            <a:extLst>
              <a:ext uri="{FF2B5EF4-FFF2-40B4-BE49-F238E27FC236}">
                <a16:creationId xmlns:a16="http://schemas.microsoft.com/office/drawing/2014/main" id="{295B0817-ACEF-47A1-BA48-398495611164}"/>
              </a:ext>
            </a:extLst>
          </p:cNvPr>
          <p:cNvGrpSpPr/>
          <p:nvPr userDrawn="1"/>
        </p:nvGrpSpPr>
        <p:grpSpPr>
          <a:xfrm>
            <a:off x="503238" y="504885"/>
            <a:ext cx="6757473" cy="5848042"/>
            <a:chOff x="6084640" y="659604"/>
            <a:chExt cx="6398475" cy="5537359"/>
          </a:xfrm>
        </p:grpSpPr>
        <p:pic>
          <p:nvPicPr>
            <p:cNvPr id="15" name="Graphic 14">
              <a:extLst>
                <a:ext uri="{FF2B5EF4-FFF2-40B4-BE49-F238E27FC236}">
                  <a16:creationId xmlns:a16="http://schemas.microsoft.com/office/drawing/2014/main" id="{DBC36D51-8FA7-4CDF-82E3-7ADFE0891C4D}"/>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84640" y="659604"/>
              <a:ext cx="4666704" cy="5537359"/>
            </a:xfrm>
            <a:prstGeom prst="rect">
              <a:avLst/>
            </a:prstGeom>
          </p:spPr>
        </p:pic>
        <p:pic>
          <p:nvPicPr>
            <p:cNvPr id="16" name="Picture 15">
              <a:extLst>
                <a:ext uri="{FF2B5EF4-FFF2-40B4-BE49-F238E27FC236}">
                  <a16:creationId xmlns:a16="http://schemas.microsoft.com/office/drawing/2014/main" id="{8A102BA1-8B10-488E-AE44-336F67BBF118}"/>
                </a:ext>
              </a:extLst>
            </p:cNvPr>
            <p:cNvPicPr>
              <a:picLocks noChangeAspect="1"/>
            </p:cNvPicPr>
            <p:nvPr userDrawn="1"/>
          </p:nvPicPr>
          <p:blipFill>
            <a:blip r:embed="rId6" cstate="screen">
              <a:extLst>
                <a:ext uri="{28A0092B-C50C-407E-A947-70E740481C1C}">
                  <a14:useLocalDpi xmlns:a14="http://schemas.microsoft.com/office/drawing/2010/main"/>
                </a:ext>
              </a:extLst>
            </a:blip>
            <a:srcRect r="-770"/>
            <a:stretch>
              <a:fillRect/>
            </a:stretch>
          </p:blipFill>
          <p:spPr>
            <a:xfrm rot="2777984" flipH="1">
              <a:off x="7797465" y="14102"/>
              <a:ext cx="3282101" cy="6089198"/>
            </a:xfrm>
            <a:custGeom>
              <a:avLst/>
              <a:gdLst>
                <a:gd name="connsiteX0" fmla="*/ 3282101 w 3282101"/>
                <a:gd name="connsiteY0" fmla="*/ 0 h 6089198"/>
                <a:gd name="connsiteX1" fmla="*/ 0 w 3282101"/>
                <a:gd name="connsiteY1" fmla="*/ 0 h 6089198"/>
                <a:gd name="connsiteX2" fmla="*/ 0 w 3282101"/>
                <a:gd name="connsiteY2" fmla="*/ 4104839 h 6089198"/>
                <a:gd name="connsiteX3" fmla="*/ 86411 w 3282101"/>
                <a:gd name="connsiteY3" fmla="*/ 4104838 h 6089198"/>
                <a:gd name="connsiteX4" fmla="*/ 111723 w 3282101"/>
                <a:gd name="connsiteY4" fmla="*/ 4242219 h 6089198"/>
                <a:gd name="connsiteX5" fmla="*/ 208763 w 3282101"/>
                <a:gd name="connsiteY5" fmla="*/ 4565866 h 6089198"/>
                <a:gd name="connsiteX6" fmla="*/ 578188 w 3282101"/>
                <a:gd name="connsiteY6" fmla="*/ 6089198 h 6089198"/>
                <a:gd name="connsiteX7" fmla="*/ 1197215 w 3282101"/>
                <a:gd name="connsiteY7" fmla="*/ 6089198 h 6089198"/>
                <a:gd name="connsiteX8" fmla="*/ 1435646 w 3282101"/>
                <a:gd name="connsiteY8" fmla="*/ 5859795 h 6089198"/>
                <a:gd name="connsiteX9" fmla="*/ 3246118 w 3282101"/>
                <a:gd name="connsiteY9" fmla="*/ 5888805 h 6089198"/>
                <a:gd name="connsiteX10" fmla="*/ 3257036 w 3282101"/>
                <a:gd name="connsiteY10" fmla="*/ 5883904 h 6089198"/>
                <a:gd name="connsiteX11" fmla="*/ 3257036 w 3282101"/>
                <a:gd name="connsiteY11" fmla="*/ 4104839 h 6089198"/>
                <a:gd name="connsiteX12" fmla="*/ 3282101 w 3282101"/>
                <a:gd name="connsiteY12" fmla="*/ 4104839 h 608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2101" h="6089198">
                  <a:moveTo>
                    <a:pt x="3282101" y="0"/>
                  </a:moveTo>
                  <a:lnTo>
                    <a:pt x="0" y="0"/>
                  </a:lnTo>
                  <a:lnTo>
                    <a:pt x="0" y="4104839"/>
                  </a:lnTo>
                  <a:lnTo>
                    <a:pt x="86411" y="4104838"/>
                  </a:lnTo>
                  <a:lnTo>
                    <a:pt x="111723" y="4242219"/>
                  </a:lnTo>
                  <a:cubicBezTo>
                    <a:pt x="136030" y="4351763"/>
                    <a:pt x="168367" y="4459955"/>
                    <a:pt x="208763" y="4565866"/>
                  </a:cubicBezTo>
                  <a:lnTo>
                    <a:pt x="578188" y="6089198"/>
                  </a:lnTo>
                  <a:lnTo>
                    <a:pt x="1197215" y="6089198"/>
                  </a:lnTo>
                  <a:lnTo>
                    <a:pt x="1435646" y="5859795"/>
                  </a:lnTo>
                  <a:cubicBezTo>
                    <a:pt x="2009059" y="6113275"/>
                    <a:pt x="2664816" y="6124131"/>
                    <a:pt x="3246118" y="5888805"/>
                  </a:cubicBezTo>
                  <a:lnTo>
                    <a:pt x="3257036" y="5883904"/>
                  </a:lnTo>
                  <a:lnTo>
                    <a:pt x="3257036" y="4104839"/>
                  </a:lnTo>
                  <a:lnTo>
                    <a:pt x="3282101" y="4104839"/>
                  </a:lnTo>
                  <a:close/>
                </a:path>
              </a:pathLst>
            </a:custGeom>
          </p:spPr>
        </p:pic>
      </p:grpSp>
      <p:sp>
        <p:nvSpPr>
          <p:cNvPr id="9" name="Footer Placeholder 3">
            <a:extLst>
              <a:ext uri="{FF2B5EF4-FFF2-40B4-BE49-F238E27FC236}">
                <a16:creationId xmlns:a16="http://schemas.microsoft.com/office/drawing/2014/main" id="{A9303096-14F9-46F0-8479-EF29F5C7595E}"/>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dirty="0"/>
              <a:t>Copyright© 2018 Sinch. All rights reserved. NDA Confidential.</a:t>
            </a:r>
          </a:p>
        </p:txBody>
      </p:sp>
      <p:sp>
        <p:nvSpPr>
          <p:cNvPr id="13" name="Title 1">
            <a:extLst>
              <a:ext uri="{FF2B5EF4-FFF2-40B4-BE49-F238E27FC236}">
                <a16:creationId xmlns:a16="http://schemas.microsoft.com/office/drawing/2014/main" id="{386520CD-1483-4353-9CE3-EE1FEC2A16C6}"/>
              </a:ext>
            </a:extLst>
          </p:cNvPr>
          <p:cNvSpPr>
            <a:spLocks noGrp="1"/>
          </p:cNvSpPr>
          <p:nvPr>
            <p:ph type="title" hasCustomPrompt="1"/>
          </p:nvPr>
        </p:nvSpPr>
        <p:spPr>
          <a:xfrm>
            <a:off x="6641815" y="1720935"/>
            <a:ext cx="5026483" cy="2157065"/>
          </a:xfrm>
        </p:spPr>
        <p:txBody>
          <a:bodyPr/>
          <a:lstStyle>
            <a:lvl1pPr>
              <a:lnSpc>
                <a:spcPct val="85000"/>
              </a:lnSpc>
              <a:defRPr sz="4800">
                <a:solidFill>
                  <a:schemeClr val="accent4"/>
                </a:solidFill>
                <a:latin typeface="Atlas Grotesk Black" pitchFamily="50" charset="0"/>
              </a:defRPr>
            </a:lvl1pPr>
          </a:lstStyle>
          <a:p>
            <a:r>
              <a:rPr lang="en-US"/>
              <a:t>Click to </a:t>
            </a:r>
            <a:br>
              <a:rPr lang="en-US"/>
            </a:br>
            <a:r>
              <a:rPr lang="en-US"/>
              <a:t>edit Master </a:t>
            </a:r>
            <a:br>
              <a:rPr lang="en-US"/>
            </a:br>
            <a:r>
              <a:rPr lang="en-US"/>
              <a:t>title style</a:t>
            </a:r>
            <a:endParaRPr lang="en-GB"/>
          </a:p>
        </p:txBody>
      </p:sp>
      <p:sp>
        <p:nvSpPr>
          <p:cNvPr id="17" name="Text Placeholder 8">
            <a:extLst>
              <a:ext uri="{FF2B5EF4-FFF2-40B4-BE49-F238E27FC236}">
                <a16:creationId xmlns:a16="http://schemas.microsoft.com/office/drawing/2014/main" id="{1525E8A7-B3CD-4F11-A8DA-4164F37FF0E7}"/>
              </a:ext>
            </a:extLst>
          </p:cNvPr>
          <p:cNvSpPr>
            <a:spLocks noGrp="1"/>
          </p:cNvSpPr>
          <p:nvPr>
            <p:ph type="body" sz="quarter" idx="10" hasCustomPrompt="1"/>
          </p:nvPr>
        </p:nvSpPr>
        <p:spPr>
          <a:xfrm>
            <a:off x="6652131" y="4125733"/>
            <a:ext cx="5016606" cy="1204541"/>
          </a:xfrm>
        </p:spPr>
        <p:txBody>
          <a:bodyPr>
            <a:noAutofit/>
          </a:bodyPr>
          <a:lstStyle>
            <a:lvl1pPr>
              <a:lnSpc>
                <a:spcPct val="85000"/>
              </a:lnSpc>
              <a:defRPr sz="2800">
                <a:solidFill>
                  <a:schemeClr val="bg1"/>
                </a:solidFill>
                <a:latin typeface="Atlas Grotesk Thin" panose="02000000000000000000" pitchFamily="50" charset="0"/>
              </a:defRPr>
            </a:lvl1pPr>
            <a:lvl2pPr>
              <a:defRPr sz="2800"/>
            </a:lvl2pPr>
            <a:lvl3pPr>
              <a:defRPr sz="2800"/>
            </a:lvl3pPr>
            <a:lvl4pPr>
              <a:defRPr sz="2800"/>
            </a:lvl4pPr>
            <a:lvl5pPr>
              <a:defRPr sz="2800"/>
            </a:lvl5pPr>
          </a:lstStyle>
          <a:p>
            <a:pPr lvl="0"/>
            <a:r>
              <a:rPr lang="en-US"/>
              <a:t>Click to edit subheading</a:t>
            </a:r>
            <a:br>
              <a:rPr lang="en-US"/>
            </a:br>
            <a:r>
              <a:rPr lang="en-US"/>
              <a:t>Can span up </a:t>
            </a:r>
            <a:br>
              <a:rPr lang="en-US"/>
            </a:br>
            <a:r>
              <a:rPr lang="en-US"/>
              <a:t>to 3 lines</a:t>
            </a:r>
            <a:endParaRPr lang="en-GB"/>
          </a:p>
        </p:txBody>
      </p:sp>
    </p:spTree>
    <p:extLst>
      <p:ext uri="{BB962C8B-B14F-4D97-AF65-F5344CB8AC3E}">
        <p14:creationId xmlns:p14="http://schemas.microsoft.com/office/powerpoint/2010/main" val="4138493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Divider Slide Right 2">
    <p:bg>
      <p:bgPr>
        <a:solidFill>
          <a:schemeClr val="accent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9732963" y="512764"/>
            <a:ext cx="1943100" cy="1014962"/>
          </a:xfrm>
          <a:prstGeom prst="rect">
            <a:avLst/>
          </a:prstGeom>
        </p:spPr>
      </p:pic>
      <p:sp>
        <p:nvSpPr>
          <p:cNvPr id="11" name="Graphic 5">
            <a:extLst>
              <a:ext uri="{FF2B5EF4-FFF2-40B4-BE49-F238E27FC236}">
                <a16:creationId xmlns:a16="http://schemas.microsoft.com/office/drawing/2014/main" id="{FED4D053-4AF1-4052-8AD0-0A908B7220C2}"/>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p>
        </p:txBody>
      </p:sp>
      <p:sp>
        <p:nvSpPr>
          <p:cNvPr id="9" name="Footer Placeholder 3">
            <a:extLst>
              <a:ext uri="{FF2B5EF4-FFF2-40B4-BE49-F238E27FC236}">
                <a16:creationId xmlns:a16="http://schemas.microsoft.com/office/drawing/2014/main" id="{A9303096-14F9-46F0-8479-EF29F5C7595E}"/>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dirty="0"/>
              <a:t>Copyright© 2018 Sinch. All rights reserved. NDA Confidential.</a:t>
            </a:r>
          </a:p>
        </p:txBody>
      </p:sp>
      <p:sp>
        <p:nvSpPr>
          <p:cNvPr id="13" name="Title 1">
            <a:extLst>
              <a:ext uri="{FF2B5EF4-FFF2-40B4-BE49-F238E27FC236}">
                <a16:creationId xmlns:a16="http://schemas.microsoft.com/office/drawing/2014/main" id="{386520CD-1483-4353-9CE3-EE1FEC2A16C6}"/>
              </a:ext>
            </a:extLst>
          </p:cNvPr>
          <p:cNvSpPr>
            <a:spLocks noGrp="1"/>
          </p:cNvSpPr>
          <p:nvPr>
            <p:ph type="title" hasCustomPrompt="1"/>
          </p:nvPr>
        </p:nvSpPr>
        <p:spPr>
          <a:xfrm>
            <a:off x="6641815" y="1720935"/>
            <a:ext cx="5026483" cy="2157065"/>
          </a:xfrm>
        </p:spPr>
        <p:txBody>
          <a:bodyPr/>
          <a:lstStyle>
            <a:lvl1pPr>
              <a:lnSpc>
                <a:spcPct val="85000"/>
              </a:lnSpc>
              <a:defRPr sz="4800">
                <a:solidFill>
                  <a:schemeClr val="accent4"/>
                </a:solidFill>
                <a:latin typeface="Atlas Grotesk Black" pitchFamily="50" charset="0"/>
              </a:defRPr>
            </a:lvl1pPr>
          </a:lstStyle>
          <a:p>
            <a:r>
              <a:rPr lang="en-US"/>
              <a:t>Click to </a:t>
            </a:r>
            <a:br>
              <a:rPr lang="en-US"/>
            </a:br>
            <a:r>
              <a:rPr lang="en-US"/>
              <a:t>edit Master </a:t>
            </a:r>
            <a:br>
              <a:rPr lang="en-US"/>
            </a:br>
            <a:r>
              <a:rPr lang="en-US"/>
              <a:t>title style</a:t>
            </a:r>
            <a:endParaRPr lang="en-GB"/>
          </a:p>
        </p:txBody>
      </p:sp>
      <p:sp>
        <p:nvSpPr>
          <p:cNvPr id="17" name="Text Placeholder 8">
            <a:extLst>
              <a:ext uri="{FF2B5EF4-FFF2-40B4-BE49-F238E27FC236}">
                <a16:creationId xmlns:a16="http://schemas.microsoft.com/office/drawing/2014/main" id="{1525E8A7-B3CD-4F11-A8DA-4164F37FF0E7}"/>
              </a:ext>
            </a:extLst>
          </p:cNvPr>
          <p:cNvSpPr>
            <a:spLocks noGrp="1"/>
          </p:cNvSpPr>
          <p:nvPr>
            <p:ph type="body" sz="quarter" idx="10" hasCustomPrompt="1"/>
          </p:nvPr>
        </p:nvSpPr>
        <p:spPr>
          <a:xfrm>
            <a:off x="6652131" y="4125733"/>
            <a:ext cx="5016606" cy="1204541"/>
          </a:xfrm>
        </p:spPr>
        <p:txBody>
          <a:bodyPr>
            <a:noAutofit/>
          </a:bodyPr>
          <a:lstStyle>
            <a:lvl1pPr>
              <a:lnSpc>
                <a:spcPct val="85000"/>
              </a:lnSpc>
              <a:defRPr sz="2800">
                <a:solidFill>
                  <a:schemeClr val="bg1"/>
                </a:solidFill>
                <a:latin typeface="Atlas Grotesk Thin" panose="02000000000000000000" pitchFamily="50" charset="0"/>
              </a:defRPr>
            </a:lvl1pPr>
            <a:lvl2pPr>
              <a:defRPr sz="2800"/>
            </a:lvl2pPr>
            <a:lvl3pPr>
              <a:defRPr sz="2800"/>
            </a:lvl3pPr>
            <a:lvl4pPr>
              <a:defRPr sz="2800"/>
            </a:lvl4pPr>
            <a:lvl5pPr>
              <a:defRPr sz="2800"/>
            </a:lvl5pPr>
          </a:lstStyle>
          <a:p>
            <a:pPr lvl="0"/>
            <a:r>
              <a:rPr lang="en-US"/>
              <a:t>Click to edit subheading</a:t>
            </a:r>
            <a:br>
              <a:rPr lang="en-US"/>
            </a:br>
            <a:r>
              <a:rPr lang="en-US"/>
              <a:t>Can span up </a:t>
            </a:r>
            <a:br>
              <a:rPr lang="en-US"/>
            </a:br>
            <a:r>
              <a:rPr lang="en-US"/>
              <a:t>to 3 lines</a:t>
            </a:r>
            <a:endParaRPr lang="en-GB"/>
          </a:p>
        </p:txBody>
      </p:sp>
    </p:spTree>
    <p:extLst>
      <p:ext uri="{BB962C8B-B14F-4D97-AF65-F5344CB8AC3E}">
        <p14:creationId xmlns:p14="http://schemas.microsoft.com/office/powerpoint/2010/main" val="48790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Divider Slide Right 3">
    <p:bg>
      <p:bgPr>
        <a:solidFill>
          <a:schemeClr val="accent2"/>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9732963" y="512764"/>
            <a:ext cx="1943100" cy="1014962"/>
          </a:xfrm>
          <a:prstGeom prst="rect">
            <a:avLst/>
          </a:prstGeom>
        </p:spPr>
      </p:pic>
      <p:sp>
        <p:nvSpPr>
          <p:cNvPr id="11" name="Graphic 5">
            <a:extLst>
              <a:ext uri="{FF2B5EF4-FFF2-40B4-BE49-F238E27FC236}">
                <a16:creationId xmlns:a16="http://schemas.microsoft.com/office/drawing/2014/main" id="{FED4D053-4AF1-4052-8AD0-0A908B7220C2}"/>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p>
        </p:txBody>
      </p:sp>
      <p:grpSp>
        <p:nvGrpSpPr>
          <p:cNvPr id="13" name="Group 12">
            <a:extLst>
              <a:ext uri="{FF2B5EF4-FFF2-40B4-BE49-F238E27FC236}">
                <a16:creationId xmlns:a16="http://schemas.microsoft.com/office/drawing/2014/main" id="{F767F671-0754-491F-B1DF-08D0A9D055BA}"/>
              </a:ext>
            </a:extLst>
          </p:cNvPr>
          <p:cNvGrpSpPr/>
          <p:nvPr userDrawn="1"/>
        </p:nvGrpSpPr>
        <p:grpSpPr>
          <a:xfrm>
            <a:off x="503238" y="504885"/>
            <a:ext cx="5906816" cy="5848042"/>
            <a:chOff x="6084641" y="659604"/>
            <a:chExt cx="5593011" cy="5537359"/>
          </a:xfrm>
        </p:grpSpPr>
        <p:pic>
          <p:nvPicPr>
            <p:cNvPr id="17" name="Graphic 16">
              <a:extLst>
                <a:ext uri="{FF2B5EF4-FFF2-40B4-BE49-F238E27FC236}">
                  <a16:creationId xmlns:a16="http://schemas.microsoft.com/office/drawing/2014/main" id="{4E69FEA5-4F7A-4A87-B0CA-873B5CA949F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84641" y="659604"/>
              <a:ext cx="4666704" cy="5537359"/>
            </a:xfrm>
            <a:prstGeom prst="rect">
              <a:avLst/>
            </a:prstGeom>
          </p:spPr>
        </p:pic>
        <p:pic>
          <p:nvPicPr>
            <p:cNvPr id="18" name="Picture 17">
              <a:extLst>
                <a:ext uri="{FF2B5EF4-FFF2-40B4-BE49-F238E27FC236}">
                  <a16:creationId xmlns:a16="http://schemas.microsoft.com/office/drawing/2014/main" id="{46096D4B-1EA7-4DC5-AF59-6A6759E05574}"/>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flipH="1">
              <a:off x="6282776" y="690847"/>
              <a:ext cx="5394876" cy="4638131"/>
            </a:xfrm>
            <a:custGeom>
              <a:avLst/>
              <a:gdLst>
                <a:gd name="connsiteX0" fmla="*/ 5208587 w 5407185"/>
                <a:gd name="connsiteY0" fmla="*/ 0 h 4648713"/>
                <a:gd name="connsiteX1" fmla="*/ 0 w 5407185"/>
                <a:gd name="connsiteY1" fmla="*/ 0 h 4648713"/>
                <a:gd name="connsiteX2" fmla="*/ 0 w 5407185"/>
                <a:gd name="connsiteY2" fmla="*/ 3271553 h 4648713"/>
                <a:gd name="connsiteX3" fmla="*/ 1145282 w 5407185"/>
                <a:gd name="connsiteY3" fmla="*/ 3271553 h 4648713"/>
                <a:gd name="connsiteX4" fmla="*/ 1170168 w 5407185"/>
                <a:gd name="connsiteY4" fmla="*/ 3328224 h 4648713"/>
                <a:gd name="connsiteX5" fmla="*/ 2365566 w 5407185"/>
                <a:gd name="connsiteY5" fmla="*/ 4463937 h 4648713"/>
                <a:gd name="connsiteX6" fmla="*/ 2685803 w 5407185"/>
                <a:gd name="connsiteY6" fmla="*/ 4648713 h 4648713"/>
                <a:gd name="connsiteX7" fmla="*/ 4151236 w 5407185"/>
                <a:gd name="connsiteY7" fmla="*/ 4648713 h 4648713"/>
                <a:gd name="connsiteX8" fmla="*/ 4150621 w 5407185"/>
                <a:gd name="connsiteY8" fmla="*/ 4467424 h 4648713"/>
                <a:gd name="connsiteX9" fmla="*/ 5355008 w 5407185"/>
                <a:gd name="connsiteY9" fmla="*/ 3333311 h 4648713"/>
                <a:gd name="connsiteX10" fmla="*/ 5407185 w 5407185"/>
                <a:gd name="connsiteY10" fmla="*/ 3214899 h 4648713"/>
                <a:gd name="connsiteX11" fmla="*/ 5407185 w 5407185"/>
                <a:gd name="connsiteY11" fmla="*/ 1427209 h 4648713"/>
                <a:gd name="connsiteX12" fmla="*/ 5338776 w 5407185"/>
                <a:gd name="connsiteY12" fmla="*/ 1274967 h 4648713"/>
                <a:gd name="connsiteX13" fmla="*/ 5208587 w 5407185"/>
                <a:gd name="connsiteY13" fmla="*/ 1053083 h 464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07185" h="4648713">
                  <a:moveTo>
                    <a:pt x="5208587" y="0"/>
                  </a:moveTo>
                  <a:lnTo>
                    <a:pt x="0" y="0"/>
                  </a:lnTo>
                  <a:lnTo>
                    <a:pt x="0" y="3271553"/>
                  </a:lnTo>
                  <a:lnTo>
                    <a:pt x="1145282" y="3271553"/>
                  </a:lnTo>
                  <a:lnTo>
                    <a:pt x="1170168" y="3328224"/>
                  </a:lnTo>
                  <a:cubicBezTo>
                    <a:pt x="1416330" y="3837196"/>
                    <a:pt x="1842601" y="4243856"/>
                    <a:pt x="2365566" y="4463937"/>
                  </a:cubicBezTo>
                  <a:lnTo>
                    <a:pt x="2685803" y="4648713"/>
                  </a:lnTo>
                  <a:lnTo>
                    <a:pt x="4151236" y="4648713"/>
                  </a:lnTo>
                  <a:lnTo>
                    <a:pt x="4150621" y="4467424"/>
                  </a:lnTo>
                  <a:cubicBezTo>
                    <a:pt x="4677945" y="4249522"/>
                    <a:pt x="5107212" y="3843679"/>
                    <a:pt x="5355008" y="3333311"/>
                  </a:cubicBezTo>
                  <a:lnTo>
                    <a:pt x="5407185" y="3214899"/>
                  </a:lnTo>
                  <a:lnTo>
                    <a:pt x="5407185" y="1427209"/>
                  </a:lnTo>
                  <a:lnTo>
                    <a:pt x="5338776" y="1274967"/>
                  </a:lnTo>
                  <a:lnTo>
                    <a:pt x="5208587" y="1053083"/>
                  </a:lnTo>
                  <a:close/>
                </a:path>
              </a:pathLst>
            </a:custGeom>
          </p:spPr>
        </p:pic>
      </p:grpSp>
      <p:sp>
        <p:nvSpPr>
          <p:cNvPr id="9" name="Footer Placeholder 3">
            <a:extLst>
              <a:ext uri="{FF2B5EF4-FFF2-40B4-BE49-F238E27FC236}">
                <a16:creationId xmlns:a16="http://schemas.microsoft.com/office/drawing/2014/main" id="{E22D056A-D0F9-4430-9791-AE54F34BA377}"/>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dirty="0"/>
              <a:t>Copyright© 2018 Sinch. All rights reserved. NDA Confidential.</a:t>
            </a:r>
          </a:p>
        </p:txBody>
      </p:sp>
      <p:sp>
        <p:nvSpPr>
          <p:cNvPr id="10" name="Title 1">
            <a:extLst>
              <a:ext uri="{FF2B5EF4-FFF2-40B4-BE49-F238E27FC236}">
                <a16:creationId xmlns:a16="http://schemas.microsoft.com/office/drawing/2014/main" id="{6E346DE8-2824-4D6E-9F70-5830805D67F0}"/>
              </a:ext>
            </a:extLst>
          </p:cNvPr>
          <p:cNvSpPr>
            <a:spLocks noGrp="1"/>
          </p:cNvSpPr>
          <p:nvPr>
            <p:ph type="title" hasCustomPrompt="1"/>
          </p:nvPr>
        </p:nvSpPr>
        <p:spPr>
          <a:xfrm>
            <a:off x="6649141" y="1720935"/>
            <a:ext cx="5026483" cy="2157065"/>
          </a:xfrm>
        </p:spPr>
        <p:txBody>
          <a:bodyPr/>
          <a:lstStyle>
            <a:lvl1pPr>
              <a:lnSpc>
                <a:spcPct val="85000"/>
              </a:lnSpc>
              <a:defRPr sz="4800">
                <a:solidFill>
                  <a:schemeClr val="accent6"/>
                </a:solidFill>
                <a:latin typeface="Atlas Grotesk Black" pitchFamily="50" charset="0"/>
              </a:defRPr>
            </a:lvl1pPr>
          </a:lstStyle>
          <a:p>
            <a:r>
              <a:rPr lang="en-US"/>
              <a:t>Click to </a:t>
            </a:r>
            <a:br>
              <a:rPr lang="en-US"/>
            </a:br>
            <a:r>
              <a:rPr lang="en-US"/>
              <a:t>edit Master </a:t>
            </a:r>
            <a:br>
              <a:rPr lang="en-US"/>
            </a:br>
            <a:r>
              <a:rPr lang="en-US"/>
              <a:t>title style</a:t>
            </a:r>
            <a:endParaRPr lang="en-GB"/>
          </a:p>
        </p:txBody>
      </p:sp>
      <p:sp>
        <p:nvSpPr>
          <p:cNvPr id="12" name="Text Placeholder 8">
            <a:extLst>
              <a:ext uri="{FF2B5EF4-FFF2-40B4-BE49-F238E27FC236}">
                <a16:creationId xmlns:a16="http://schemas.microsoft.com/office/drawing/2014/main" id="{59D4089F-EC59-4F04-86E9-42065B571741}"/>
              </a:ext>
            </a:extLst>
          </p:cNvPr>
          <p:cNvSpPr>
            <a:spLocks noGrp="1"/>
          </p:cNvSpPr>
          <p:nvPr>
            <p:ph type="body" sz="quarter" idx="10" hasCustomPrompt="1"/>
          </p:nvPr>
        </p:nvSpPr>
        <p:spPr>
          <a:xfrm>
            <a:off x="6659457" y="4125733"/>
            <a:ext cx="5016606" cy="1204541"/>
          </a:xfrm>
        </p:spPr>
        <p:txBody>
          <a:bodyPr>
            <a:noAutofit/>
          </a:bodyPr>
          <a:lstStyle>
            <a:lvl1pPr>
              <a:lnSpc>
                <a:spcPct val="85000"/>
              </a:lnSpc>
              <a:defRPr sz="2800">
                <a:solidFill>
                  <a:schemeClr val="bg1"/>
                </a:solidFill>
                <a:latin typeface="Atlas Grotesk Thin" panose="02000000000000000000" pitchFamily="50" charset="0"/>
              </a:defRPr>
            </a:lvl1pPr>
            <a:lvl2pPr>
              <a:defRPr sz="2800"/>
            </a:lvl2pPr>
            <a:lvl3pPr>
              <a:defRPr sz="2800"/>
            </a:lvl3pPr>
            <a:lvl4pPr>
              <a:defRPr sz="2800"/>
            </a:lvl4pPr>
            <a:lvl5pPr>
              <a:defRPr sz="2800"/>
            </a:lvl5pPr>
          </a:lstStyle>
          <a:p>
            <a:pPr lvl="0"/>
            <a:r>
              <a:rPr lang="en-US"/>
              <a:t>Click to edit subheading</a:t>
            </a:r>
            <a:br>
              <a:rPr lang="en-US"/>
            </a:br>
            <a:r>
              <a:rPr lang="en-US"/>
              <a:t>Can span up </a:t>
            </a:r>
            <a:br>
              <a:rPr lang="en-US"/>
            </a:br>
            <a:r>
              <a:rPr lang="en-US"/>
              <a:t>to 3 lines</a:t>
            </a:r>
            <a:endParaRPr lang="en-GB"/>
          </a:p>
        </p:txBody>
      </p:sp>
    </p:spTree>
    <p:extLst>
      <p:ext uri="{BB962C8B-B14F-4D97-AF65-F5344CB8AC3E}">
        <p14:creationId xmlns:p14="http://schemas.microsoft.com/office/powerpoint/2010/main" val="51697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Divider Slide Right 4">
    <p:bg>
      <p:bgPr>
        <a:solidFill>
          <a:schemeClr val="tx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9732963" y="512764"/>
            <a:ext cx="1943100" cy="1014962"/>
          </a:xfrm>
          <a:prstGeom prst="rect">
            <a:avLst/>
          </a:prstGeom>
        </p:spPr>
      </p:pic>
      <p:sp>
        <p:nvSpPr>
          <p:cNvPr id="11" name="Graphic 5">
            <a:extLst>
              <a:ext uri="{FF2B5EF4-FFF2-40B4-BE49-F238E27FC236}">
                <a16:creationId xmlns:a16="http://schemas.microsoft.com/office/drawing/2014/main" id="{FED4D053-4AF1-4052-8AD0-0A908B7220C2}"/>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p>
        </p:txBody>
      </p:sp>
      <p:grpSp>
        <p:nvGrpSpPr>
          <p:cNvPr id="14" name="Group 13">
            <a:extLst>
              <a:ext uri="{FF2B5EF4-FFF2-40B4-BE49-F238E27FC236}">
                <a16:creationId xmlns:a16="http://schemas.microsoft.com/office/drawing/2014/main" id="{C5C2B900-49AA-41A8-A5AB-7D38C52740E8}"/>
              </a:ext>
            </a:extLst>
          </p:cNvPr>
          <p:cNvGrpSpPr/>
          <p:nvPr userDrawn="1"/>
        </p:nvGrpSpPr>
        <p:grpSpPr>
          <a:xfrm>
            <a:off x="503238" y="-178148"/>
            <a:ext cx="5861627" cy="6531075"/>
            <a:chOff x="6084640" y="12858"/>
            <a:chExt cx="5550221" cy="6184105"/>
          </a:xfrm>
        </p:grpSpPr>
        <p:pic>
          <p:nvPicPr>
            <p:cNvPr id="15" name="Graphic 14">
              <a:extLst>
                <a:ext uri="{FF2B5EF4-FFF2-40B4-BE49-F238E27FC236}">
                  <a16:creationId xmlns:a16="http://schemas.microsoft.com/office/drawing/2014/main" id="{7F434245-EF16-45BF-89CA-D2876E38E5C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84640" y="659604"/>
              <a:ext cx="4666704" cy="5537359"/>
            </a:xfrm>
            <a:prstGeom prst="rect">
              <a:avLst/>
            </a:prstGeom>
          </p:spPr>
        </p:pic>
        <p:pic>
          <p:nvPicPr>
            <p:cNvPr id="16" name="Picture 15">
              <a:extLst>
                <a:ext uri="{FF2B5EF4-FFF2-40B4-BE49-F238E27FC236}">
                  <a16:creationId xmlns:a16="http://schemas.microsoft.com/office/drawing/2014/main" id="{05FB239D-52F1-44FF-8457-A3C8A0F4FA5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1617671" flipH="1">
              <a:off x="6760217" y="12858"/>
              <a:ext cx="4874644" cy="5759262"/>
            </a:xfrm>
            <a:custGeom>
              <a:avLst/>
              <a:gdLst>
                <a:gd name="connsiteX0" fmla="*/ 2559061 w 4874644"/>
                <a:gd name="connsiteY0" fmla="*/ 0 h 5759262"/>
                <a:gd name="connsiteX1" fmla="*/ 0 w 4874644"/>
                <a:gd name="connsiteY1" fmla="*/ 0 h 5759262"/>
                <a:gd name="connsiteX2" fmla="*/ 0 w 4874644"/>
                <a:gd name="connsiteY2" fmla="*/ 3670494 h 5759262"/>
                <a:gd name="connsiteX3" fmla="*/ 782127 w 4874644"/>
                <a:gd name="connsiteY3" fmla="*/ 3670494 h 5759262"/>
                <a:gd name="connsiteX4" fmla="*/ 800343 w 4874644"/>
                <a:gd name="connsiteY4" fmla="*/ 3783010 h 5759262"/>
                <a:gd name="connsiteX5" fmla="*/ 1305051 w 4874644"/>
                <a:gd name="connsiteY5" fmla="*/ 4831099 h 5759262"/>
                <a:gd name="connsiteX6" fmla="*/ 1907123 w 4874644"/>
                <a:gd name="connsiteY6" fmla="*/ 5759262 h 5759262"/>
                <a:gd name="connsiteX7" fmla="*/ 2833933 w 4874644"/>
                <a:gd name="connsiteY7" fmla="*/ 5759262 h 5759262"/>
                <a:gd name="connsiteX8" fmla="*/ 2891195 w 4874644"/>
                <a:gd name="connsiteY8" fmla="*/ 5645740 h 5759262"/>
                <a:gd name="connsiteX9" fmla="*/ 4849852 w 4874644"/>
                <a:gd name="connsiteY9" fmla="*/ 4827161 h 5759262"/>
                <a:gd name="connsiteX10" fmla="*/ 4874644 w 4874644"/>
                <a:gd name="connsiteY10" fmla="*/ 4795279 h 5759262"/>
                <a:gd name="connsiteX11" fmla="*/ 4874644 w 4874644"/>
                <a:gd name="connsiteY11" fmla="*/ 1870248 h 5759262"/>
                <a:gd name="connsiteX12" fmla="*/ 4849328 w 4874644"/>
                <a:gd name="connsiteY12" fmla="*/ 1837050 h 5759262"/>
                <a:gd name="connsiteX13" fmla="*/ 4126995 w 4874644"/>
                <a:gd name="connsiteY13" fmla="*/ 1265219 h 5759262"/>
                <a:gd name="connsiteX14" fmla="*/ 2571706 w 4874644"/>
                <a:gd name="connsiteY14" fmla="*/ 1068089 h 5759262"/>
                <a:gd name="connsiteX15" fmla="*/ 2559060 w 4874644"/>
                <a:gd name="connsiteY15" fmla="*/ 1071550 h 575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74644" h="5759262">
                  <a:moveTo>
                    <a:pt x="2559061" y="0"/>
                  </a:moveTo>
                  <a:lnTo>
                    <a:pt x="0" y="0"/>
                  </a:lnTo>
                  <a:lnTo>
                    <a:pt x="0" y="3670494"/>
                  </a:lnTo>
                  <a:lnTo>
                    <a:pt x="782127" y="3670494"/>
                  </a:lnTo>
                  <a:lnTo>
                    <a:pt x="800343" y="3783010"/>
                  </a:lnTo>
                  <a:cubicBezTo>
                    <a:pt x="876612" y="4166145"/>
                    <a:pt x="1048891" y="4528144"/>
                    <a:pt x="1305051" y="4831099"/>
                  </a:cubicBezTo>
                  <a:lnTo>
                    <a:pt x="1907123" y="5759262"/>
                  </a:lnTo>
                  <a:lnTo>
                    <a:pt x="2833933" y="5759262"/>
                  </a:lnTo>
                  <a:lnTo>
                    <a:pt x="2891195" y="5645740"/>
                  </a:lnTo>
                  <a:cubicBezTo>
                    <a:pt x="3629831" y="5703996"/>
                    <a:pt x="4364771" y="5404414"/>
                    <a:pt x="4849852" y="4827161"/>
                  </a:cubicBezTo>
                  <a:lnTo>
                    <a:pt x="4874644" y="4795279"/>
                  </a:lnTo>
                  <a:lnTo>
                    <a:pt x="4874644" y="1870248"/>
                  </a:lnTo>
                  <a:lnTo>
                    <a:pt x="4849328" y="1837050"/>
                  </a:lnTo>
                  <a:cubicBezTo>
                    <a:pt x="4655161" y="1606656"/>
                    <a:pt x="4412572" y="1410484"/>
                    <a:pt x="4126995" y="1265219"/>
                  </a:cubicBezTo>
                  <a:cubicBezTo>
                    <a:pt x="3627234" y="1011005"/>
                    <a:pt x="3079000" y="955001"/>
                    <a:pt x="2571706" y="1068089"/>
                  </a:cubicBezTo>
                  <a:lnTo>
                    <a:pt x="2559060" y="1071550"/>
                  </a:lnTo>
                  <a:close/>
                </a:path>
              </a:pathLst>
            </a:custGeom>
          </p:spPr>
        </p:pic>
      </p:grpSp>
      <p:sp>
        <p:nvSpPr>
          <p:cNvPr id="9" name="Footer Placeholder 3">
            <a:extLst>
              <a:ext uri="{FF2B5EF4-FFF2-40B4-BE49-F238E27FC236}">
                <a16:creationId xmlns:a16="http://schemas.microsoft.com/office/drawing/2014/main" id="{49487A18-5A02-4510-8CF4-C4B19324D26A}"/>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dirty="0"/>
              <a:t>Copyright© 2018 Sinch. All rights reserved. NDA Confidential.</a:t>
            </a:r>
          </a:p>
        </p:txBody>
      </p:sp>
      <p:sp>
        <p:nvSpPr>
          <p:cNvPr id="12" name="Title 1">
            <a:extLst>
              <a:ext uri="{FF2B5EF4-FFF2-40B4-BE49-F238E27FC236}">
                <a16:creationId xmlns:a16="http://schemas.microsoft.com/office/drawing/2014/main" id="{66B40EF5-C47B-423C-B178-EA39B58C1813}"/>
              </a:ext>
            </a:extLst>
          </p:cNvPr>
          <p:cNvSpPr>
            <a:spLocks noGrp="1"/>
          </p:cNvSpPr>
          <p:nvPr>
            <p:ph type="title" hasCustomPrompt="1"/>
          </p:nvPr>
        </p:nvSpPr>
        <p:spPr>
          <a:xfrm>
            <a:off x="6649141" y="1720935"/>
            <a:ext cx="5026483" cy="2157065"/>
          </a:xfrm>
        </p:spPr>
        <p:txBody>
          <a:bodyPr/>
          <a:lstStyle>
            <a:lvl1pPr>
              <a:lnSpc>
                <a:spcPct val="85000"/>
              </a:lnSpc>
              <a:defRPr sz="4800">
                <a:solidFill>
                  <a:schemeClr val="accent3"/>
                </a:solidFill>
                <a:latin typeface="Atlas Grotesk Black" pitchFamily="50" charset="0"/>
              </a:defRPr>
            </a:lvl1pPr>
          </a:lstStyle>
          <a:p>
            <a:r>
              <a:rPr lang="en-US"/>
              <a:t>Click to </a:t>
            </a:r>
            <a:br>
              <a:rPr lang="en-US"/>
            </a:br>
            <a:r>
              <a:rPr lang="en-US"/>
              <a:t>edit Master </a:t>
            </a:r>
            <a:br>
              <a:rPr lang="en-US"/>
            </a:br>
            <a:r>
              <a:rPr lang="en-US"/>
              <a:t>title style</a:t>
            </a:r>
            <a:endParaRPr lang="en-GB"/>
          </a:p>
        </p:txBody>
      </p:sp>
      <p:sp>
        <p:nvSpPr>
          <p:cNvPr id="13" name="Text Placeholder 8">
            <a:extLst>
              <a:ext uri="{FF2B5EF4-FFF2-40B4-BE49-F238E27FC236}">
                <a16:creationId xmlns:a16="http://schemas.microsoft.com/office/drawing/2014/main" id="{319D1FCB-9058-49F9-8560-F6DEA29BD76F}"/>
              </a:ext>
            </a:extLst>
          </p:cNvPr>
          <p:cNvSpPr>
            <a:spLocks noGrp="1"/>
          </p:cNvSpPr>
          <p:nvPr>
            <p:ph type="body" sz="quarter" idx="10" hasCustomPrompt="1"/>
          </p:nvPr>
        </p:nvSpPr>
        <p:spPr>
          <a:xfrm>
            <a:off x="6659457" y="4125733"/>
            <a:ext cx="5016606" cy="1204541"/>
          </a:xfrm>
        </p:spPr>
        <p:txBody>
          <a:bodyPr>
            <a:noAutofit/>
          </a:bodyPr>
          <a:lstStyle>
            <a:lvl1pPr>
              <a:lnSpc>
                <a:spcPct val="85000"/>
              </a:lnSpc>
              <a:defRPr sz="2800">
                <a:solidFill>
                  <a:schemeClr val="bg1"/>
                </a:solidFill>
                <a:latin typeface="Atlas Grotesk Thin" panose="02000000000000000000" pitchFamily="50" charset="0"/>
              </a:defRPr>
            </a:lvl1pPr>
            <a:lvl2pPr>
              <a:defRPr sz="2800"/>
            </a:lvl2pPr>
            <a:lvl3pPr>
              <a:defRPr sz="2800"/>
            </a:lvl3pPr>
            <a:lvl4pPr>
              <a:defRPr sz="2800"/>
            </a:lvl4pPr>
            <a:lvl5pPr>
              <a:defRPr sz="2800"/>
            </a:lvl5pPr>
          </a:lstStyle>
          <a:p>
            <a:pPr lvl="0"/>
            <a:r>
              <a:rPr lang="en-US"/>
              <a:t>Click to edit subheading</a:t>
            </a:r>
            <a:br>
              <a:rPr lang="en-US"/>
            </a:br>
            <a:r>
              <a:rPr lang="en-US"/>
              <a:t>Can span up </a:t>
            </a:r>
            <a:br>
              <a:rPr lang="en-US"/>
            </a:br>
            <a:r>
              <a:rPr lang="en-US"/>
              <a:t>to 3 lines</a:t>
            </a:r>
            <a:endParaRPr lang="en-GB"/>
          </a:p>
        </p:txBody>
      </p:sp>
    </p:spTree>
    <p:extLst>
      <p:ext uri="{BB962C8B-B14F-4D97-AF65-F5344CB8AC3E}">
        <p14:creationId xmlns:p14="http://schemas.microsoft.com/office/powerpoint/2010/main" val="1213660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Content + Bubble Box 1">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9E0E5259-BA72-4468-AFF2-5103C15FCE9D}"/>
              </a:ext>
            </a:extLst>
          </p:cNvPr>
          <p:cNvSpPr/>
          <p:nvPr userDrawn="1"/>
        </p:nvSpPr>
        <p:spPr>
          <a:xfrm>
            <a:off x="0" y="5216198"/>
            <a:ext cx="12192000" cy="1641802"/>
          </a:xfrm>
          <a:custGeom>
            <a:avLst/>
            <a:gdLst>
              <a:gd name="connsiteX0" fmla="*/ 0 w 12192000"/>
              <a:gd name="connsiteY0" fmla="*/ 0 h 1641802"/>
              <a:gd name="connsiteX1" fmla="*/ 514326 w 12192000"/>
              <a:gd name="connsiteY1" fmla="*/ 0 h 1641802"/>
              <a:gd name="connsiteX2" fmla="*/ 514326 w 12192000"/>
              <a:gd name="connsiteY2" fmla="*/ 383499 h 1641802"/>
              <a:gd name="connsiteX3" fmla="*/ 1179278 w 12192000"/>
              <a:gd name="connsiteY3" fmla="*/ 0 h 1641802"/>
              <a:gd name="connsiteX4" fmla="*/ 4148087 w 12192000"/>
              <a:gd name="connsiteY4" fmla="*/ 0 h 1641802"/>
              <a:gd name="connsiteX5" fmla="*/ 4225876 w 12192000"/>
              <a:gd name="connsiteY5" fmla="*/ 0 h 1641802"/>
              <a:gd name="connsiteX6" fmla="*/ 9732963 w 12192000"/>
              <a:gd name="connsiteY6" fmla="*/ 0 h 1641802"/>
              <a:gd name="connsiteX7" fmla="*/ 10236452 w 12192000"/>
              <a:gd name="connsiteY7" fmla="*/ 0 h 1641802"/>
              <a:gd name="connsiteX8" fmla="*/ 12192000 w 12192000"/>
              <a:gd name="connsiteY8" fmla="*/ 0 h 1641802"/>
              <a:gd name="connsiteX9" fmla="*/ 12192000 w 12192000"/>
              <a:gd name="connsiteY9" fmla="*/ 1641802 h 1641802"/>
              <a:gd name="connsiteX10" fmla="*/ 0 w 12192000"/>
              <a:gd name="connsiteY10" fmla="*/ 1641802 h 164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641802">
                <a:moveTo>
                  <a:pt x="0" y="0"/>
                </a:moveTo>
                <a:lnTo>
                  <a:pt x="514326" y="0"/>
                </a:lnTo>
                <a:lnTo>
                  <a:pt x="514326" y="383499"/>
                </a:lnTo>
                <a:lnTo>
                  <a:pt x="1179278" y="0"/>
                </a:lnTo>
                <a:lnTo>
                  <a:pt x="4148087" y="0"/>
                </a:lnTo>
                <a:lnTo>
                  <a:pt x="4225876" y="0"/>
                </a:lnTo>
                <a:lnTo>
                  <a:pt x="9732963" y="0"/>
                </a:lnTo>
                <a:lnTo>
                  <a:pt x="10236452" y="0"/>
                </a:lnTo>
                <a:lnTo>
                  <a:pt x="12192000" y="0"/>
                </a:lnTo>
                <a:lnTo>
                  <a:pt x="12192000" y="1641802"/>
                </a:lnTo>
                <a:lnTo>
                  <a:pt x="0" y="164180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168525"/>
            <a:ext cx="11160124" cy="280113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Graphic 5">
            <a:extLst>
              <a:ext uri="{FF2B5EF4-FFF2-40B4-BE49-F238E27FC236}">
                <a16:creationId xmlns:a16="http://schemas.microsoft.com/office/drawing/2014/main" id="{5DAE4771-85EE-432C-82A4-8F4FA200626D}"/>
              </a:ext>
            </a:extLst>
          </p:cNvPr>
          <p:cNvSpPr/>
          <p:nvPr/>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2">
              <a:lumMod val="20000"/>
              <a:lumOff val="80000"/>
              <a:alpha val="30000"/>
            </a:schemeClr>
          </a:solidFill>
          <a:ln w="5412" cap="flat">
            <a:noFill/>
            <a:prstDash val="solid"/>
            <a:miter/>
          </a:ln>
        </p:spPr>
        <p:txBody>
          <a:bodyPr rtlCol="0" anchor="ctr"/>
          <a:lstStyle/>
          <a:p>
            <a:endParaRPr lang="en-GB"/>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6" name="Footer Placeholder 5">
            <a:extLst>
              <a:ext uri="{FF2B5EF4-FFF2-40B4-BE49-F238E27FC236}">
                <a16:creationId xmlns:a16="http://schemas.microsoft.com/office/drawing/2014/main" id="{79604BBF-84F9-428A-8EAE-EB5FE2B74162}"/>
              </a:ext>
            </a:extLst>
          </p:cNvPr>
          <p:cNvSpPr>
            <a:spLocks noGrp="1"/>
          </p:cNvSpPr>
          <p:nvPr>
            <p:ph type="ftr" sz="quarter" idx="3"/>
          </p:nvPr>
        </p:nvSpPr>
        <p:spPr>
          <a:xfrm>
            <a:off x="512193" y="6519124"/>
            <a:ext cx="5421881" cy="92333"/>
          </a:xfrm>
          <a:prstGeom prst="rect">
            <a:avLst/>
          </a:prstGeom>
        </p:spPr>
        <p:txBody>
          <a:bodyPr vert="horz" wrap="square" lIns="0" tIns="0" rIns="0" bIns="0" rtlCol="0" anchor="ctr">
            <a:spAutoFit/>
          </a:bodyPr>
          <a:lstStyle>
            <a:lvl1pPr algn="l">
              <a:defRPr sz="600">
                <a:solidFill>
                  <a:schemeClr val="tx1"/>
                </a:solidFill>
                <a:latin typeface="Atlas Grotesk Light" pitchFamily="50" charset="0"/>
              </a:defRPr>
            </a:lvl1pPr>
          </a:lstStyle>
          <a:p>
            <a:r>
              <a:rPr lang="en-GB" dirty="0"/>
              <a:t>Copyright© 2018 Sinch. All rights reserved. NDA Confidential.</a:t>
            </a:r>
          </a:p>
        </p:txBody>
      </p:sp>
      <p:sp>
        <p:nvSpPr>
          <p:cNvPr id="10" name="Slide Number Placeholder 6">
            <a:extLst>
              <a:ext uri="{FF2B5EF4-FFF2-40B4-BE49-F238E27FC236}">
                <a16:creationId xmlns:a16="http://schemas.microsoft.com/office/drawing/2014/main" id="{3C2D1D1C-8329-4A3A-9B7C-F0BF2C625A9F}"/>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a:solidFill>
                  <a:schemeClr val="tx1"/>
                </a:solidFill>
                <a:latin typeface="+mj-lt"/>
              </a:defRPr>
            </a:lvl1pPr>
          </a:lstStyle>
          <a:p>
            <a:fld id="{7B5B176D-AD98-464F-9F48-2D39BCB07DB2}" type="slidenum">
              <a:rPr lang="en-GB" smtClean="0"/>
              <a:pPr/>
              <a:t>‹#›</a:t>
            </a:fld>
            <a:endParaRPr lang="en-GB"/>
          </a:p>
        </p:txBody>
      </p:sp>
      <p:sp>
        <p:nvSpPr>
          <p:cNvPr id="14" name="Text Placeholder 13">
            <a:extLst>
              <a:ext uri="{FF2B5EF4-FFF2-40B4-BE49-F238E27FC236}">
                <a16:creationId xmlns:a16="http://schemas.microsoft.com/office/drawing/2014/main" id="{B5F89CC3-F4DD-4DC4-A82C-E7DF3163F085}"/>
              </a:ext>
            </a:extLst>
          </p:cNvPr>
          <p:cNvSpPr>
            <a:spLocks noGrp="1"/>
          </p:cNvSpPr>
          <p:nvPr>
            <p:ph type="body" sz="quarter" idx="11"/>
          </p:nvPr>
        </p:nvSpPr>
        <p:spPr>
          <a:xfrm>
            <a:off x="512193" y="5739424"/>
            <a:ext cx="8229652" cy="650606"/>
          </a:xfrm>
        </p:spPr>
        <p:txBody>
          <a:bodyPr anchor="b"/>
          <a:lstStyle>
            <a:lvl1pPr>
              <a:lnSpc>
                <a:spcPct val="80000"/>
              </a:lnSpc>
              <a:defRPr>
                <a:solidFill>
                  <a:schemeClr val="accent2"/>
                </a:solidFill>
                <a:latin typeface="Atlas Grotesk Medium" pitchFamily="50" charset="0"/>
              </a:defRPr>
            </a:lvl1pPr>
            <a:lvl2pPr>
              <a:lnSpc>
                <a:spcPct val="80000"/>
              </a:lnSpc>
              <a:defRPr lang="en-GB" sz="2000" b="0" kern="1200" dirty="0">
                <a:solidFill>
                  <a:schemeClr val="accent2"/>
                </a:solidFill>
                <a:latin typeface="Atlas Grotesk Medium" pitchFamily="50" charset="0"/>
                <a:ea typeface="+mn-ea"/>
                <a:cs typeface="+mn-cs"/>
              </a:defRPr>
            </a:lvl2pPr>
          </a:lstStyle>
          <a:p>
            <a:pPr lvl="0"/>
            <a:r>
              <a:rPr lang="en-US"/>
              <a:t>Edit Master text styles</a:t>
            </a:r>
          </a:p>
          <a:p>
            <a:pPr lvl="1"/>
            <a:r>
              <a:rPr lang="en-GB"/>
              <a:t>Up to 2 lines</a:t>
            </a:r>
          </a:p>
        </p:txBody>
      </p:sp>
    </p:spTree>
    <p:extLst>
      <p:ext uri="{BB962C8B-B14F-4D97-AF65-F5344CB8AC3E}">
        <p14:creationId xmlns:p14="http://schemas.microsoft.com/office/powerpoint/2010/main" val="375086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 Be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7" name="Graphic 5">
            <a:extLst>
              <a:ext uri="{FF2B5EF4-FFF2-40B4-BE49-F238E27FC236}">
                <a16:creationId xmlns:a16="http://schemas.microsoft.com/office/drawing/2014/main" id="{5DAE4771-85EE-432C-82A4-8F4FA200626D}"/>
              </a:ext>
            </a:extLst>
          </p:cNvPr>
          <p:cNvSpPr/>
          <p:nvPr/>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6" name="Footer Placeholder 5">
            <a:extLst>
              <a:ext uri="{FF2B5EF4-FFF2-40B4-BE49-F238E27FC236}">
                <a16:creationId xmlns:a16="http://schemas.microsoft.com/office/drawing/2014/main" id="{C26A6DC0-8378-48A0-86D3-A12DB65A52CE}"/>
              </a:ext>
            </a:extLst>
          </p:cNvPr>
          <p:cNvSpPr>
            <a:spLocks noGrp="1"/>
          </p:cNvSpPr>
          <p:nvPr>
            <p:ph type="ftr" sz="quarter" idx="3"/>
          </p:nvPr>
        </p:nvSpPr>
        <p:spPr>
          <a:xfrm>
            <a:off x="512193" y="6519124"/>
            <a:ext cx="5421881" cy="92333"/>
          </a:xfrm>
          <a:prstGeom prst="rect">
            <a:avLst/>
          </a:prstGeom>
        </p:spPr>
        <p:txBody>
          <a:bodyPr vert="horz" wrap="square" lIns="0" tIns="0" rIns="0" bIns="0" rtlCol="0" anchor="ctr">
            <a:spAutoFit/>
          </a:bodyPr>
          <a:lstStyle>
            <a:lvl1pPr algn="l">
              <a:defRPr sz="600">
                <a:solidFill>
                  <a:schemeClr val="tx1"/>
                </a:solidFill>
                <a:latin typeface="Atlas Grotesk Light" pitchFamily="50" charset="0"/>
              </a:defRPr>
            </a:lvl1pPr>
          </a:lstStyle>
          <a:p>
            <a:r>
              <a:rPr lang="en-GB" dirty="0"/>
              <a:t>Copyright© 2019 </a:t>
            </a:r>
            <a:r>
              <a:rPr lang="en-GB" dirty="0" err="1"/>
              <a:t>Sinch</a:t>
            </a:r>
            <a:r>
              <a:rPr lang="en-GB" dirty="0"/>
              <a:t>. All rights reserved.</a:t>
            </a:r>
          </a:p>
        </p:txBody>
      </p:sp>
      <p:sp>
        <p:nvSpPr>
          <p:cNvPr id="10" name="Slide Number Placeholder 6">
            <a:extLst>
              <a:ext uri="{FF2B5EF4-FFF2-40B4-BE49-F238E27FC236}">
                <a16:creationId xmlns:a16="http://schemas.microsoft.com/office/drawing/2014/main" id="{6F4EFDA8-2FF0-4138-B807-8B25F1DC5B0F}"/>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a:solidFill>
                  <a:schemeClr val="tx1"/>
                </a:solidFill>
                <a:latin typeface="+mj-lt"/>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60190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7" name="Graphic 5">
            <a:extLst>
              <a:ext uri="{FF2B5EF4-FFF2-40B4-BE49-F238E27FC236}">
                <a16:creationId xmlns:a16="http://schemas.microsoft.com/office/drawing/2014/main" id="{5DAE4771-85EE-432C-82A4-8F4FA200626D}"/>
              </a:ext>
            </a:extLst>
          </p:cNvPr>
          <p:cNvSpPr/>
          <p:nvPr/>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5" name="Footer Placeholder 5">
            <a:extLst>
              <a:ext uri="{FF2B5EF4-FFF2-40B4-BE49-F238E27FC236}">
                <a16:creationId xmlns:a16="http://schemas.microsoft.com/office/drawing/2014/main" id="{2A255AA9-6DC5-42FF-81B3-6038B9E5F6EA}"/>
              </a:ext>
            </a:extLst>
          </p:cNvPr>
          <p:cNvSpPr>
            <a:spLocks noGrp="1"/>
          </p:cNvSpPr>
          <p:nvPr>
            <p:ph type="ftr" sz="quarter" idx="3"/>
          </p:nvPr>
        </p:nvSpPr>
        <p:spPr>
          <a:xfrm>
            <a:off x="512193" y="6519124"/>
            <a:ext cx="5421881" cy="92333"/>
          </a:xfrm>
          <a:prstGeom prst="rect">
            <a:avLst/>
          </a:prstGeom>
        </p:spPr>
        <p:txBody>
          <a:bodyPr vert="horz" wrap="square" lIns="0" tIns="0" rIns="0" bIns="0" rtlCol="0" anchor="ctr">
            <a:spAutoFit/>
          </a:bodyPr>
          <a:lstStyle>
            <a:lvl1pPr algn="l">
              <a:defRPr sz="600">
                <a:solidFill>
                  <a:schemeClr val="tx1"/>
                </a:solidFill>
                <a:latin typeface="Atlas Grotesk Light" pitchFamily="50" charset="0"/>
              </a:defRPr>
            </a:lvl1pPr>
          </a:lstStyle>
          <a:p>
            <a:r>
              <a:rPr lang="en-GB" dirty="0"/>
              <a:t>Copyright© 2019 </a:t>
            </a:r>
            <a:r>
              <a:rPr lang="en-GB" dirty="0" err="1"/>
              <a:t>Sinch</a:t>
            </a:r>
            <a:r>
              <a:rPr lang="en-GB" dirty="0"/>
              <a:t>. All rights reserved.</a:t>
            </a:r>
          </a:p>
        </p:txBody>
      </p:sp>
      <p:sp>
        <p:nvSpPr>
          <p:cNvPr id="9" name="Slide Number Placeholder 6">
            <a:extLst>
              <a:ext uri="{FF2B5EF4-FFF2-40B4-BE49-F238E27FC236}">
                <a16:creationId xmlns:a16="http://schemas.microsoft.com/office/drawing/2014/main" id="{4EE3D843-E720-446E-A0FE-210422D7760D}"/>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a:solidFill>
                  <a:schemeClr val="tx1"/>
                </a:solidFill>
                <a:latin typeface="+mj-lt"/>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2308651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5" name="Footer Placeholder 5">
            <a:extLst>
              <a:ext uri="{FF2B5EF4-FFF2-40B4-BE49-F238E27FC236}">
                <a16:creationId xmlns:a16="http://schemas.microsoft.com/office/drawing/2014/main" id="{2A255AA9-6DC5-42FF-81B3-6038B9E5F6EA}"/>
              </a:ext>
            </a:extLst>
          </p:cNvPr>
          <p:cNvSpPr>
            <a:spLocks noGrp="1"/>
          </p:cNvSpPr>
          <p:nvPr>
            <p:ph type="ftr" sz="quarter" idx="3"/>
          </p:nvPr>
        </p:nvSpPr>
        <p:spPr>
          <a:xfrm>
            <a:off x="512193" y="6519124"/>
            <a:ext cx="5421881" cy="92333"/>
          </a:xfrm>
          <a:prstGeom prst="rect">
            <a:avLst/>
          </a:prstGeom>
        </p:spPr>
        <p:txBody>
          <a:bodyPr vert="horz" wrap="square" lIns="0" tIns="0" rIns="0" bIns="0" rtlCol="0" anchor="ctr">
            <a:spAutoFit/>
          </a:bodyPr>
          <a:lstStyle>
            <a:lvl1pPr algn="l">
              <a:defRPr sz="600">
                <a:solidFill>
                  <a:schemeClr val="tx1"/>
                </a:solidFill>
                <a:latin typeface="Atlas Grotesk Light" pitchFamily="50" charset="0"/>
              </a:defRPr>
            </a:lvl1pPr>
          </a:lstStyle>
          <a:p>
            <a:r>
              <a:rPr lang="en-GB" dirty="0"/>
              <a:t>Copyright© 2019 </a:t>
            </a:r>
            <a:r>
              <a:rPr lang="en-GB" dirty="0" err="1"/>
              <a:t>Sinch</a:t>
            </a:r>
            <a:r>
              <a:rPr lang="en-GB" dirty="0"/>
              <a:t>. All rights reserved..</a:t>
            </a:r>
          </a:p>
        </p:txBody>
      </p:sp>
      <p:sp>
        <p:nvSpPr>
          <p:cNvPr id="9" name="Slide Number Placeholder 6">
            <a:extLst>
              <a:ext uri="{FF2B5EF4-FFF2-40B4-BE49-F238E27FC236}">
                <a16:creationId xmlns:a16="http://schemas.microsoft.com/office/drawing/2014/main" id="{4EE3D843-E720-446E-A0FE-210422D7760D}"/>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a:solidFill>
                  <a:schemeClr val="tx1"/>
                </a:solidFill>
                <a:latin typeface="+mj-lt"/>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235713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168524"/>
            <a:ext cx="11160124" cy="41767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Graphic 5">
            <a:extLst>
              <a:ext uri="{FF2B5EF4-FFF2-40B4-BE49-F238E27FC236}">
                <a16:creationId xmlns:a16="http://schemas.microsoft.com/office/drawing/2014/main" id="{5DAE4771-85EE-432C-82A4-8F4FA200626D}"/>
              </a:ext>
            </a:extLst>
          </p:cNvPr>
          <p:cNvSpPr/>
          <p:nvPr/>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6" name="Footer Placeholder 5">
            <a:extLst>
              <a:ext uri="{FF2B5EF4-FFF2-40B4-BE49-F238E27FC236}">
                <a16:creationId xmlns:a16="http://schemas.microsoft.com/office/drawing/2014/main" id="{79604BBF-84F9-428A-8EAE-EB5FE2B74162}"/>
              </a:ext>
            </a:extLst>
          </p:cNvPr>
          <p:cNvSpPr>
            <a:spLocks noGrp="1"/>
          </p:cNvSpPr>
          <p:nvPr>
            <p:ph type="ftr" sz="quarter" idx="3"/>
          </p:nvPr>
        </p:nvSpPr>
        <p:spPr>
          <a:xfrm>
            <a:off x="512193" y="6519124"/>
            <a:ext cx="5421881" cy="92333"/>
          </a:xfrm>
          <a:prstGeom prst="rect">
            <a:avLst/>
          </a:prstGeom>
        </p:spPr>
        <p:txBody>
          <a:bodyPr vert="horz" wrap="square" lIns="0" tIns="0" rIns="0" bIns="0" rtlCol="0" anchor="ctr">
            <a:spAutoFit/>
          </a:bodyPr>
          <a:lstStyle>
            <a:lvl1pPr algn="l">
              <a:defRPr sz="600">
                <a:solidFill>
                  <a:schemeClr val="tx1"/>
                </a:solidFill>
                <a:latin typeface="Atlas Grotesk Light" pitchFamily="50" charset="0"/>
              </a:defRPr>
            </a:lvl1pPr>
          </a:lstStyle>
          <a:p>
            <a:r>
              <a:rPr lang="en-GB" dirty="0"/>
              <a:t>Copyright© 2019 </a:t>
            </a:r>
            <a:r>
              <a:rPr lang="en-GB" dirty="0" err="1"/>
              <a:t>Sinch</a:t>
            </a:r>
            <a:r>
              <a:rPr lang="en-GB" dirty="0"/>
              <a:t>. All rights reserved. </a:t>
            </a:r>
          </a:p>
        </p:txBody>
      </p:sp>
      <p:sp>
        <p:nvSpPr>
          <p:cNvPr id="10" name="Slide Number Placeholder 6">
            <a:extLst>
              <a:ext uri="{FF2B5EF4-FFF2-40B4-BE49-F238E27FC236}">
                <a16:creationId xmlns:a16="http://schemas.microsoft.com/office/drawing/2014/main" id="{3C2D1D1C-8329-4A3A-9B7C-F0BF2C625A9F}"/>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a:solidFill>
                  <a:schemeClr val="tx1"/>
                </a:solidFill>
                <a:latin typeface="+mj-lt"/>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220130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 Content + Bubble Box 1">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9E0E5259-BA72-4468-AFF2-5103C15FCE9D}"/>
              </a:ext>
            </a:extLst>
          </p:cNvPr>
          <p:cNvSpPr/>
          <p:nvPr userDrawn="1"/>
        </p:nvSpPr>
        <p:spPr>
          <a:xfrm>
            <a:off x="0" y="5216198"/>
            <a:ext cx="12192000" cy="1641802"/>
          </a:xfrm>
          <a:custGeom>
            <a:avLst/>
            <a:gdLst>
              <a:gd name="connsiteX0" fmla="*/ 0 w 12192000"/>
              <a:gd name="connsiteY0" fmla="*/ 0 h 1641802"/>
              <a:gd name="connsiteX1" fmla="*/ 514326 w 12192000"/>
              <a:gd name="connsiteY1" fmla="*/ 0 h 1641802"/>
              <a:gd name="connsiteX2" fmla="*/ 514326 w 12192000"/>
              <a:gd name="connsiteY2" fmla="*/ 383499 h 1641802"/>
              <a:gd name="connsiteX3" fmla="*/ 1179278 w 12192000"/>
              <a:gd name="connsiteY3" fmla="*/ 0 h 1641802"/>
              <a:gd name="connsiteX4" fmla="*/ 4148087 w 12192000"/>
              <a:gd name="connsiteY4" fmla="*/ 0 h 1641802"/>
              <a:gd name="connsiteX5" fmla="*/ 4225876 w 12192000"/>
              <a:gd name="connsiteY5" fmla="*/ 0 h 1641802"/>
              <a:gd name="connsiteX6" fmla="*/ 9732963 w 12192000"/>
              <a:gd name="connsiteY6" fmla="*/ 0 h 1641802"/>
              <a:gd name="connsiteX7" fmla="*/ 10236452 w 12192000"/>
              <a:gd name="connsiteY7" fmla="*/ 0 h 1641802"/>
              <a:gd name="connsiteX8" fmla="*/ 12192000 w 12192000"/>
              <a:gd name="connsiteY8" fmla="*/ 0 h 1641802"/>
              <a:gd name="connsiteX9" fmla="*/ 12192000 w 12192000"/>
              <a:gd name="connsiteY9" fmla="*/ 1641802 h 1641802"/>
              <a:gd name="connsiteX10" fmla="*/ 0 w 12192000"/>
              <a:gd name="connsiteY10" fmla="*/ 1641802 h 164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641802">
                <a:moveTo>
                  <a:pt x="0" y="0"/>
                </a:moveTo>
                <a:lnTo>
                  <a:pt x="514326" y="0"/>
                </a:lnTo>
                <a:lnTo>
                  <a:pt x="514326" y="383499"/>
                </a:lnTo>
                <a:lnTo>
                  <a:pt x="1179278" y="0"/>
                </a:lnTo>
                <a:lnTo>
                  <a:pt x="4148087" y="0"/>
                </a:lnTo>
                <a:lnTo>
                  <a:pt x="4225876" y="0"/>
                </a:lnTo>
                <a:lnTo>
                  <a:pt x="9732963" y="0"/>
                </a:lnTo>
                <a:lnTo>
                  <a:pt x="10236452" y="0"/>
                </a:lnTo>
                <a:lnTo>
                  <a:pt x="12192000" y="0"/>
                </a:lnTo>
                <a:lnTo>
                  <a:pt x="12192000" y="1641802"/>
                </a:lnTo>
                <a:lnTo>
                  <a:pt x="0" y="164180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168525"/>
            <a:ext cx="11160124" cy="280113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Graphic 5">
            <a:extLst>
              <a:ext uri="{FF2B5EF4-FFF2-40B4-BE49-F238E27FC236}">
                <a16:creationId xmlns:a16="http://schemas.microsoft.com/office/drawing/2014/main" id="{5DAE4771-85EE-432C-82A4-8F4FA200626D}"/>
              </a:ext>
            </a:extLst>
          </p:cNvPr>
          <p:cNvSpPr/>
          <p:nvPr/>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2">
              <a:lumMod val="20000"/>
              <a:lumOff val="80000"/>
              <a:alpha val="30000"/>
            </a:schemeClr>
          </a:solidFill>
          <a:ln w="5412" cap="flat">
            <a:noFill/>
            <a:prstDash val="solid"/>
            <a:miter/>
          </a:ln>
        </p:spPr>
        <p:txBody>
          <a:bodyPr rtlCol="0" anchor="ctr"/>
          <a:lstStyle/>
          <a:p>
            <a:endParaRPr lang="en-GB"/>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6" name="Footer Placeholder 5">
            <a:extLst>
              <a:ext uri="{FF2B5EF4-FFF2-40B4-BE49-F238E27FC236}">
                <a16:creationId xmlns:a16="http://schemas.microsoft.com/office/drawing/2014/main" id="{79604BBF-84F9-428A-8EAE-EB5FE2B74162}"/>
              </a:ext>
            </a:extLst>
          </p:cNvPr>
          <p:cNvSpPr>
            <a:spLocks noGrp="1"/>
          </p:cNvSpPr>
          <p:nvPr>
            <p:ph type="ftr" sz="quarter" idx="3"/>
          </p:nvPr>
        </p:nvSpPr>
        <p:spPr>
          <a:xfrm>
            <a:off x="512193" y="6519124"/>
            <a:ext cx="5421881" cy="92333"/>
          </a:xfrm>
          <a:prstGeom prst="rect">
            <a:avLst/>
          </a:prstGeom>
        </p:spPr>
        <p:txBody>
          <a:bodyPr vert="horz" wrap="square" lIns="0" tIns="0" rIns="0" bIns="0" rtlCol="0" anchor="ctr">
            <a:spAutoFit/>
          </a:bodyPr>
          <a:lstStyle>
            <a:lvl1pPr algn="l">
              <a:defRPr sz="600">
                <a:solidFill>
                  <a:schemeClr val="tx1"/>
                </a:solidFill>
                <a:latin typeface="Atlas Grotesk Light" pitchFamily="50" charset="0"/>
              </a:defRPr>
            </a:lvl1pPr>
          </a:lstStyle>
          <a:p>
            <a:r>
              <a:rPr lang="en-GB" dirty="0"/>
              <a:t>Copyright© 2018 Sinch. All rights reserved. NDA Confidential.</a:t>
            </a:r>
          </a:p>
        </p:txBody>
      </p:sp>
      <p:sp>
        <p:nvSpPr>
          <p:cNvPr id="10" name="Slide Number Placeholder 6">
            <a:extLst>
              <a:ext uri="{FF2B5EF4-FFF2-40B4-BE49-F238E27FC236}">
                <a16:creationId xmlns:a16="http://schemas.microsoft.com/office/drawing/2014/main" id="{3C2D1D1C-8329-4A3A-9B7C-F0BF2C625A9F}"/>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a:solidFill>
                  <a:schemeClr val="tx1"/>
                </a:solidFill>
                <a:latin typeface="+mj-lt"/>
              </a:defRPr>
            </a:lvl1pPr>
          </a:lstStyle>
          <a:p>
            <a:fld id="{7B5B176D-AD98-464F-9F48-2D39BCB07DB2}" type="slidenum">
              <a:rPr lang="en-GB" smtClean="0"/>
              <a:pPr/>
              <a:t>‹#›</a:t>
            </a:fld>
            <a:endParaRPr lang="en-GB"/>
          </a:p>
        </p:txBody>
      </p:sp>
      <p:sp>
        <p:nvSpPr>
          <p:cNvPr id="14" name="Text Placeholder 13">
            <a:extLst>
              <a:ext uri="{FF2B5EF4-FFF2-40B4-BE49-F238E27FC236}">
                <a16:creationId xmlns:a16="http://schemas.microsoft.com/office/drawing/2014/main" id="{B5F89CC3-F4DD-4DC4-A82C-E7DF3163F085}"/>
              </a:ext>
            </a:extLst>
          </p:cNvPr>
          <p:cNvSpPr>
            <a:spLocks noGrp="1"/>
          </p:cNvSpPr>
          <p:nvPr>
            <p:ph type="body" sz="quarter" idx="11"/>
          </p:nvPr>
        </p:nvSpPr>
        <p:spPr>
          <a:xfrm>
            <a:off x="512193" y="5739424"/>
            <a:ext cx="8229652" cy="650606"/>
          </a:xfrm>
        </p:spPr>
        <p:txBody>
          <a:bodyPr anchor="b"/>
          <a:lstStyle>
            <a:lvl1pPr>
              <a:lnSpc>
                <a:spcPct val="80000"/>
              </a:lnSpc>
              <a:defRPr>
                <a:solidFill>
                  <a:schemeClr val="accent2"/>
                </a:solidFill>
                <a:latin typeface="Atlas Grotesk Medium" pitchFamily="50" charset="0"/>
              </a:defRPr>
            </a:lvl1pPr>
            <a:lvl2pPr>
              <a:lnSpc>
                <a:spcPct val="80000"/>
              </a:lnSpc>
              <a:defRPr lang="en-GB" sz="2000" b="0" kern="1200" dirty="0">
                <a:solidFill>
                  <a:schemeClr val="accent2"/>
                </a:solidFill>
                <a:latin typeface="Atlas Grotesk Medium" pitchFamily="50" charset="0"/>
                <a:ea typeface="+mn-ea"/>
                <a:cs typeface="+mn-cs"/>
              </a:defRPr>
            </a:lvl2pPr>
          </a:lstStyle>
          <a:p>
            <a:pPr lvl="0"/>
            <a:r>
              <a:rPr lang="en-US"/>
              <a:t>Edit Master text styles</a:t>
            </a:r>
          </a:p>
          <a:p>
            <a:pPr lvl="1"/>
            <a:r>
              <a:rPr lang="en-GB"/>
              <a:t>Up to 2 lines</a:t>
            </a:r>
          </a:p>
        </p:txBody>
      </p:sp>
    </p:spTree>
    <p:extLst>
      <p:ext uri="{BB962C8B-B14F-4D97-AF65-F5344CB8AC3E}">
        <p14:creationId xmlns:p14="http://schemas.microsoft.com/office/powerpoint/2010/main" val="884996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 Content + Bubble Box 2">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9E0E5259-BA72-4468-AFF2-5103C15FCE9D}"/>
              </a:ext>
            </a:extLst>
          </p:cNvPr>
          <p:cNvSpPr/>
          <p:nvPr userDrawn="1"/>
        </p:nvSpPr>
        <p:spPr>
          <a:xfrm>
            <a:off x="0" y="5216198"/>
            <a:ext cx="12192000" cy="1641802"/>
          </a:xfrm>
          <a:custGeom>
            <a:avLst/>
            <a:gdLst>
              <a:gd name="connsiteX0" fmla="*/ 0 w 12192000"/>
              <a:gd name="connsiteY0" fmla="*/ 0 h 1641802"/>
              <a:gd name="connsiteX1" fmla="*/ 514326 w 12192000"/>
              <a:gd name="connsiteY1" fmla="*/ 0 h 1641802"/>
              <a:gd name="connsiteX2" fmla="*/ 514326 w 12192000"/>
              <a:gd name="connsiteY2" fmla="*/ 383499 h 1641802"/>
              <a:gd name="connsiteX3" fmla="*/ 1179278 w 12192000"/>
              <a:gd name="connsiteY3" fmla="*/ 0 h 1641802"/>
              <a:gd name="connsiteX4" fmla="*/ 4148087 w 12192000"/>
              <a:gd name="connsiteY4" fmla="*/ 0 h 1641802"/>
              <a:gd name="connsiteX5" fmla="*/ 4225876 w 12192000"/>
              <a:gd name="connsiteY5" fmla="*/ 0 h 1641802"/>
              <a:gd name="connsiteX6" fmla="*/ 9732963 w 12192000"/>
              <a:gd name="connsiteY6" fmla="*/ 0 h 1641802"/>
              <a:gd name="connsiteX7" fmla="*/ 10236452 w 12192000"/>
              <a:gd name="connsiteY7" fmla="*/ 0 h 1641802"/>
              <a:gd name="connsiteX8" fmla="*/ 12192000 w 12192000"/>
              <a:gd name="connsiteY8" fmla="*/ 0 h 1641802"/>
              <a:gd name="connsiteX9" fmla="*/ 12192000 w 12192000"/>
              <a:gd name="connsiteY9" fmla="*/ 1641802 h 1641802"/>
              <a:gd name="connsiteX10" fmla="*/ 0 w 12192000"/>
              <a:gd name="connsiteY10" fmla="*/ 1641802 h 164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641802">
                <a:moveTo>
                  <a:pt x="0" y="0"/>
                </a:moveTo>
                <a:lnTo>
                  <a:pt x="514326" y="0"/>
                </a:lnTo>
                <a:lnTo>
                  <a:pt x="514326" y="383499"/>
                </a:lnTo>
                <a:lnTo>
                  <a:pt x="1179278" y="0"/>
                </a:lnTo>
                <a:lnTo>
                  <a:pt x="4148087" y="0"/>
                </a:lnTo>
                <a:lnTo>
                  <a:pt x="4225876" y="0"/>
                </a:lnTo>
                <a:lnTo>
                  <a:pt x="9732963" y="0"/>
                </a:lnTo>
                <a:lnTo>
                  <a:pt x="10236452" y="0"/>
                </a:lnTo>
                <a:lnTo>
                  <a:pt x="12192000" y="0"/>
                </a:lnTo>
                <a:lnTo>
                  <a:pt x="12192000" y="1641802"/>
                </a:lnTo>
                <a:lnTo>
                  <a:pt x="0" y="164180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168525"/>
            <a:ext cx="11160124" cy="280113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Graphic 5">
            <a:extLst>
              <a:ext uri="{FF2B5EF4-FFF2-40B4-BE49-F238E27FC236}">
                <a16:creationId xmlns:a16="http://schemas.microsoft.com/office/drawing/2014/main" id="{5DAE4771-85EE-432C-82A4-8F4FA200626D}"/>
              </a:ext>
            </a:extLst>
          </p:cNvPr>
          <p:cNvSpPr/>
          <p:nvPr/>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accent1">
              <a:lumMod val="20000"/>
              <a:lumOff val="80000"/>
              <a:alpha val="30000"/>
            </a:schemeClr>
          </a:solidFill>
          <a:ln w="5412" cap="flat">
            <a:noFill/>
            <a:prstDash val="solid"/>
            <a:miter/>
          </a:ln>
        </p:spPr>
        <p:txBody>
          <a:bodyPr rtlCol="0" anchor="ctr"/>
          <a:lstStyle/>
          <a:p>
            <a:endParaRPr lang="en-GB">
              <a:solidFill>
                <a:schemeClr val="bg1"/>
              </a:solidFill>
            </a:endParaRPr>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6" name="Footer Placeholder 5">
            <a:extLst>
              <a:ext uri="{FF2B5EF4-FFF2-40B4-BE49-F238E27FC236}">
                <a16:creationId xmlns:a16="http://schemas.microsoft.com/office/drawing/2014/main" id="{79604BBF-84F9-428A-8EAE-EB5FE2B74162}"/>
              </a:ext>
            </a:extLst>
          </p:cNvPr>
          <p:cNvSpPr>
            <a:spLocks noGrp="1"/>
          </p:cNvSpPr>
          <p:nvPr>
            <p:ph type="ftr" sz="quarter" idx="3"/>
          </p:nvPr>
        </p:nvSpPr>
        <p:spPr>
          <a:xfrm>
            <a:off x="512193" y="6519124"/>
            <a:ext cx="5421881" cy="92333"/>
          </a:xfrm>
          <a:prstGeom prst="rect">
            <a:avLst/>
          </a:prstGeom>
        </p:spPr>
        <p:txBody>
          <a:bodyPr vert="horz" wrap="square" lIns="0" tIns="0" rIns="0" bIns="0" rtlCol="0" anchor="ctr">
            <a:spAutoFit/>
          </a:bodyPr>
          <a:lstStyle>
            <a:lvl1pPr algn="l">
              <a:defRPr sz="600">
                <a:solidFill>
                  <a:schemeClr val="bg1"/>
                </a:solidFill>
                <a:latin typeface="Atlas Grotesk Light" pitchFamily="50" charset="0"/>
              </a:defRPr>
            </a:lvl1pPr>
          </a:lstStyle>
          <a:p>
            <a:r>
              <a:rPr lang="en-GB" dirty="0"/>
              <a:t>Copyright© 2018 Sinch. All rights reserved. NDA Confidential.</a:t>
            </a:r>
          </a:p>
        </p:txBody>
      </p:sp>
      <p:sp>
        <p:nvSpPr>
          <p:cNvPr id="10" name="Slide Number Placeholder 6">
            <a:extLst>
              <a:ext uri="{FF2B5EF4-FFF2-40B4-BE49-F238E27FC236}">
                <a16:creationId xmlns:a16="http://schemas.microsoft.com/office/drawing/2014/main" id="{3C2D1D1C-8329-4A3A-9B7C-F0BF2C625A9F}"/>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a:solidFill>
                  <a:schemeClr val="bg1"/>
                </a:solidFill>
                <a:latin typeface="+mj-lt"/>
              </a:defRPr>
            </a:lvl1pPr>
          </a:lstStyle>
          <a:p>
            <a:fld id="{7B5B176D-AD98-464F-9F48-2D39BCB07DB2}" type="slidenum">
              <a:rPr lang="en-GB" smtClean="0"/>
              <a:pPr/>
              <a:t>‹#›</a:t>
            </a:fld>
            <a:endParaRPr lang="en-GB"/>
          </a:p>
        </p:txBody>
      </p:sp>
      <p:sp>
        <p:nvSpPr>
          <p:cNvPr id="14" name="Text Placeholder 13">
            <a:extLst>
              <a:ext uri="{FF2B5EF4-FFF2-40B4-BE49-F238E27FC236}">
                <a16:creationId xmlns:a16="http://schemas.microsoft.com/office/drawing/2014/main" id="{B5F89CC3-F4DD-4DC4-A82C-E7DF3163F085}"/>
              </a:ext>
            </a:extLst>
          </p:cNvPr>
          <p:cNvSpPr>
            <a:spLocks noGrp="1"/>
          </p:cNvSpPr>
          <p:nvPr>
            <p:ph type="body" sz="quarter" idx="11"/>
          </p:nvPr>
        </p:nvSpPr>
        <p:spPr>
          <a:xfrm>
            <a:off x="512193" y="5739424"/>
            <a:ext cx="8229652" cy="650606"/>
          </a:xfrm>
        </p:spPr>
        <p:txBody>
          <a:bodyPr anchor="b"/>
          <a:lstStyle>
            <a:lvl1pPr>
              <a:lnSpc>
                <a:spcPct val="80000"/>
              </a:lnSpc>
              <a:defRPr>
                <a:solidFill>
                  <a:schemeClr val="accent4"/>
                </a:solidFill>
                <a:latin typeface="Atlas Grotesk Medium" pitchFamily="50" charset="0"/>
              </a:defRPr>
            </a:lvl1pPr>
            <a:lvl2pPr>
              <a:lnSpc>
                <a:spcPct val="80000"/>
              </a:lnSpc>
              <a:defRPr lang="en-GB" sz="2000" b="0" kern="1200" dirty="0">
                <a:solidFill>
                  <a:schemeClr val="accent4"/>
                </a:solidFill>
                <a:latin typeface="Atlas Grotesk Medium" pitchFamily="50" charset="0"/>
                <a:ea typeface="+mn-ea"/>
                <a:cs typeface="+mn-cs"/>
              </a:defRPr>
            </a:lvl2pPr>
          </a:lstStyle>
          <a:p>
            <a:pPr lvl="0"/>
            <a:r>
              <a:rPr lang="en-US"/>
              <a:t>Edit Master text styles</a:t>
            </a:r>
          </a:p>
          <a:p>
            <a:pPr lvl="1"/>
            <a:r>
              <a:rPr lang="en-GB"/>
              <a:t>Up to 2 lines</a:t>
            </a:r>
          </a:p>
        </p:txBody>
      </p:sp>
    </p:spTree>
    <p:extLst>
      <p:ext uri="{BB962C8B-B14F-4D97-AF65-F5344CB8AC3E}">
        <p14:creationId xmlns:p14="http://schemas.microsoft.com/office/powerpoint/2010/main" val="447734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 Content + Bubble Box 3">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9E0E5259-BA72-4468-AFF2-5103C15FCE9D}"/>
              </a:ext>
            </a:extLst>
          </p:cNvPr>
          <p:cNvSpPr/>
          <p:nvPr userDrawn="1"/>
        </p:nvSpPr>
        <p:spPr>
          <a:xfrm>
            <a:off x="0" y="5216198"/>
            <a:ext cx="12192000" cy="1641802"/>
          </a:xfrm>
          <a:custGeom>
            <a:avLst/>
            <a:gdLst>
              <a:gd name="connsiteX0" fmla="*/ 0 w 12192000"/>
              <a:gd name="connsiteY0" fmla="*/ 0 h 1641802"/>
              <a:gd name="connsiteX1" fmla="*/ 514326 w 12192000"/>
              <a:gd name="connsiteY1" fmla="*/ 0 h 1641802"/>
              <a:gd name="connsiteX2" fmla="*/ 514326 w 12192000"/>
              <a:gd name="connsiteY2" fmla="*/ 383499 h 1641802"/>
              <a:gd name="connsiteX3" fmla="*/ 1179278 w 12192000"/>
              <a:gd name="connsiteY3" fmla="*/ 0 h 1641802"/>
              <a:gd name="connsiteX4" fmla="*/ 4148087 w 12192000"/>
              <a:gd name="connsiteY4" fmla="*/ 0 h 1641802"/>
              <a:gd name="connsiteX5" fmla="*/ 4225876 w 12192000"/>
              <a:gd name="connsiteY5" fmla="*/ 0 h 1641802"/>
              <a:gd name="connsiteX6" fmla="*/ 9732963 w 12192000"/>
              <a:gd name="connsiteY6" fmla="*/ 0 h 1641802"/>
              <a:gd name="connsiteX7" fmla="*/ 10236452 w 12192000"/>
              <a:gd name="connsiteY7" fmla="*/ 0 h 1641802"/>
              <a:gd name="connsiteX8" fmla="*/ 12192000 w 12192000"/>
              <a:gd name="connsiteY8" fmla="*/ 0 h 1641802"/>
              <a:gd name="connsiteX9" fmla="*/ 12192000 w 12192000"/>
              <a:gd name="connsiteY9" fmla="*/ 1641802 h 1641802"/>
              <a:gd name="connsiteX10" fmla="*/ 0 w 12192000"/>
              <a:gd name="connsiteY10" fmla="*/ 1641802 h 164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641802">
                <a:moveTo>
                  <a:pt x="0" y="0"/>
                </a:moveTo>
                <a:lnTo>
                  <a:pt x="514326" y="0"/>
                </a:lnTo>
                <a:lnTo>
                  <a:pt x="514326" y="383499"/>
                </a:lnTo>
                <a:lnTo>
                  <a:pt x="1179278" y="0"/>
                </a:lnTo>
                <a:lnTo>
                  <a:pt x="4148087" y="0"/>
                </a:lnTo>
                <a:lnTo>
                  <a:pt x="4225876" y="0"/>
                </a:lnTo>
                <a:lnTo>
                  <a:pt x="9732963" y="0"/>
                </a:lnTo>
                <a:lnTo>
                  <a:pt x="10236452" y="0"/>
                </a:lnTo>
                <a:lnTo>
                  <a:pt x="12192000" y="0"/>
                </a:lnTo>
                <a:lnTo>
                  <a:pt x="12192000" y="1641802"/>
                </a:lnTo>
                <a:lnTo>
                  <a:pt x="0" y="164180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168525"/>
            <a:ext cx="11160124" cy="280113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Graphic 5">
            <a:extLst>
              <a:ext uri="{FF2B5EF4-FFF2-40B4-BE49-F238E27FC236}">
                <a16:creationId xmlns:a16="http://schemas.microsoft.com/office/drawing/2014/main" id="{5DAE4771-85EE-432C-82A4-8F4FA200626D}"/>
              </a:ext>
            </a:extLst>
          </p:cNvPr>
          <p:cNvSpPr/>
          <p:nvPr/>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accent1">
              <a:lumMod val="20000"/>
              <a:lumOff val="80000"/>
              <a:alpha val="20000"/>
            </a:schemeClr>
          </a:solidFill>
          <a:ln w="5412" cap="flat">
            <a:noFill/>
            <a:prstDash val="solid"/>
            <a:miter/>
          </a:ln>
        </p:spPr>
        <p:txBody>
          <a:bodyPr rtlCol="0" anchor="ctr"/>
          <a:lstStyle/>
          <a:p>
            <a:endParaRPr lang="en-GB">
              <a:solidFill>
                <a:schemeClr val="accent2">
                  <a:lumMod val="20000"/>
                  <a:lumOff val="80000"/>
                </a:schemeClr>
              </a:solidFill>
            </a:endParaRPr>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6" name="Footer Placeholder 5">
            <a:extLst>
              <a:ext uri="{FF2B5EF4-FFF2-40B4-BE49-F238E27FC236}">
                <a16:creationId xmlns:a16="http://schemas.microsoft.com/office/drawing/2014/main" id="{79604BBF-84F9-428A-8EAE-EB5FE2B74162}"/>
              </a:ext>
            </a:extLst>
          </p:cNvPr>
          <p:cNvSpPr>
            <a:spLocks noGrp="1"/>
          </p:cNvSpPr>
          <p:nvPr>
            <p:ph type="ftr" sz="quarter" idx="3"/>
          </p:nvPr>
        </p:nvSpPr>
        <p:spPr>
          <a:xfrm>
            <a:off x="512193" y="6519124"/>
            <a:ext cx="5421881" cy="92333"/>
          </a:xfrm>
          <a:prstGeom prst="rect">
            <a:avLst/>
          </a:prstGeom>
        </p:spPr>
        <p:txBody>
          <a:bodyPr vert="horz" wrap="square" lIns="0" tIns="0" rIns="0" bIns="0" rtlCol="0" anchor="ctr">
            <a:spAutoFit/>
          </a:bodyPr>
          <a:lstStyle>
            <a:lvl1pPr algn="l">
              <a:defRPr sz="600">
                <a:solidFill>
                  <a:schemeClr val="bg1"/>
                </a:solidFill>
                <a:latin typeface="Atlas Grotesk Light" pitchFamily="50" charset="0"/>
              </a:defRPr>
            </a:lvl1pPr>
          </a:lstStyle>
          <a:p>
            <a:r>
              <a:rPr lang="en-GB" dirty="0"/>
              <a:t>Copyright© 2018 Sinch. All rights reserved. NDA Confidential.</a:t>
            </a:r>
          </a:p>
        </p:txBody>
      </p:sp>
      <p:sp>
        <p:nvSpPr>
          <p:cNvPr id="10" name="Slide Number Placeholder 6">
            <a:extLst>
              <a:ext uri="{FF2B5EF4-FFF2-40B4-BE49-F238E27FC236}">
                <a16:creationId xmlns:a16="http://schemas.microsoft.com/office/drawing/2014/main" id="{3C2D1D1C-8329-4A3A-9B7C-F0BF2C625A9F}"/>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a:solidFill>
                  <a:schemeClr val="bg1"/>
                </a:solidFill>
                <a:latin typeface="+mj-lt"/>
              </a:defRPr>
            </a:lvl1pPr>
          </a:lstStyle>
          <a:p>
            <a:fld id="{7B5B176D-AD98-464F-9F48-2D39BCB07DB2}" type="slidenum">
              <a:rPr lang="en-GB" smtClean="0"/>
              <a:pPr/>
              <a:t>‹#›</a:t>
            </a:fld>
            <a:endParaRPr lang="en-GB"/>
          </a:p>
        </p:txBody>
      </p:sp>
      <p:sp>
        <p:nvSpPr>
          <p:cNvPr id="14" name="Text Placeholder 13">
            <a:extLst>
              <a:ext uri="{FF2B5EF4-FFF2-40B4-BE49-F238E27FC236}">
                <a16:creationId xmlns:a16="http://schemas.microsoft.com/office/drawing/2014/main" id="{B5F89CC3-F4DD-4DC4-A82C-E7DF3163F085}"/>
              </a:ext>
            </a:extLst>
          </p:cNvPr>
          <p:cNvSpPr>
            <a:spLocks noGrp="1"/>
          </p:cNvSpPr>
          <p:nvPr>
            <p:ph type="body" sz="quarter" idx="11"/>
          </p:nvPr>
        </p:nvSpPr>
        <p:spPr>
          <a:xfrm>
            <a:off x="512193" y="5739424"/>
            <a:ext cx="8229652" cy="650606"/>
          </a:xfrm>
        </p:spPr>
        <p:txBody>
          <a:bodyPr anchor="b"/>
          <a:lstStyle>
            <a:lvl1pPr>
              <a:lnSpc>
                <a:spcPct val="80000"/>
              </a:lnSpc>
              <a:defRPr>
                <a:solidFill>
                  <a:schemeClr val="accent6"/>
                </a:solidFill>
                <a:latin typeface="Atlas Grotesk Medium" pitchFamily="50" charset="0"/>
              </a:defRPr>
            </a:lvl1pPr>
            <a:lvl2pPr>
              <a:lnSpc>
                <a:spcPct val="80000"/>
              </a:lnSpc>
              <a:defRPr lang="en-GB" sz="2000" b="0" kern="1200" dirty="0">
                <a:solidFill>
                  <a:schemeClr val="accent6"/>
                </a:solidFill>
                <a:latin typeface="Atlas Grotesk Medium" pitchFamily="50" charset="0"/>
                <a:ea typeface="+mn-ea"/>
                <a:cs typeface="+mn-cs"/>
              </a:defRPr>
            </a:lvl2pPr>
          </a:lstStyle>
          <a:p>
            <a:pPr lvl="0"/>
            <a:r>
              <a:rPr lang="en-US"/>
              <a:t>Edit Master text styles</a:t>
            </a:r>
          </a:p>
          <a:p>
            <a:pPr lvl="1"/>
            <a:r>
              <a:rPr lang="en-GB"/>
              <a:t>Up to 2 lines</a:t>
            </a:r>
          </a:p>
        </p:txBody>
      </p:sp>
    </p:spTree>
    <p:extLst>
      <p:ext uri="{BB962C8B-B14F-4D97-AF65-F5344CB8AC3E}">
        <p14:creationId xmlns:p14="http://schemas.microsoft.com/office/powerpoint/2010/main" val="356886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 Content + Bubble Box 4">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9E0E5259-BA72-4468-AFF2-5103C15FCE9D}"/>
              </a:ext>
            </a:extLst>
          </p:cNvPr>
          <p:cNvSpPr/>
          <p:nvPr userDrawn="1"/>
        </p:nvSpPr>
        <p:spPr>
          <a:xfrm>
            <a:off x="0" y="5216198"/>
            <a:ext cx="12192000" cy="1641802"/>
          </a:xfrm>
          <a:custGeom>
            <a:avLst/>
            <a:gdLst>
              <a:gd name="connsiteX0" fmla="*/ 0 w 12192000"/>
              <a:gd name="connsiteY0" fmla="*/ 0 h 1641802"/>
              <a:gd name="connsiteX1" fmla="*/ 514326 w 12192000"/>
              <a:gd name="connsiteY1" fmla="*/ 0 h 1641802"/>
              <a:gd name="connsiteX2" fmla="*/ 514326 w 12192000"/>
              <a:gd name="connsiteY2" fmla="*/ 383499 h 1641802"/>
              <a:gd name="connsiteX3" fmla="*/ 1179278 w 12192000"/>
              <a:gd name="connsiteY3" fmla="*/ 0 h 1641802"/>
              <a:gd name="connsiteX4" fmla="*/ 4148087 w 12192000"/>
              <a:gd name="connsiteY4" fmla="*/ 0 h 1641802"/>
              <a:gd name="connsiteX5" fmla="*/ 4225876 w 12192000"/>
              <a:gd name="connsiteY5" fmla="*/ 0 h 1641802"/>
              <a:gd name="connsiteX6" fmla="*/ 9732963 w 12192000"/>
              <a:gd name="connsiteY6" fmla="*/ 0 h 1641802"/>
              <a:gd name="connsiteX7" fmla="*/ 10236452 w 12192000"/>
              <a:gd name="connsiteY7" fmla="*/ 0 h 1641802"/>
              <a:gd name="connsiteX8" fmla="*/ 12192000 w 12192000"/>
              <a:gd name="connsiteY8" fmla="*/ 0 h 1641802"/>
              <a:gd name="connsiteX9" fmla="*/ 12192000 w 12192000"/>
              <a:gd name="connsiteY9" fmla="*/ 1641802 h 1641802"/>
              <a:gd name="connsiteX10" fmla="*/ 0 w 12192000"/>
              <a:gd name="connsiteY10" fmla="*/ 1641802 h 164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641802">
                <a:moveTo>
                  <a:pt x="0" y="0"/>
                </a:moveTo>
                <a:lnTo>
                  <a:pt x="514326" y="0"/>
                </a:lnTo>
                <a:lnTo>
                  <a:pt x="514326" y="383499"/>
                </a:lnTo>
                <a:lnTo>
                  <a:pt x="1179278" y="0"/>
                </a:lnTo>
                <a:lnTo>
                  <a:pt x="4148087" y="0"/>
                </a:lnTo>
                <a:lnTo>
                  <a:pt x="4225876" y="0"/>
                </a:lnTo>
                <a:lnTo>
                  <a:pt x="9732963" y="0"/>
                </a:lnTo>
                <a:lnTo>
                  <a:pt x="10236452" y="0"/>
                </a:lnTo>
                <a:lnTo>
                  <a:pt x="12192000" y="0"/>
                </a:lnTo>
                <a:lnTo>
                  <a:pt x="12192000" y="1641802"/>
                </a:lnTo>
                <a:lnTo>
                  <a:pt x="0" y="164180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168525"/>
            <a:ext cx="11160124" cy="280113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Graphic 5">
            <a:extLst>
              <a:ext uri="{FF2B5EF4-FFF2-40B4-BE49-F238E27FC236}">
                <a16:creationId xmlns:a16="http://schemas.microsoft.com/office/drawing/2014/main" id="{5DAE4771-85EE-432C-82A4-8F4FA200626D}"/>
              </a:ext>
            </a:extLst>
          </p:cNvPr>
          <p:cNvSpPr/>
          <p:nvPr/>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60000"/>
              <a:lumOff val="40000"/>
              <a:alpha val="30000"/>
            </a:schemeClr>
          </a:solidFill>
          <a:ln w="5412" cap="flat">
            <a:noFill/>
            <a:prstDash val="solid"/>
            <a:miter/>
          </a:ln>
        </p:spPr>
        <p:txBody>
          <a:bodyPr rtlCol="0" anchor="ctr"/>
          <a:lstStyle/>
          <a:p>
            <a:endParaRPr lang="en-GB">
              <a:solidFill>
                <a:schemeClr val="accent2">
                  <a:lumMod val="20000"/>
                  <a:lumOff val="80000"/>
                </a:schemeClr>
              </a:solidFill>
            </a:endParaRPr>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6" name="Footer Placeholder 5">
            <a:extLst>
              <a:ext uri="{FF2B5EF4-FFF2-40B4-BE49-F238E27FC236}">
                <a16:creationId xmlns:a16="http://schemas.microsoft.com/office/drawing/2014/main" id="{79604BBF-84F9-428A-8EAE-EB5FE2B74162}"/>
              </a:ext>
            </a:extLst>
          </p:cNvPr>
          <p:cNvSpPr>
            <a:spLocks noGrp="1"/>
          </p:cNvSpPr>
          <p:nvPr>
            <p:ph type="ftr" sz="quarter" idx="3"/>
          </p:nvPr>
        </p:nvSpPr>
        <p:spPr>
          <a:xfrm>
            <a:off x="512193" y="6519124"/>
            <a:ext cx="5421881" cy="92333"/>
          </a:xfrm>
          <a:prstGeom prst="rect">
            <a:avLst/>
          </a:prstGeom>
        </p:spPr>
        <p:txBody>
          <a:bodyPr vert="horz" wrap="square" lIns="0" tIns="0" rIns="0" bIns="0" rtlCol="0" anchor="ctr">
            <a:spAutoFit/>
          </a:bodyPr>
          <a:lstStyle>
            <a:lvl1pPr algn="l">
              <a:defRPr sz="600">
                <a:solidFill>
                  <a:schemeClr val="bg1"/>
                </a:solidFill>
                <a:latin typeface="Atlas Grotesk Light" pitchFamily="50" charset="0"/>
              </a:defRPr>
            </a:lvl1pPr>
          </a:lstStyle>
          <a:p>
            <a:r>
              <a:rPr lang="en-GB" dirty="0"/>
              <a:t>Copyright© 2018 Sinch. All rights reserved. NDA Confidential.</a:t>
            </a:r>
          </a:p>
        </p:txBody>
      </p:sp>
      <p:sp>
        <p:nvSpPr>
          <p:cNvPr id="10" name="Slide Number Placeholder 6">
            <a:extLst>
              <a:ext uri="{FF2B5EF4-FFF2-40B4-BE49-F238E27FC236}">
                <a16:creationId xmlns:a16="http://schemas.microsoft.com/office/drawing/2014/main" id="{3C2D1D1C-8329-4A3A-9B7C-F0BF2C625A9F}"/>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a:solidFill>
                  <a:schemeClr val="bg1"/>
                </a:solidFill>
                <a:latin typeface="+mj-lt"/>
              </a:defRPr>
            </a:lvl1pPr>
          </a:lstStyle>
          <a:p>
            <a:fld id="{7B5B176D-AD98-464F-9F48-2D39BCB07DB2}" type="slidenum">
              <a:rPr lang="en-GB" smtClean="0"/>
              <a:pPr/>
              <a:t>‹#›</a:t>
            </a:fld>
            <a:endParaRPr lang="en-GB"/>
          </a:p>
        </p:txBody>
      </p:sp>
      <p:sp>
        <p:nvSpPr>
          <p:cNvPr id="14" name="Text Placeholder 13">
            <a:extLst>
              <a:ext uri="{FF2B5EF4-FFF2-40B4-BE49-F238E27FC236}">
                <a16:creationId xmlns:a16="http://schemas.microsoft.com/office/drawing/2014/main" id="{B5F89CC3-F4DD-4DC4-A82C-E7DF3163F085}"/>
              </a:ext>
            </a:extLst>
          </p:cNvPr>
          <p:cNvSpPr>
            <a:spLocks noGrp="1"/>
          </p:cNvSpPr>
          <p:nvPr>
            <p:ph type="body" sz="quarter" idx="11"/>
          </p:nvPr>
        </p:nvSpPr>
        <p:spPr>
          <a:xfrm>
            <a:off x="512193" y="5739424"/>
            <a:ext cx="8229652" cy="650606"/>
          </a:xfrm>
        </p:spPr>
        <p:txBody>
          <a:bodyPr anchor="b"/>
          <a:lstStyle>
            <a:lvl1pPr>
              <a:lnSpc>
                <a:spcPct val="80000"/>
              </a:lnSpc>
              <a:defRPr>
                <a:solidFill>
                  <a:schemeClr val="accent3"/>
                </a:solidFill>
                <a:latin typeface="Atlas Grotesk Medium" pitchFamily="50" charset="0"/>
              </a:defRPr>
            </a:lvl1pPr>
            <a:lvl2pPr>
              <a:lnSpc>
                <a:spcPct val="80000"/>
              </a:lnSpc>
              <a:defRPr lang="en-GB" sz="2000" b="0" kern="1200" dirty="0">
                <a:solidFill>
                  <a:schemeClr val="accent3"/>
                </a:solidFill>
                <a:latin typeface="Atlas Grotesk Medium" pitchFamily="50" charset="0"/>
                <a:ea typeface="+mn-ea"/>
                <a:cs typeface="+mn-cs"/>
              </a:defRPr>
            </a:lvl2pPr>
          </a:lstStyle>
          <a:p>
            <a:pPr lvl="0"/>
            <a:r>
              <a:rPr lang="en-US"/>
              <a:t>Edit Master text styles</a:t>
            </a:r>
          </a:p>
          <a:p>
            <a:pPr lvl="1"/>
            <a:r>
              <a:rPr lang="en-GB"/>
              <a:t>Up to 2 lines</a:t>
            </a:r>
          </a:p>
        </p:txBody>
      </p:sp>
    </p:spTree>
    <p:extLst>
      <p:ext uri="{BB962C8B-B14F-4D97-AF65-F5344CB8AC3E}">
        <p14:creationId xmlns:p14="http://schemas.microsoft.com/office/powerpoint/2010/main" val="42834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 Content + Bubble + Key Message">
    <p:bg>
      <p:bgPr>
        <a:solidFill>
          <a:schemeClr val="accent2"/>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731F082E-46B6-447E-A1D3-42CC1F27936B}"/>
              </a:ext>
            </a:extLst>
          </p:cNvPr>
          <p:cNvSpPr/>
          <p:nvPr userDrawn="1"/>
        </p:nvSpPr>
        <p:spPr>
          <a:xfrm>
            <a:off x="0" y="0"/>
            <a:ext cx="12192000" cy="6858000"/>
          </a:xfrm>
          <a:custGeom>
            <a:avLst/>
            <a:gdLst>
              <a:gd name="connsiteX0" fmla="*/ 8847361 w 12192000"/>
              <a:gd name="connsiteY0" fmla="*/ 529883 h 6858000"/>
              <a:gd name="connsiteX1" fmla="*/ 6766272 w 12192000"/>
              <a:gd name="connsiteY1" fmla="*/ 2610974 h 6858000"/>
              <a:gd name="connsiteX2" fmla="*/ 8053673 w 12192000"/>
              <a:gd name="connsiteY2" fmla="*/ 4535825 h 6858000"/>
              <a:gd name="connsiteX3" fmla="*/ 8050548 w 12192000"/>
              <a:gd name="connsiteY3" fmla="*/ 5457630 h 6858000"/>
              <a:gd name="connsiteX4" fmla="*/ 9653549 w 12192000"/>
              <a:gd name="connsiteY4" fmla="*/ 4529576 h 6858000"/>
              <a:gd name="connsiteX5" fmla="*/ 10928450 w 12192000"/>
              <a:gd name="connsiteY5" fmla="*/ 2610974 h 6858000"/>
              <a:gd name="connsiteX6" fmla="*/ 8847361 w 12192000"/>
              <a:gd name="connsiteY6" fmla="*/ 529883 h 6858000"/>
              <a:gd name="connsiteX7" fmla="*/ 0 w 12192000"/>
              <a:gd name="connsiteY7" fmla="*/ 0 h 6858000"/>
              <a:gd name="connsiteX8" fmla="*/ 12192000 w 12192000"/>
              <a:gd name="connsiteY8" fmla="*/ 0 h 6858000"/>
              <a:gd name="connsiteX9" fmla="*/ 12192000 w 12192000"/>
              <a:gd name="connsiteY9" fmla="*/ 6858000 h 6858000"/>
              <a:gd name="connsiteX10" fmla="*/ 0 w 12192000"/>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8847361" y="529883"/>
                </a:moveTo>
                <a:cubicBezTo>
                  <a:pt x="7697450" y="529883"/>
                  <a:pt x="6766272" y="1461061"/>
                  <a:pt x="6766272" y="2610974"/>
                </a:cubicBezTo>
                <a:cubicBezTo>
                  <a:pt x="6766272" y="3479657"/>
                  <a:pt x="7297481" y="4223350"/>
                  <a:pt x="8053673" y="4535825"/>
                </a:cubicBezTo>
                <a:lnTo>
                  <a:pt x="8050548" y="5457630"/>
                </a:lnTo>
                <a:lnTo>
                  <a:pt x="9653549" y="4529576"/>
                </a:lnTo>
                <a:cubicBezTo>
                  <a:pt x="10403491" y="4213975"/>
                  <a:pt x="10928450" y="3473407"/>
                  <a:pt x="10928450" y="2610974"/>
                </a:cubicBezTo>
                <a:cubicBezTo>
                  <a:pt x="10928450" y="1461061"/>
                  <a:pt x="9997272" y="529883"/>
                  <a:pt x="8847361" y="529883"/>
                </a:cubicBez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40" y="438150"/>
            <a:ext cx="5932485" cy="1257258"/>
          </a:xfrm>
        </p:spPr>
        <p:txBody>
          <a:bodyPr anchor="b"/>
          <a:lstStyle>
            <a:lvl1pPr>
              <a:defRPr/>
            </a:lvl1pPr>
          </a:lstStyle>
          <a:p>
            <a:r>
              <a:rPr lang="en-GB"/>
              <a:t>Click to edit </a:t>
            </a:r>
            <a:br>
              <a:rPr lang="en-GB"/>
            </a:br>
            <a:r>
              <a:rPr lang="en-GB"/>
              <a:t>Master title style</a:t>
            </a:r>
            <a:br>
              <a:rPr lang="en-GB"/>
            </a:br>
            <a:r>
              <a:rPr lang="en-GB"/>
              <a:t>Title can span up to 3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470107"/>
            <a:ext cx="5932484" cy="387513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8">
            <a:extLst>
              <a:ext uri="{FF2B5EF4-FFF2-40B4-BE49-F238E27FC236}">
                <a16:creationId xmlns:a16="http://schemas.microsoft.com/office/drawing/2014/main" id="{C7C3D6DE-4013-484D-909C-342898E0D8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907950"/>
            <a:ext cx="608012" cy="317951"/>
          </a:xfrm>
          <a:prstGeom prst="rect">
            <a:avLst/>
          </a:prstGeom>
        </p:spPr>
      </p:pic>
      <p:sp>
        <p:nvSpPr>
          <p:cNvPr id="3" name="Footer Placeholder 2">
            <a:extLst>
              <a:ext uri="{FF2B5EF4-FFF2-40B4-BE49-F238E27FC236}">
                <a16:creationId xmlns:a16="http://schemas.microsoft.com/office/drawing/2014/main" id="{3DEA6459-1847-45E0-B3BD-B1365E2430F5}"/>
              </a:ext>
            </a:extLst>
          </p:cNvPr>
          <p:cNvSpPr>
            <a:spLocks noGrp="1"/>
          </p:cNvSpPr>
          <p:nvPr>
            <p:ph type="ftr" sz="quarter" idx="12"/>
          </p:nvPr>
        </p:nvSpPr>
        <p:spPr/>
        <p:txBody>
          <a:bodyPr/>
          <a:lstStyle/>
          <a:p>
            <a:r>
              <a:rPr lang="en-GB" dirty="0"/>
              <a:t>Copyright© 2018 Sinch. All rights reserved. NDA Confidential.</a:t>
            </a:r>
          </a:p>
        </p:txBody>
      </p:sp>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sp>
        <p:nvSpPr>
          <p:cNvPr id="13" name="Text Placeholder 11">
            <a:extLst>
              <a:ext uri="{FF2B5EF4-FFF2-40B4-BE49-F238E27FC236}">
                <a16:creationId xmlns:a16="http://schemas.microsoft.com/office/drawing/2014/main" id="{A47A6A30-09F3-42AC-B71F-C31ACBCB029A}"/>
              </a:ext>
            </a:extLst>
          </p:cNvPr>
          <p:cNvSpPr>
            <a:spLocks noGrp="1"/>
          </p:cNvSpPr>
          <p:nvPr>
            <p:ph type="body" sz="quarter" idx="11" hasCustomPrompt="1"/>
          </p:nvPr>
        </p:nvSpPr>
        <p:spPr>
          <a:xfrm>
            <a:off x="7319963" y="1233488"/>
            <a:ext cx="3073717" cy="2782252"/>
          </a:xfrm>
        </p:spPr>
        <p:txBody>
          <a:bodyPr anchor="ctr">
            <a:noAutofit/>
          </a:bodyPr>
          <a:lstStyle>
            <a:lvl1pPr algn="ctr">
              <a:defRPr sz="2000">
                <a:solidFill>
                  <a:schemeClr val="bg1"/>
                </a:solidFill>
                <a:latin typeface="+mn-lt"/>
              </a:defRPr>
            </a:lvl1pPr>
          </a:lstStyle>
          <a:p>
            <a:pPr lvl="0"/>
            <a:r>
              <a:rPr lang="en-US"/>
              <a:t>Lorem ipsum dolor </a:t>
            </a:r>
            <a:br>
              <a:rPr lang="en-US"/>
            </a:br>
            <a:r>
              <a:rPr lang="en-US"/>
              <a:t>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10" name="Graphic 5">
            <a:extLst>
              <a:ext uri="{FF2B5EF4-FFF2-40B4-BE49-F238E27FC236}">
                <a16:creationId xmlns:a16="http://schemas.microsoft.com/office/drawing/2014/main" id="{533E92B6-4C13-4DF1-81C3-BA9D996373A3}"/>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Tree>
    <p:extLst>
      <p:ext uri="{BB962C8B-B14F-4D97-AF65-F5344CB8AC3E}">
        <p14:creationId xmlns:p14="http://schemas.microsoft.com/office/powerpoint/2010/main" val="161864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Title + Content + Bubble + Key Message">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sp>
        <p:nvSpPr>
          <p:cNvPr id="10" name="Graphic 5">
            <a:extLst>
              <a:ext uri="{FF2B5EF4-FFF2-40B4-BE49-F238E27FC236}">
                <a16:creationId xmlns:a16="http://schemas.microsoft.com/office/drawing/2014/main" id="{533E92B6-4C13-4DF1-81C3-BA9D996373A3}"/>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pic>
        <p:nvPicPr>
          <p:cNvPr id="11" name="Graphic 10">
            <a:extLst>
              <a:ext uri="{FF2B5EF4-FFF2-40B4-BE49-F238E27FC236}">
                <a16:creationId xmlns:a16="http://schemas.microsoft.com/office/drawing/2014/main" id="{59E96F48-6606-E54F-8FB2-A2F25CF0379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12" name="Text Placeholder 11">
            <a:extLst>
              <a:ext uri="{FF2B5EF4-FFF2-40B4-BE49-F238E27FC236}">
                <a16:creationId xmlns:a16="http://schemas.microsoft.com/office/drawing/2014/main" id="{F8ADBDC0-A6D5-FF46-95E9-E2AAC14ECCAF}"/>
              </a:ext>
            </a:extLst>
          </p:cNvPr>
          <p:cNvSpPr>
            <a:spLocks noGrp="1"/>
          </p:cNvSpPr>
          <p:nvPr>
            <p:ph type="body" sz="quarter" idx="12" hasCustomPrompt="1"/>
          </p:nvPr>
        </p:nvSpPr>
        <p:spPr>
          <a:xfrm>
            <a:off x="528639" y="1685070"/>
            <a:ext cx="5135561" cy="3494223"/>
          </a:xfrm>
        </p:spPr>
        <p:txBody>
          <a:bodyPr anchor="ctr">
            <a:noAutofit/>
          </a:bodyPr>
          <a:lstStyle>
            <a:lvl1pPr algn="ctr">
              <a:defRPr sz="2800">
                <a:solidFill>
                  <a:schemeClr val="tx1"/>
                </a:solidFill>
                <a:latin typeface="+mn-lt"/>
              </a:defRPr>
            </a:lvl1pPr>
          </a:lstStyle>
          <a:p>
            <a:pPr lvl="0"/>
            <a:r>
              <a:rPr lang="en-US"/>
              <a:t>Lorem ipsum dolor </a:t>
            </a:r>
            <a:br>
              <a:rPr lang="en-US"/>
            </a:br>
            <a:r>
              <a:rPr lang="en-US"/>
              <a:t>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Tree>
    <p:extLst>
      <p:ext uri="{BB962C8B-B14F-4D97-AF65-F5344CB8AC3E}">
        <p14:creationId xmlns:p14="http://schemas.microsoft.com/office/powerpoint/2010/main" val="1692682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Content + Bubble Box 2">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9E0E5259-BA72-4468-AFF2-5103C15FCE9D}"/>
              </a:ext>
            </a:extLst>
          </p:cNvPr>
          <p:cNvSpPr/>
          <p:nvPr userDrawn="1"/>
        </p:nvSpPr>
        <p:spPr>
          <a:xfrm>
            <a:off x="0" y="5216198"/>
            <a:ext cx="12192000" cy="1641802"/>
          </a:xfrm>
          <a:custGeom>
            <a:avLst/>
            <a:gdLst>
              <a:gd name="connsiteX0" fmla="*/ 0 w 12192000"/>
              <a:gd name="connsiteY0" fmla="*/ 0 h 1641802"/>
              <a:gd name="connsiteX1" fmla="*/ 514326 w 12192000"/>
              <a:gd name="connsiteY1" fmla="*/ 0 h 1641802"/>
              <a:gd name="connsiteX2" fmla="*/ 514326 w 12192000"/>
              <a:gd name="connsiteY2" fmla="*/ 383499 h 1641802"/>
              <a:gd name="connsiteX3" fmla="*/ 1179278 w 12192000"/>
              <a:gd name="connsiteY3" fmla="*/ 0 h 1641802"/>
              <a:gd name="connsiteX4" fmla="*/ 4148087 w 12192000"/>
              <a:gd name="connsiteY4" fmla="*/ 0 h 1641802"/>
              <a:gd name="connsiteX5" fmla="*/ 4225876 w 12192000"/>
              <a:gd name="connsiteY5" fmla="*/ 0 h 1641802"/>
              <a:gd name="connsiteX6" fmla="*/ 9732963 w 12192000"/>
              <a:gd name="connsiteY6" fmla="*/ 0 h 1641802"/>
              <a:gd name="connsiteX7" fmla="*/ 10236452 w 12192000"/>
              <a:gd name="connsiteY7" fmla="*/ 0 h 1641802"/>
              <a:gd name="connsiteX8" fmla="*/ 12192000 w 12192000"/>
              <a:gd name="connsiteY8" fmla="*/ 0 h 1641802"/>
              <a:gd name="connsiteX9" fmla="*/ 12192000 w 12192000"/>
              <a:gd name="connsiteY9" fmla="*/ 1641802 h 1641802"/>
              <a:gd name="connsiteX10" fmla="*/ 0 w 12192000"/>
              <a:gd name="connsiteY10" fmla="*/ 1641802 h 164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641802">
                <a:moveTo>
                  <a:pt x="0" y="0"/>
                </a:moveTo>
                <a:lnTo>
                  <a:pt x="514326" y="0"/>
                </a:lnTo>
                <a:lnTo>
                  <a:pt x="514326" y="383499"/>
                </a:lnTo>
                <a:lnTo>
                  <a:pt x="1179278" y="0"/>
                </a:lnTo>
                <a:lnTo>
                  <a:pt x="4148087" y="0"/>
                </a:lnTo>
                <a:lnTo>
                  <a:pt x="4225876" y="0"/>
                </a:lnTo>
                <a:lnTo>
                  <a:pt x="9732963" y="0"/>
                </a:lnTo>
                <a:lnTo>
                  <a:pt x="10236452" y="0"/>
                </a:lnTo>
                <a:lnTo>
                  <a:pt x="12192000" y="0"/>
                </a:lnTo>
                <a:lnTo>
                  <a:pt x="12192000" y="1641802"/>
                </a:lnTo>
                <a:lnTo>
                  <a:pt x="0" y="164180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168525"/>
            <a:ext cx="11160124" cy="280113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Graphic 5">
            <a:extLst>
              <a:ext uri="{FF2B5EF4-FFF2-40B4-BE49-F238E27FC236}">
                <a16:creationId xmlns:a16="http://schemas.microsoft.com/office/drawing/2014/main" id="{5DAE4771-85EE-432C-82A4-8F4FA200626D}"/>
              </a:ext>
            </a:extLst>
          </p:cNvPr>
          <p:cNvSpPr/>
          <p:nvPr/>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accent1">
              <a:lumMod val="20000"/>
              <a:lumOff val="80000"/>
              <a:alpha val="30000"/>
            </a:schemeClr>
          </a:solidFill>
          <a:ln w="5412" cap="flat">
            <a:noFill/>
            <a:prstDash val="solid"/>
            <a:miter/>
          </a:ln>
        </p:spPr>
        <p:txBody>
          <a:bodyPr rtlCol="0" anchor="ctr"/>
          <a:lstStyle/>
          <a:p>
            <a:endParaRPr lang="en-GB">
              <a:solidFill>
                <a:schemeClr val="bg1"/>
              </a:solidFill>
            </a:endParaRPr>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6" name="Footer Placeholder 5">
            <a:extLst>
              <a:ext uri="{FF2B5EF4-FFF2-40B4-BE49-F238E27FC236}">
                <a16:creationId xmlns:a16="http://schemas.microsoft.com/office/drawing/2014/main" id="{79604BBF-84F9-428A-8EAE-EB5FE2B74162}"/>
              </a:ext>
            </a:extLst>
          </p:cNvPr>
          <p:cNvSpPr>
            <a:spLocks noGrp="1"/>
          </p:cNvSpPr>
          <p:nvPr>
            <p:ph type="ftr" sz="quarter" idx="3"/>
          </p:nvPr>
        </p:nvSpPr>
        <p:spPr>
          <a:xfrm>
            <a:off x="512193" y="6519124"/>
            <a:ext cx="5421881" cy="92333"/>
          </a:xfrm>
          <a:prstGeom prst="rect">
            <a:avLst/>
          </a:prstGeom>
        </p:spPr>
        <p:txBody>
          <a:bodyPr vert="horz" wrap="square" lIns="0" tIns="0" rIns="0" bIns="0" rtlCol="0" anchor="ctr">
            <a:spAutoFit/>
          </a:bodyPr>
          <a:lstStyle>
            <a:lvl1pPr algn="l">
              <a:defRPr sz="600">
                <a:solidFill>
                  <a:schemeClr val="bg1"/>
                </a:solidFill>
                <a:latin typeface="Atlas Grotesk Light" pitchFamily="50" charset="0"/>
              </a:defRPr>
            </a:lvl1pPr>
          </a:lstStyle>
          <a:p>
            <a:r>
              <a:rPr lang="en-GB" dirty="0"/>
              <a:t>Copyright© 2018 Sinch. All rights reserved. NDA Confidential.</a:t>
            </a:r>
          </a:p>
        </p:txBody>
      </p:sp>
      <p:sp>
        <p:nvSpPr>
          <p:cNvPr id="10" name="Slide Number Placeholder 6">
            <a:extLst>
              <a:ext uri="{FF2B5EF4-FFF2-40B4-BE49-F238E27FC236}">
                <a16:creationId xmlns:a16="http://schemas.microsoft.com/office/drawing/2014/main" id="{3C2D1D1C-8329-4A3A-9B7C-F0BF2C625A9F}"/>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a:solidFill>
                  <a:schemeClr val="bg1"/>
                </a:solidFill>
                <a:latin typeface="+mj-lt"/>
              </a:defRPr>
            </a:lvl1pPr>
          </a:lstStyle>
          <a:p>
            <a:fld id="{7B5B176D-AD98-464F-9F48-2D39BCB07DB2}" type="slidenum">
              <a:rPr lang="en-GB" smtClean="0"/>
              <a:pPr/>
              <a:t>‹#›</a:t>
            </a:fld>
            <a:endParaRPr lang="en-GB"/>
          </a:p>
        </p:txBody>
      </p:sp>
      <p:sp>
        <p:nvSpPr>
          <p:cNvPr id="14" name="Text Placeholder 13">
            <a:extLst>
              <a:ext uri="{FF2B5EF4-FFF2-40B4-BE49-F238E27FC236}">
                <a16:creationId xmlns:a16="http://schemas.microsoft.com/office/drawing/2014/main" id="{B5F89CC3-F4DD-4DC4-A82C-E7DF3163F085}"/>
              </a:ext>
            </a:extLst>
          </p:cNvPr>
          <p:cNvSpPr>
            <a:spLocks noGrp="1"/>
          </p:cNvSpPr>
          <p:nvPr>
            <p:ph type="body" sz="quarter" idx="11"/>
          </p:nvPr>
        </p:nvSpPr>
        <p:spPr>
          <a:xfrm>
            <a:off x="512193" y="5739424"/>
            <a:ext cx="8229652" cy="650606"/>
          </a:xfrm>
        </p:spPr>
        <p:txBody>
          <a:bodyPr anchor="b"/>
          <a:lstStyle>
            <a:lvl1pPr>
              <a:lnSpc>
                <a:spcPct val="80000"/>
              </a:lnSpc>
              <a:defRPr>
                <a:solidFill>
                  <a:schemeClr val="accent4"/>
                </a:solidFill>
                <a:latin typeface="Atlas Grotesk Medium" pitchFamily="50" charset="0"/>
              </a:defRPr>
            </a:lvl1pPr>
            <a:lvl2pPr>
              <a:lnSpc>
                <a:spcPct val="80000"/>
              </a:lnSpc>
              <a:defRPr lang="en-GB" sz="2000" b="0" kern="1200" dirty="0">
                <a:solidFill>
                  <a:schemeClr val="accent4"/>
                </a:solidFill>
                <a:latin typeface="Atlas Grotesk Medium" pitchFamily="50" charset="0"/>
                <a:ea typeface="+mn-ea"/>
                <a:cs typeface="+mn-cs"/>
              </a:defRPr>
            </a:lvl2pPr>
          </a:lstStyle>
          <a:p>
            <a:pPr lvl="0"/>
            <a:r>
              <a:rPr lang="en-US"/>
              <a:t>Edit Master text styles</a:t>
            </a:r>
          </a:p>
          <a:p>
            <a:pPr lvl="1"/>
            <a:r>
              <a:rPr lang="en-GB"/>
              <a:t>Up to 2 lines</a:t>
            </a:r>
          </a:p>
        </p:txBody>
      </p:sp>
    </p:spTree>
    <p:extLst>
      <p:ext uri="{BB962C8B-B14F-4D97-AF65-F5344CB8AC3E}">
        <p14:creationId xmlns:p14="http://schemas.microsoft.com/office/powerpoint/2010/main" val="1214320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2_Title + Content + Bubble + Key Message">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pic>
        <p:nvPicPr>
          <p:cNvPr id="11" name="Graphic 10">
            <a:extLst>
              <a:ext uri="{FF2B5EF4-FFF2-40B4-BE49-F238E27FC236}">
                <a16:creationId xmlns:a16="http://schemas.microsoft.com/office/drawing/2014/main" id="{59E96F48-6606-E54F-8FB2-A2F25CF0379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12" name="Text Placeholder 11">
            <a:extLst>
              <a:ext uri="{FF2B5EF4-FFF2-40B4-BE49-F238E27FC236}">
                <a16:creationId xmlns:a16="http://schemas.microsoft.com/office/drawing/2014/main" id="{F8ADBDC0-A6D5-FF46-95E9-E2AAC14ECCAF}"/>
              </a:ext>
            </a:extLst>
          </p:cNvPr>
          <p:cNvSpPr>
            <a:spLocks noGrp="1"/>
          </p:cNvSpPr>
          <p:nvPr>
            <p:ph type="body" sz="quarter" idx="12" hasCustomPrompt="1"/>
          </p:nvPr>
        </p:nvSpPr>
        <p:spPr>
          <a:xfrm>
            <a:off x="528639" y="1685070"/>
            <a:ext cx="5135561" cy="3494223"/>
          </a:xfrm>
        </p:spPr>
        <p:txBody>
          <a:bodyPr anchor="ctr">
            <a:noAutofit/>
          </a:bodyPr>
          <a:lstStyle>
            <a:lvl1pPr algn="ctr">
              <a:defRPr sz="2800">
                <a:solidFill>
                  <a:schemeClr val="tx1"/>
                </a:solidFill>
                <a:latin typeface="+mn-lt"/>
              </a:defRPr>
            </a:lvl1pPr>
          </a:lstStyle>
          <a:p>
            <a:pPr lvl="0"/>
            <a:r>
              <a:rPr lang="en-US"/>
              <a:t>Lorem ipsum dolor </a:t>
            </a:r>
            <a:br>
              <a:rPr lang="en-US"/>
            </a:br>
            <a:r>
              <a:rPr lang="en-US"/>
              <a:t>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Tree>
    <p:extLst>
      <p:ext uri="{BB962C8B-B14F-4D97-AF65-F5344CB8AC3E}">
        <p14:creationId xmlns:p14="http://schemas.microsoft.com/office/powerpoint/2010/main" val="2386768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168524"/>
            <a:ext cx="5418136" cy="41767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4">
            <a:extLst>
              <a:ext uri="{FF2B5EF4-FFF2-40B4-BE49-F238E27FC236}">
                <a16:creationId xmlns:a16="http://schemas.microsoft.com/office/drawing/2014/main" id="{C7EC788C-5ABA-408C-B436-D6A736FDE371}"/>
              </a:ext>
            </a:extLst>
          </p:cNvPr>
          <p:cNvSpPr>
            <a:spLocks noGrp="1"/>
          </p:cNvSpPr>
          <p:nvPr>
            <p:ph sz="quarter" idx="11"/>
          </p:nvPr>
        </p:nvSpPr>
        <p:spPr>
          <a:xfrm>
            <a:off x="6252927" y="2168524"/>
            <a:ext cx="5418136" cy="41767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Graphic 5">
            <a:extLst>
              <a:ext uri="{FF2B5EF4-FFF2-40B4-BE49-F238E27FC236}">
                <a16:creationId xmlns:a16="http://schemas.microsoft.com/office/drawing/2014/main" id="{3101E656-43D6-4C8F-A293-07A706378FC2}"/>
              </a:ext>
            </a:extLst>
          </p:cNvPr>
          <p:cNvSpPr/>
          <p:nvPr/>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pic>
        <p:nvPicPr>
          <p:cNvPr id="7" name="Graphic 6">
            <a:extLst>
              <a:ext uri="{FF2B5EF4-FFF2-40B4-BE49-F238E27FC236}">
                <a16:creationId xmlns:a16="http://schemas.microsoft.com/office/drawing/2014/main" id="{160A950A-B973-40B8-8FF8-A57C4306882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6" name="Footer Placeholder 5">
            <a:extLst>
              <a:ext uri="{FF2B5EF4-FFF2-40B4-BE49-F238E27FC236}">
                <a16:creationId xmlns:a16="http://schemas.microsoft.com/office/drawing/2014/main" id="{5B5C0528-1E53-4AF6-9FAB-B33D8656ADDD}"/>
              </a:ext>
            </a:extLst>
          </p:cNvPr>
          <p:cNvSpPr>
            <a:spLocks noGrp="1"/>
          </p:cNvSpPr>
          <p:nvPr>
            <p:ph type="ftr" sz="quarter" idx="12"/>
          </p:nvPr>
        </p:nvSpPr>
        <p:spPr/>
        <p:txBody>
          <a:bodyPr/>
          <a:lstStyle/>
          <a:p>
            <a:r>
              <a:rPr lang="en-GB" dirty="0"/>
              <a:t>Copyright© 2018 Sinch. All rights reserved. NDA Confidential.</a:t>
            </a:r>
          </a:p>
        </p:txBody>
      </p:sp>
      <p:sp>
        <p:nvSpPr>
          <p:cNvPr id="8" name="Slide Number Placeholder 7">
            <a:extLst>
              <a:ext uri="{FF2B5EF4-FFF2-40B4-BE49-F238E27FC236}">
                <a16:creationId xmlns:a16="http://schemas.microsoft.com/office/drawing/2014/main" id="{6ACF0D88-51AF-41D1-9154-75814CF8EF4C}"/>
              </a:ext>
            </a:extLst>
          </p:cNvPr>
          <p:cNvSpPr>
            <a:spLocks noGrp="1"/>
          </p:cNvSpPr>
          <p:nvPr>
            <p:ph type="sldNum" sz="quarter" idx="13"/>
          </p:nvPr>
        </p:nvSpPr>
        <p:spPr/>
        <p:txBody>
          <a:bodyPr/>
          <a:lstStyle/>
          <a:p>
            <a:fld id="{7B5B176D-AD98-464F-9F48-2D39BCB07DB2}" type="slidenum">
              <a:rPr lang="en-GB" smtClean="0"/>
              <a:pPr/>
              <a:t>‹#›</a:t>
            </a:fld>
            <a:endParaRPr lang="en-GB"/>
          </a:p>
        </p:txBody>
      </p:sp>
    </p:spTree>
    <p:extLst>
      <p:ext uri="{BB962C8B-B14F-4D97-AF65-F5344CB8AC3E}">
        <p14:creationId xmlns:p14="http://schemas.microsoft.com/office/powerpoint/2010/main" val="74193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 4 Content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168525"/>
            <a:ext cx="5418136" cy="19169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Graphic 5">
            <a:extLst>
              <a:ext uri="{FF2B5EF4-FFF2-40B4-BE49-F238E27FC236}">
                <a16:creationId xmlns:a16="http://schemas.microsoft.com/office/drawing/2014/main" id="{5DAE4771-85EE-432C-82A4-8F4FA200626D}"/>
              </a:ext>
            </a:extLst>
          </p:cNvPr>
          <p:cNvSpPr/>
          <p:nvPr/>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11" name="Content Placeholder 4">
            <a:extLst>
              <a:ext uri="{FF2B5EF4-FFF2-40B4-BE49-F238E27FC236}">
                <a16:creationId xmlns:a16="http://schemas.microsoft.com/office/drawing/2014/main" id="{320DFE21-D413-44F0-AF7C-5A680C544B17}"/>
              </a:ext>
            </a:extLst>
          </p:cNvPr>
          <p:cNvSpPr>
            <a:spLocks noGrp="1"/>
          </p:cNvSpPr>
          <p:nvPr>
            <p:ph sz="quarter" idx="11"/>
          </p:nvPr>
        </p:nvSpPr>
        <p:spPr>
          <a:xfrm>
            <a:off x="515939" y="4429523"/>
            <a:ext cx="5418136" cy="19169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4">
            <a:extLst>
              <a:ext uri="{FF2B5EF4-FFF2-40B4-BE49-F238E27FC236}">
                <a16:creationId xmlns:a16="http://schemas.microsoft.com/office/drawing/2014/main" id="{669E0934-C7DC-423E-9FBE-C7E1D1628E5D}"/>
              </a:ext>
            </a:extLst>
          </p:cNvPr>
          <p:cNvSpPr>
            <a:spLocks noGrp="1"/>
          </p:cNvSpPr>
          <p:nvPr>
            <p:ph sz="quarter" idx="12"/>
          </p:nvPr>
        </p:nvSpPr>
        <p:spPr>
          <a:xfrm>
            <a:off x="6257925" y="2168525"/>
            <a:ext cx="5418136" cy="19169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4">
            <a:extLst>
              <a:ext uri="{FF2B5EF4-FFF2-40B4-BE49-F238E27FC236}">
                <a16:creationId xmlns:a16="http://schemas.microsoft.com/office/drawing/2014/main" id="{166CD23C-FE9E-44EB-9CB0-8BC5FAECE0DB}"/>
              </a:ext>
            </a:extLst>
          </p:cNvPr>
          <p:cNvSpPr>
            <a:spLocks noGrp="1"/>
          </p:cNvSpPr>
          <p:nvPr>
            <p:ph sz="quarter" idx="13"/>
          </p:nvPr>
        </p:nvSpPr>
        <p:spPr>
          <a:xfrm>
            <a:off x="6257925" y="4429523"/>
            <a:ext cx="5418136" cy="19169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Footer Placeholder 2">
            <a:extLst>
              <a:ext uri="{FF2B5EF4-FFF2-40B4-BE49-F238E27FC236}">
                <a16:creationId xmlns:a16="http://schemas.microsoft.com/office/drawing/2014/main" id="{FBCFC33C-2C92-4000-9449-8FD9DD86659F}"/>
              </a:ext>
            </a:extLst>
          </p:cNvPr>
          <p:cNvSpPr>
            <a:spLocks noGrp="1"/>
          </p:cNvSpPr>
          <p:nvPr>
            <p:ph type="ftr" sz="quarter" idx="14"/>
          </p:nvPr>
        </p:nvSpPr>
        <p:spPr/>
        <p:txBody>
          <a:bodyPr/>
          <a:lstStyle/>
          <a:p>
            <a:r>
              <a:rPr lang="en-GB" dirty="0"/>
              <a:t>Copyright© 2018 Sinch. All rights reserved. NDA Confidential.</a:t>
            </a:r>
          </a:p>
        </p:txBody>
      </p:sp>
      <p:sp>
        <p:nvSpPr>
          <p:cNvPr id="4" name="Slide Number Placeholder 3">
            <a:extLst>
              <a:ext uri="{FF2B5EF4-FFF2-40B4-BE49-F238E27FC236}">
                <a16:creationId xmlns:a16="http://schemas.microsoft.com/office/drawing/2014/main" id="{F650F393-FE84-4313-B335-5F1C8C7C45C8}"/>
              </a:ext>
            </a:extLst>
          </p:cNvPr>
          <p:cNvSpPr>
            <a:spLocks noGrp="1"/>
          </p:cNvSpPr>
          <p:nvPr>
            <p:ph type="sldNum" sz="quarter" idx="15"/>
          </p:nvPr>
        </p:nvSpPr>
        <p:spPr/>
        <p:txBody>
          <a:bodyPr/>
          <a:lstStyle/>
          <a:p>
            <a:fld id="{7B5B176D-AD98-464F-9F48-2D39BCB07DB2}" type="slidenum">
              <a:rPr lang="en-GB" smtClean="0"/>
              <a:pPr/>
              <a:t>‹#›</a:t>
            </a:fld>
            <a:endParaRPr lang="en-GB"/>
          </a:p>
        </p:txBody>
      </p:sp>
    </p:spTree>
    <p:extLst>
      <p:ext uri="{BB962C8B-B14F-4D97-AF65-F5344CB8AC3E}">
        <p14:creationId xmlns:p14="http://schemas.microsoft.com/office/powerpoint/2010/main" val="274228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Title + 4 Content Box + 4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978589"/>
            <a:ext cx="5418136" cy="1222217"/>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7" name="Graphic 5">
            <a:extLst>
              <a:ext uri="{FF2B5EF4-FFF2-40B4-BE49-F238E27FC236}">
                <a16:creationId xmlns:a16="http://schemas.microsoft.com/office/drawing/2014/main" id="{5DAE4771-85EE-432C-82A4-8F4FA200626D}"/>
              </a:ext>
            </a:extLst>
          </p:cNvPr>
          <p:cNvSpPr/>
          <p:nvPr/>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11" name="Content Placeholder 4">
            <a:extLst>
              <a:ext uri="{FF2B5EF4-FFF2-40B4-BE49-F238E27FC236}">
                <a16:creationId xmlns:a16="http://schemas.microsoft.com/office/drawing/2014/main" id="{320DFE21-D413-44F0-AF7C-5A680C544B17}"/>
              </a:ext>
            </a:extLst>
          </p:cNvPr>
          <p:cNvSpPr>
            <a:spLocks noGrp="1"/>
          </p:cNvSpPr>
          <p:nvPr>
            <p:ph sz="quarter" idx="11"/>
          </p:nvPr>
        </p:nvSpPr>
        <p:spPr>
          <a:xfrm>
            <a:off x="515939" y="5126413"/>
            <a:ext cx="5418136" cy="1222217"/>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12" name="Content Placeholder 4">
            <a:extLst>
              <a:ext uri="{FF2B5EF4-FFF2-40B4-BE49-F238E27FC236}">
                <a16:creationId xmlns:a16="http://schemas.microsoft.com/office/drawing/2014/main" id="{669E0934-C7DC-423E-9FBE-C7E1D1628E5D}"/>
              </a:ext>
            </a:extLst>
          </p:cNvPr>
          <p:cNvSpPr>
            <a:spLocks noGrp="1"/>
          </p:cNvSpPr>
          <p:nvPr>
            <p:ph sz="quarter" idx="12"/>
          </p:nvPr>
        </p:nvSpPr>
        <p:spPr>
          <a:xfrm>
            <a:off x="6257925" y="2978589"/>
            <a:ext cx="5418136" cy="1222217"/>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13" name="Content Placeholder 4">
            <a:extLst>
              <a:ext uri="{FF2B5EF4-FFF2-40B4-BE49-F238E27FC236}">
                <a16:creationId xmlns:a16="http://schemas.microsoft.com/office/drawing/2014/main" id="{166CD23C-FE9E-44EB-9CB0-8BC5FAECE0DB}"/>
              </a:ext>
            </a:extLst>
          </p:cNvPr>
          <p:cNvSpPr>
            <a:spLocks noGrp="1"/>
          </p:cNvSpPr>
          <p:nvPr>
            <p:ph sz="quarter" idx="13"/>
          </p:nvPr>
        </p:nvSpPr>
        <p:spPr>
          <a:xfrm>
            <a:off x="6257925" y="5126413"/>
            <a:ext cx="5418136" cy="1222217"/>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9" name="Picture Placeholder 7">
            <a:extLst>
              <a:ext uri="{FF2B5EF4-FFF2-40B4-BE49-F238E27FC236}">
                <a16:creationId xmlns:a16="http://schemas.microsoft.com/office/drawing/2014/main" id="{CAE85004-1EAA-48BF-A6A7-6142342710FA}"/>
              </a:ext>
            </a:extLst>
          </p:cNvPr>
          <p:cNvSpPr>
            <a:spLocks noGrp="1"/>
          </p:cNvSpPr>
          <p:nvPr>
            <p:ph type="pic" sz="quarter" idx="19"/>
          </p:nvPr>
        </p:nvSpPr>
        <p:spPr>
          <a:xfrm>
            <a:off x="515939" y="2168525"/>
            <a:ext cx="708142" cy="708142"/>
          </a:xfrm>
          <a:solidFill>
            <a:schemeClr val="bg1"/>
          </a:solidFill>
        </p:spPr>
        <p:txBody>
          <a:bodyPr anchor="ctr">
            <a:normAutofit/>
          </a:bodyPr>
          <a:lstStyle>
            <a:lvl1pPr algn="ctr">
              <a:defRPr sz="1200"/>
            </a:lvl1pPr>
          </a:lstStyle>
          <a:p>
            <a:endParaRPr lang="en-GB"/>
          </a:p>
        </p:txBody>
      </p:sp>
      <p:sp>
        <p:nvSpPr>
          <p:cNvPr id="10" name="Picture Placeholder 7">
            <a:extLst>
              <a:ext uri="{FF2B5EF4-FFF2-40B4-BE49-F238E27FC236}">
                <a16:creationId xmlns:a16="http://schemas.microsoft.com/office/drawing/2014/main" id="{5A98A42E-5C63-45BB-8379-3D9FFD7A9EF5}"/>
              </a:ext>
            </a:extLst>
          </p:cNvPr>
          <p:cNvSpPr>
            <a:spLocks noGrp="1"/>
          </p:cNvSpPr>
          <p:nvPr>
            <p:ph type="pic" sz="quarter" idx="20"/>
          </p:nvPr>
        </p:nvSpPr>
        <p:spPr>
          <a:xfrm>
            <a:off x="6257925" y="2168525"/>
            <a:ext cx="708142" cy="708142"/>
          </a:xfrm>
          <a:solidFill>
            <a:schemeClr val="bg1"/>
          </a:solidFill>
        </p:spPr>
        <p:txBody>
          <a:bodyPr anchor="ctr">
            <a:normAutofit/>
          </a:bodyPr>
          <a:lstStyle>
            <a:lvl1pPr algn="ctr">
              <a:defRPr sz="1200"/>
            </a:lvl1pPr>
          </a:lstStyle>
          <a:p>
            <a:endParaRPr lang="en-GB"/>
          </a:p>
        </p:txBody>
      </p:sp>
      <p:sp>
        <p:nvSpPr>
          <p:cNvPr id="14" name="Picture Placeholder 7">
            <a:extLst>
              <a:ext uri="{FF2B5EF4-FFF2-40B4-BE49-F238E27FC236}">
                <a16:creationId xmlns:a16="http://schemas.microsoft.com/office/drawing/2014/main" id="{95B7193D-6251-4D8C-B6CE-D1483FAD9308}"/>
              </a:ext>
            </a:extLst>
          </p:cNvPr>
          <p:cNvSpPr>
            <a:spLocks noGrp="1"/>
          </p:cNvSpPr>
          <p:nvPr>
            <p:ph type="pic" sz="quarter" idx="25"/>
          </p:nvPr>
        </p:nvSpPr>
        <p:spPr>
          <a:xfrm>
            <a:off x="515939" y="4314149"/>
            <a:ext cx="708142" cy="708142"/>
          </a:xfrm>
          <a:solidFill>
            <a:schemeClr val="bg1"/>
          </a:solidFill>
        </p:spPr>
        <p:txBody>
          <a:bodyPr anchor="ctr">
            <a:normAutofit/>
          </a:bodyPr>
          <a:lstStyle>
            <a:lvl1pPr algn="ctr">
              <a:defRPr sz="1200"/>
            </a:lvl1pPr>
          </a:lstStyle>
          <a:p>
            <a:endParaRPr lang="en-GB"/>
          </a:p>
        </p:txBody>
      </p:sp>
      <p:sp>
        <p:nvSpPr>
          <p:cNvPr id="15" name="Picture Placeholder 7">
            <a:extLst>
              <a:ext uri="{FF2B5EF4-FFF2-40B4-BE49-F238E27FC236}">
                <a16:creationId xmlns:a16="http://schemas.microsoft.com/office/drawing/2014/main" id="{B4BDF70B-5922-4824-9EDB-6FAA466172CF}"/>
              </a:ext>
            </a:extLst>
          </p:cNvPr>
          <p:cNvSpPr>
            <a:spLocks noGrp="1"/>
          </p:cNvSpPr>
          <p:nvPr>
            <p:ph type="pic" sz="quarter" idx="26"/>
          </p:nvPr>
        </p:nvSpPr>
        <p:spPr>
          <a:xfrm>
            <a:off x="6257925" y="4314149"/>
            <a:ext cx="708142" cy="708142"/>
          </a:xfrm>
          <a:solidFill>
            <a:schemeClr val="bg1"/>
          </a:solidFill>
        </p:spPr>
        <p:txBody>
          <a:bodyPr anchor="ctr">
            <a:normAutofit/>
          </a:bodyPr>
          <a:lstStyle>
            <a:lvl1pPr algn="ctr">
              <a:defRPr sz="1200"/>
            </a:lvl1pPr>
          </a:lstStyle>
          <a:p>
            <a:endParaRPr lang="en-GB"/>
          </a:p>
        </p:txBody>
      </p:sp>
      <p:sp>
        <p:nvSpPr>
          <p:cNvPr id="3" name="Footer Placeholder 2">
            <a:extLst>
              <a:ext uri="{FF2B5EF4-FFF2-40B4-BE49-F238E27FC236}">
                <a16:creationId xmlns:a16="http://schemas.microsoft.com/office/drawing/2014/main" id="{CA72DFA8-857E-4668-8937-871533C03BD9}"/>
              </a:ext>
            </a:extLst>
          </p:cNvPr>
          <p:cNvSpPr>
            <a:spLocks noGrp="1"/>
          </p:cNvSpPr>
          <p:nvPr>
            <p:ph type="ftr" sz="quarter" idx="27"/>
          </p:nvPr>
        </p:nvSpPr>
        <p:spPr/>
        <p:txBody>
          <a:bodyPr/>
          <a:lstStyle/>
          <a:p>
            <a:r>
              <a:rPr lang="en-GB" dirty="0"/>
              <a:t>Copyright© 2018 Sinch. All rights reserved. NDA Confidential.</a:t>
            </a:r>
          </a:p>
        </p:txBody>
      </p:sp>
      <p:sp>
        <p:nvSpPr>
          <p:cNvPr id="4" name="Slide Number Placeholder 3">
            <a:extLst>
              <a:ext uri="{FF2B5EF4-FFF2-40B4-BE49-F238E27FC236}">
                <a16:creationId xmlns:a16="http://schemas.microsoft.com/office/drawing/2014/main" id="{C88F7CF1-33DF-4F3C-AF80-AB01E60ABBCA}"/>
              </a:ext>
            </a:extLst>
          </p:cNvPr>
          <p:cNvSpPr>
            <a:spLocks noGrp="1"/>
          </p:cNvSpPr>
          <p:nvPr>
            <p:ph type="sldNum" sz="quarter" idx="28"/>
          </p:nvPr>
        </p:nvSpPr>
        <p:spPr/>
        <p:txBody>
          <a:bodyPr/>
          <a:lstStyle/>
          <a:p>
            <a:fld id="{7B5B176D-AD98-464F-9F48-2D39BCB07DB2}" type="slidenum">
              <a:rPr lang="en-GB" smtClean="0"/>
              <a:pPr/>
              <a:t>‹#›</a:t>
            </a:fld>
            <a:endParaRPr lang="en-GB"/>
          </a:p>
        </p:txBody>
      </p:sp>
    </p:spTree>
    <p:extLst>
      <p:ext uri="{BB962C8B-B14F-4D97-AF65-F5344CB8AC3E}">
        <p14:creationId xmlns:p14="http://schemas.microsoft.com/office/powerpoint/2010/main" val="904594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Title + 6 Content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168525"/>
            <a:ext cx="3504139" cy="19169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Graphic 5">
            <a:extLst>
              <a:ext uri="{FF2B5EF4-FFF2-40B4-BE49-F238E27FC236}">
                <a16:creationId xmlns:a16="http://schemas.microsoft.com/office/drawing/2014/main" id="{5DAE4771-85EE-432C-82A4-8F4FA200626D}"/>
              </a:ext>
            </a:extLst>
          </p:cNvPr>
          <p:cNvSpPr/>
          <p:nvPr/>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11" name="Content Placeholder 4">
            <a:extLst>
              <a:ext uri="{FF2B5EF4-FFF2-40B4-BE49-F238E27FC236}">
                <a16:creationId xmlns:a16="http://schemas.microsoft.com/office/drawing/2014/main" id="{320DFE21-D413-44F0-AF7C-5A680C544B17}"/>
              </a:ext>
            </a:extLst>
          </p:cNvPr>
          <p:cNvSpPr>
            <a:spLocks noGrp="1"/>
          </p:cNvSpPr>
          <p:nvPr>
            <p:ph sz="quarter" idx="11"/>
          </p:nvPr>
        </p:nvSpPr>
        <p:spPr>
          <a:xfrm>
            <a:off x="515939" y="4429523"/>
            <a:ext cx="3504139" cy="19169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4">
            <a:extLst>
              <a:ext uri="{FF2B5EF4-FFF2-40B4-BE49-F238E27FC236}">
                <a16:creationId xmlns:a16="http://schemas.microsoft.com/office/drawing/2014/main" id="{FBDC8913-3096-4972-9510-7E8EA311C1B5}"/>
              </a:ext>
            </a:extLst>
          </p:cNvPr>
          <p:cNvSpPr>
            <a:spLocks noGrp="1"/>
          </p:cNvSpPr>
          <p:nvPr>
            <p:ph sz="quarter" idx="12"/>
          </p:nvPr>
        </p:nvSpPr>
        <p:spPr>
          <a:xfrm>
            <a:off x="4343929" y="2168525"/>
            <a:ext cx="3504139" cy="19169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Content Placeholder 4">
            <a:extLst>
              <a:ext uri="{FF2B5EF4-FFF2-40B4-BE49-F238E27FC236}">
                <a16:creationId xmlns:a16="http://schemas.microsoft.com/office/drawing/2014/main" id="{9B3AB785-9774-41FD-839C-F6AA6C588909}"/>
              </a:ext>
            </a:extLst>
          </p:cNvPr>
          <p:cNvSpPr>
            <a:spLocks noGrp="1"/>
          </p:cNvSpPr>
          <p:nvPr>
            <p:ph sz="quarter" idx="13"/>
          </p:nvPr>
        </p:nvSpPr>
        <p:spPr>
          <a:xfrm>
            <a:off x="4343929" y="4429523"/>
            <a:ext cx="3504139" cy="19169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4">
            <a:extLst>
              <a:ext uri="{FF2B5EF4-FFF2-40B4-BE49-F238E27FC236}">
                <a16:creationId xmlns:a16="http://schemas.microsoft.com/office/drawing/2014/main" id="{EE73221C-3E31-4506-9C5B-CA9979F6AD6B}"/>
              </a:ext>
            </a:extLst>
          </p:cNvPr>
          <p:cNvSpPr>
            <a:spLocks noGrp="1"/>
          </p:cNvSpPr>
          <p:nvPr>
            <p:ph sz="quarter" idx="14"/>
          </p:nvPr>
        </p:nvSpPr>
        <p:spPr>
          <a:xfrm>
            <a:off x="8171919" y="2168525"/>
            <a:ext cx="3504139" cy="19169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Content Placeholder 4">
            <a:extLst>
              <a:ext uri="{FF2B5EF4-FFF2-40B4-BE49-F238E27FC236}">
                <a16:creationId xmlns:a16="http://schemas.microsoft.com/office/drawing/2014/main" id="{8166CF2F-2E24-4347-B012-BA7552396961}"/>
              </a:ext>
            </a:extLst>
          </p:cNvPr>
          <p:cNvSpPr>
            <a:spLocks noGrp="1"/>
          </p:cNvSpPr>
          <p:nvPr>
            <p:ph sz="quarter" idx="15"/>
          </p:nvPr>
        </p:nvSpPr>
        <p:spPr>
          <a:xfrm>
            <a:off x="8171919" y="4429523"/>
            <a:ext cx="3504139" cy="19169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a:extLst>
              <a:ext uri="{FF2B5EF4-FFF2-40B4-BE49-F238E27FC236}">
                <a16:creationId xmlns:a16="http://schemas.microsoft.com/office/drawing/2014/main" id="{7A98B4A7-E99D-4934-89B4-3CF6AAAF0F86}"/>
              </a:ext>
            </a:extLst>
          </p:cNvPr>
          <p:cNvSpPr>
            <a:spLocks noGrp="1"/>
          </p:cNvSpPr>
          <p:nvPr>
            <p:ph type="ftr" sz="quarter" idx="16"/>
          </p:nvPr>
        </p:nvSpPr>
        <p:spPr/>
        <p:txBody>
          <a:bodyPr/>
          <a:lstStyle/>
          <a:p>
            <a:r>
              <a:rPr lang="en-GB" dirty="0"/>
              <a:t>Copyright© 2018 Sinch. All rights reserved. NDA Confidential.</a:t>
            </a:r>
          </a:p>
        </p:txBody>
      </p:sp>
      <p:sp>
        <p:nvSpPr>
          <p:cNvPr id="6" name="Slide Number Placeholder 5">
            <a:extLst>
              <a:ext uri="{FF2B5EF4-FFF2-40B4-BE49-F238E27FC236}">
                <a16:creationId xmlns:a16="http://schemas.microsoft.com/office/drawing/2014/main" id="{5ED36F62-3896-4528-9ED3-BA6CEAAC0431}"/>
              </a:ext>
            </a:extLst>
          </p:cNvPr>
          <p:cNvSpPr>
            <a:spLocks noGrp="1"/>
          </p:cNvSpPr>
          <p:nvPr>
            <p:ph type="sldNum" sz="quarter" idx="17"/>
          </p:nvPr>
        </p:nvSpPr>
        <p:spPr/>
        <p:txBody>
          <a:bodyPr/>
          <a:lstStyle/>
          <a:p>
            <a:fld id="{7B5B176D-AD98-464F-9F48-2D39BCB07DB2}" type="slidenum">
              <a:rPr lang="en-GB" smtClean="0"/>
              <a:pPr/>
              <a:t>‹#›</a:t>
            </a:fld>
            <a:endParaRPr lang="en-GB"/>
          </a:p>
        </p:txBody>
      </p:sp>
    </p:spTree>
    <p:extLst>
      <p:ext uri="{BB962C8B-B14F-4D97-AF65-F5344CB8AC3E}">
        <p14:creationId xmlns:p14="http://schemas.microsoft.com/office/powerpoint/2010/main" val="294737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_Title + 6 Content Box + 6 Image">
    <p:spTree>
      <p:nvGrpSpPr>
        <p:cNvPr id="1" name=""/>
        <p:cNvGrpSpPr/>
        <p:nvPr/>
      </p:nvGrpSpPr>
      <p:grpSpPr>
        <a:xfrm>
          <a:off x="0" y="0"/>
          <a:ext cx="0" cy="0"/>
          <a:chOff x="0" y="0"/>
          <a:chExt cx="0" cy="0"/>
        </a:xfrm>
      </p:grpSpPr>
      <p:sp>
        <p:nvSpPr>
          <p:cNvPr id="28" name="Graphic 5">
            <a:extLst>
              <a:ext uri="{FF2B5EF4-FFF2-40B4-BE49-F238E27FC236}">
                <a16:creationId xmlns:a16="http://schemas.microsoft.com/office/drawing/2014/main" id="{C98CA51E-CF21-455B-A6E1-DA2231487337}"/>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978590"/>
            <a:ext cx="3504139" cy="1222218"/>
          </a:xfrm>
        </p:spPr>
        <p:txBody>
          <a:bodyPr/>
          <a:lstStyle/>
          <a:p>
            <a:pPr lvl="0"/>
            <a:r>
              <a:rPr lang="en-US"/>
              <a:t>Edit Master text styles</a:t>
            </a:r>
          </a:p>
          <a:p>
            <a:pPr lvl="1"/>
            <a:r>
              <a:rPr lang="en-US"/>
              <a:t>Second level</a:t>
            </a:r>
          </a:p>
          <a:p>
            <a:pPr lvl="2"/>
            <a:r>
              <a:rPr lang="en-US"/>
              <a:t>Third level</a:t>
            </a:r>
          </a:p>
          <a:p>
            <a:pPr lvl="3"/>
            <a:r>
              <a:rPr lang="en-US"/>
              <a:t>Fourth level</a:t>
            </a:r>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11" name="Content Placeholder 4">
            <a:extLst>
              <a:ext uri="{FF2B5EF4-FFF2-40B4-BE49-F238E27FC236}">
                <a16:creationId xmlns:a16="http://schemas.microsoft.com/office/drawing/2014/main" id="{320DFE21-D413-44F0-AF7C-5A680C544B17}"/>
              </a:ext>
            </a:extLst>
          </p:cNvPr>
          <p:cNvSpPr>
            <a:spLocks noGrp="1"/>
          </p:cNvSpPr>
          <p:nvPr>
            <p:ph sz="quarter" idx="11"/>
          </p:nvPr>
        </p:nvSpPr>
        <p:spPr>
          <a:xfrm>
            <a:off x="515939" y="5126413"/>
            <a:ext cx="3504139" cy="122221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9" name="Picture Placeholder 7">
            <a:extLst>
              <a:ext uri="{FF2B5EF4-FFF2-40B4-BE49-F238E27FC236}">
                <a16:creationId xmlns:a16="http://schemas.microsoft.com/office/drawing/2014/main" id="{CAE85004-1EAA-48BF-A6A7-6142342710FA}"/>
              </a:ext>
            </a:extLst>
          </p:cNvPr>
          <p:cNvSpPr>
            <a:spLocks noGrp="1"/>
          </p:cNvSpPr>
          <p:nvPr>
            <p:ph type="pic" sz="quarter" idx="19"/>
          </p:nvPr>
        </p:nvSpPr>
        <p:spPr>
          <a:xfrm>
            <a:off x="515939" y="2168525"/>
            <a:ext cx="708142" cy="708142"/>
          </a:xfrm>
          <a:solidFill>
            <a:schemeClr val="bg1"/>
          </a:solidFill>
        </p:spPr>
        <p:txBody>
          <a:bodyPr anchor="ctr">
            <a:normAutofit/>
          </a:bodyPr>
          <a:lstStyle>
            <a:lvl1pPr algn="ctr">
              <a:defRPr sz="1200"/>
            </a:lvl1pPr>
          </a:lstStyle>
          <a:p>
            <a:endParaRPr lang="en-GB"/>
          </a:p>
        </p:txBody>
      </p:sp>
      <p:sp>
        <p:nvSpPr>
          <p:cNvPr id="14" name="Picture Placeholder 7">
            <a:extLst>
              <a:ext uri="{FF2B5EF4-FFF2-40B4-BE49-F238E27FC236}">
                <a16:creationId xmlns:a16="http://schemas.microsoft.com/office/drawing/2014/main" id="{95B7193D-6251-4D8C-B6CE-D1483FAD9308}"/>
              </a:ext>
            </a:extLst>
          </p:cNvPr>
          <p:cNvSpPr>
            <a:spLocks noGrp="1"/>
          </p:cNvSpPr>
          <p:nvPr>
            <p:ph type="pic" sz="quarter" idx="25"/>
          </p:nvPr>
        </p:nvSpPr>
        <p:spPr>
          <a:xfrm>
            <a:off x="515939" y="4314149"/>
            <a:ext cx="708142" cy="708142"/>
          </a:xfrm>
          <a:solidFill>
            <a:schemeClr val="bg1"/>
          </a:solidFill>
        </p:spPr>
        <p:txBody>
          <a:bodyPr anchor="ctr">
            <a:normAutofit/>
          </a:bodyPr>
          <a:lstStyle>
            <a:lvl1pPr algn="ctr">
              <a:defRPr sz="1200"/>
            </a:lvl1pPr>
          </a:lstStyle>
          <a:p>
            <a:endParaRPr lang="en-GB"/>
          </a:p>
        </p:txBody>
      </p:sp>
      <p:sp>
        <p:nvSpPr>
          <p:cNvPr id="20" name="Content Placeholder 4">
            <a:extLst>
              <a:ext uri="{FF2B5EF4-FFF2-40B4-BE49-F238E27FC236}">
                <a16:creationId xmlns:a16="http://schemas.microsoft.com/office/drawing/2014/main" id="{876A787D-BBF8-4400-9699-0355A915AD1A}"/>
              </a:ext>
            </a:extLst>
          </p:cNvPr>
          <p:cNvSpPr>
            <a:spLocks noGrp="1"/>
          </p:cNvSpPr>
          <p:nvPr>
            <p:ph sz="quarter" idx="26"/>
          </p:nvPr>
        </p:nvSpPr>
        <p:spPr>
          <a:xfrm>
            <a:off x="4343930" y="2978590"/>
            <a:ext cx="3504139" cy="122221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21" name="Content Placeholder 4">
            <a:extLst>
              <a:ext uri="{FF2B5EF4-FFF2-40B4-BE49-F238E27FC236}">
                <a16:creationId xmlns:a16="http://schemas.microsoft.com/office/drawing/2014/main" id="{98B2716D-256C-4B83-B9AB-1951CA4C4DCA}"/>
              </a:ext>
            </a:extLst>
          </p:cNvPr>
          <p:cNvSpPr>
            <a:spLocks noGrp="1"/>
          </p:cNvSpPr>
          <p:nvPr>
            <p:ph sz="quarter" idx="27"/>
          </p:nvPr>
        </p:nvSpPr>
        <p:spPr>
          <a:xfrm>
            <a:off x="4343930" y="5126413"/>
            <a:ext cx="3504139" cy="122221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22" name="Picture Placeholder 7">
            <a:extLst>
              <a:ext uri="{FF2B5EF4-FFF2-40B4-BE49-F238E27FC236}">
                <a16:creationId xmlns:a16="http://schemas.microsoft.com/office/drawing/2014/main" id="{AE5245B5-05FE-484F-B308-6A373575BCA0}"/>
              </a:ext>
            </a:extLst>
          </p:cNvPr>
          <p:cNvSpPr>
            <a:spLocks noGrp="1"/>
          </p:cNvSpPr>
          <p:nvPr>
            <p:ph type="pic" sz="quarter" idx="28"/>
          </p:nvPr>
        </p:nvSpPr>
        <p:spPr>
          <a:xfrm>
            <a:off x="4343930" y="2168525"/>
            <a:ext cx="708142" cy="708142"/>
          </a:xfrm>
          <a:solidFill>
            <a:schemeClr val="bg1"/>
          </a:solidFill>
        </p:spPr>
        <p:txBody>
          <a:bodyPr anchor="ctr">
            <a:normAutofit/>
          </a:bodyPr>
          <a:lstStyle>
            <a:lvl1pPr algn="ctr">
              <a:defRPr sz="1200"/>
            </a:lvl1pPr>
          </a:lstStyle>
          <a:p>
            <a:endParaRPr lang="en-GB"/>
          </a:p>
        </p:txBody>
      </p:sp>
      <p:sp>
        <p:nvSpPr>
          <p:cNvPr id="23" name="Picture Placeholder 7">
            <a:extLst>
              <a:ext uri="{FF2B5EF4-FFF2-40B4-BE49-F238E27FC236}">
                <a16:creationId xmlns:a16="http://schemas.microsoft.com/office/drawing/2014/main" id="{168C77F9-BBF0-419A-92A7-C7F23A578B08}"/>
              </a:ext>
            </a:extLst>
          </p:cNvPr>
          <p:cNvSpPr>
            <a:spLocks noGrp="1"/>
          </p:cNvSpPr>
          <p:nvPr>
            <p:ph type="pic" sz="quarter" idx="29"/>
          </p:nvPr>
        </p:nvSpPr>
        <p:spPr>
          <a:xfrm>
            <a:off x="4343930" y="4314149"/>
            <a:ext cx="708142" cy="708142"/>
          </a:xfrm>
          <a:solidFill>
            <a:schemeClr val="bg1"/>
          </a:solidFill>
        </p:spPr>
        <p:txBody>
          <a:bodyPr anchor="ctr">
            <a:normAutofit/>
          </a:bodyPr>
          <a:lstStyle>
            <a:lvl1pPr algn="ctr">
              <a:defRPr sz="1200"/>
            </a:lvl1pPr>
          </a:lstStyle>
          <a:p>
            <a:endParaRPr lang="en-GB"/>
          </a:p>
        </p:txBody>
      </p:sp>
      <p:sp>
        <p:nvSpPr>
          <p:cNvPr id="24" name="Content Placeholder 4">
            <a:extLst>
              <a:ext uri="{FF2B5EF4-FFF2-40B4-BE49-F238E27FC236}">
                <a16:creationId xmlns:a16="http://schemas.microsoft.com/office/drawing/2014/main" id="{99BC174A-C78E-4212-B7B1-B2E4930C3314}"/>
              </a:ext>
            </a:extLst>
          </p:cNvPr>
          <p:cNvSpPr>
            <a:spLocks noGrp="1"/>
          </p:cNvSpPr>
          <p:nvPr>
            <p:ph sz="quarter" idx="30"/>
          </p:nvPr>
        </p:nvSpPr>
        <p:spPr>
          <a:xfrm>
            <a:off x="8171921" y="2978590"/>
            <a:ext cx="3504139" cy="122221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25" name="Content Placeholder 4">
            <a:extLst>
              <a:ext uri="{FF2B5EF4-FFF2-40B4-BE49-F238E27FC236}">
                <a16:creationId xmlns:a16="http://schemas.microsoft.com/office/drawing/2014/main" id="{B1B6C832-3130-48CB-BD53-EA2CC05080C8}"/>
              </a:ext>
            </a:extLst>
          </p:cNvPr>
          <p:cNvSpPr>
            <a:spLocks noGrp="1"/>
          </p:cNvSpPr>
          <p:nvPr>
            <p:ph sz="quarter" idx="31"/>
          </p:nvPr>
        </p:nvSpPr>
        <p:spPr>
          <a:xfrm>
            <a:off x="8171921" y="5126413"/>
            <a:ext cx="3504139" cy="122221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26" name="Picture Placeholder 7">
            <a:extLst>
              <a:ext uri="{FF2B5EF4-FFF2-40B4-BE49-F238E27FC236}">
                <a16:creationId xmlns:a16="http://schemas.microsoft.com/office/drawing/2014/main" id="{B267C4A8-4A4B-4341-A41F-495E4CCEEAD3}"/>
              </a:ext>
            </a:extLst>
          </p:cNvPr>
          <p:cNvSpPr>
            <a:spLocks noGrp="1"/>
          </p:cNvSpPr>
          <p:nvPr>
            <p:ph type="pic" sz="quarter" idx="32"/>
          </p:nvPr>
        </p:nvSpPr>
        <p:spPr>
          <a:xfrm>
            <a:off x="8171921" y="2168525"/>
            <a:ext cx="708142" cy="708142"/>
          </a:xfrm>
          <a:solidFill>
            <a:schemeClr val="bg1"/>
          </a:solidFill>
        </p:spPr>
        <p:txBody>
          <a:bodyPr anchor="ctr">
            <a:normAutofit/>
          </a:bodyPr>
          <a:lstStyle>
            <a:lvl1pPr algn="ctr">
              <a:defRPr sz="1200"/>
            </a:lvl1pPr>
          </a:lstStyle>
          <a:p>
            <a:endParaRPr lang="en-GB"/>
          </a:p>
        </p:txBody>
      </p:sp>
      <p:sp>
        <p:nvSpPr>
          <p:cNvPr id="27" name="Picture Placeholder 7">
            <a:extLst>
              <a:ext uri="{FF2B5EF4-FFF2-40B4-BE49-F238E27FC236}">
                <a16:creationId xmlns:a16="http://schemas.microsoft.com/office/drawing/2014/main" id="{B68E9B20-23BE-45E3-A9E8-2FEDACBBC87E}"/>
              </a:ext>
            </a:extLst>
          </p:cNvPr>
          <p:cNvSpPr>
            <a:spLocks noGrp="1"/>
          </p:cNvSpPr>
          <p:nvPr>
            <p:ph type="pic" sz="quarter" idx="33"/>
          </p:nvPr>
        </p:nvSpPr>
        <p:spPr>
          <a:xfrm>
            <a:off x="8171921" y="4314149"/>
            <a:ext cx="708142" cy="708142"/>
          </a:xfrm>
          <a:solidFill>
            <a:schemeClr val="bg1"/>
          </a:solidFill>
        </p:spPr>
        <p:txBody>
          <a:bodyPr anchor="ctr">
            <a:normAutofit/>
          </a:bodyPr>
          <a:lstStyle>
            <a:lvl1pPr algn="ctr">
              <a:defRPr sz="1200"/>
            </a:lvl1pPr>
          </a:lstStyle>
          <a:p>
            <a:endParaRPr lang="en-GB"/>
          </a:p>
        </p:txBody>
      </p:sp>
      <p:sp>
        <p:nvSpPr>
          <p:cNvPr id="3" name="Footer Placeholder 2">
            <a:extLst>
              <a:ext uri="{FF2B5EF4-FFF2-40B4-BE49-F238E27FC236}">
                <a16:creationId xmlns:a16="http://schemas.microsoft.com/office/drawing/2014/main" id="{8D688C42-6B7F-4E43-8DEB-5C0D24F3BF8A}"/>
              </a:ext>
            </a:extLst>
          </p:cNvPr>
          <p:cNvSpPr>
            <a:spLocks noGrp="1"/>
          </p:cNvSpPr>
          <p:nvPr>
            <p:ph type="ftr" sz="quarter" idx="34"/>
          </p:nvPr>
        </p:nvSpPr>
        <p:spPr/>
        <p:txBody>
          <a:bodyPr/>
          <a:lstStyle/>
          <a:p>
            <a:r>
              <a:rPr lang="en-GB" dirty="0"/>
              <a:t>Copyright© 2018 Sinch. All rights reserved. NDA Confidential.</a:t>
            </a:r>
          </a:p>
        </p:txBody>
      </p:sp>
      <p:sp>
        <p:nvSpPr>
          <p:cNvPr id="4" name="Slide Number Placeholder 3">
            <a:extLst>
              <a:ext uri="{FF2B5EF4-FFF2-40B4-BE49-F238E27FC236}">
                <a16:creationId xmlns:a16="http://schemas.microsoft.com/office/drawing/2014/main" id="{E6511105-F0A1-4906-8506-9602697FBD71}"/>
              </a:ext>
            </a:extLst>
          </p:cNvPr>
          <p:cNvSpPr>
            <a:spLocks noGrp="1"/>
          </p:cNvSpPr>
          <p:nvPr>
            <p:ph type="sldNum" sz="quarter" idx="35"/>
          </p:nvPr>
        </p:nvSpPr>
        <p:spPr/>
        <p:txBody>
          <a:bodyPr/>
          <a:lstStyle/>
          <a:p>
            <a:fld id="{7B5B176D-AD98-464F-9F48-2D39BCB07DB2}" type="slidenum">
              <a:rPr lang="en-GB" smtClean="0"/>
              <a:pPr/>
              <a:t>‹#›</a:t>
            </a:fld>
            <a:endParaRPr lang="en-GB"/>
          </a:p>
        </p:txBody>
      </p:sp>
    </p:spTree>
    <p:extLst>
      <p:ext uri="{BB962C8B-B14F-4D97-AF65-F5344CB8AC3E}">
        <p14:creationId xmlns:p14="http://schemas.microsoft.com/office/powerpoint/2010/main" val="789324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3_Title + 8 Content Box + 8 Image">
    <p:spTree>
      <p:nvGrpSpPr>
        <p:cNvPr id="1" name=""/>
        <p:cNvGrpSpPr/>
        <p:nvPr/>
      </p:nvGrpSpPr>
      <p:grpSpPr>
        <a:xfrm>
          <a:off x="0" y="0"/>
          <a:ext cx="0" cy="0"/>
          <a:chOff x="0" y="0"/>
          <a:chExt cx="0" cy="0"/>
        </a:xfrm>
      </p:grpSpPr>
      <p:sp>
        <p:nvSpPr>
          <p:cNvPr id="42" name="Graphic 5">
            <a:extLst>
              <a:ext uri="{FF2B5EF4-FFF2-40B4-BE49-F238E27FC236}">
                <a16:creationId xmlns:a16="http://schemas.microsoft.com/office/drawing/2014/main" id="{EA96751F-CA17-4A0A-98F6-5930E222A422}"/>
              </a:ext>
            </a:extLst>
          </p:cNvPr>
          <p:cNvSpPr/>
          <p:nvPr userDrawn="1"/>
        </p:nvSpPr>
        <p:spPr>
          <a:xfrm>
            <a:off x="9191477" y="536612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hasCustomPrompt="1"/>
          </p:nvPr>
        </p:nvSpPr>
        <p:spPr>
          <a:xfrm>
            <a:off x="515939" y="2988116"/>
            <a:ext cx="2547140" cy="1140124"/>
          </a:xfrm>
        </p:spPr>
        <p:txBody>
          <a:bodyPr/>
          <a:lstStyle>
            <a:lvl1pPr algn="ctr">
              <a:defRPr sz="1600">
                <a:latin typeface="+mn-lt"/>
              </a:defRPr>
            </a:lvl1pPr>
          </a:lstStyle>
          <a:p>
            <a:pPr lvl="0"/>
            <a:r>
              <a:rPr lang="en-US"/>
              <a:t>Edit Master </a:t>
            </a:r>
            <a:br>
              <a:rPr lang="en-US"/>
            </a:br>
            <a:r>
              <a:rPr lang="en-US"/>
              <a:t>text styles</a:t>
            </a:r>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11" name="Content Placeholder 4">
            <a:extLst>
              <a:ext uri="{FF2B5EF4-FFF2-40B4-BE49-F238E27FC236}">
                <a16:creationId xmlns:a16="http://schemas.microsoft.com/office/drawing/2014/main" id="{320DFE21-D413-44F0-AF7C-5A680C544B17}"/>
              </a:ext>
            </a:extLst>
          </p:cNvPr>
          <p:cNvSpPr>
            <a:spLocks noGrp="1"/>
          </p:cNvSpPr>
          <p:nvPr>
            <p:ph sz="quarter" idx="11" hasCustomPrompt="1"/>
          </p:nvPr>
        </p:nvSpPr>
        <p:spPr>
          <a:xfrm>
            <a:off x="515939" y="5205114"/>
            <a:ext cx="2547140" cy="1140124"/>
          </a:xfrm>
        </p:spPr>
        <p:txBody>
          <a:bodyPr/>
          <a:lstStyle>
            <a:lvl1pPr algn="ctr">
              <a:defRPr sz="1600">
                <a:latin typeface="+mn-lt"/>
              </a:defRPr>
            </a:lvl1pPr>
          </a:lstStyle>
          <a:p>
            <a:pPr lvl="0"/>
            <a:r>
              <a:rPr lang="en-US"/>
              <a:t>Edit Master </a:t>
            </a:r>
            <a:br>
              <a:rPr lang="en-US"/>
            </a:br>
            <a:r>
              <a:rPr lang="en-US"/>
              <a:t>text styles</a:t>
            </a:r>
          </a:p>
        </p:txBody>
      </p:sp>
      <p:sp>
        <p:nvSpPr>
          <p:cNvPr id="9" name="Picture Placeholder 7">
            <a:extLst>
              <a:ext uri="{FF2B5EF4-FFF2-40B4-BE49-F238E27FC236}">
                <a16:creationId xmlns:a16="http://schemas.microsoft.com/office/drawing/2014/main" id="{CAE85004-1EAA-48BF-A6A7-6142342710FA}"/>
              </a:ext>
            </a:extLst>
          </p:cNvPr>
          <p:cNvSpPr>
            <a:spLocks noGrp="1"/>
          </p:cNvSpPr>
          <p:nvPr>
            <p:ph type="pic" sz="quarter" idx="19"/>
          </p:nvPr>
        </p:nvSpPr>
        <p:spPr>
          <a:xfrm>
            <a:off x="1435438" y="2178050"/>
            <a:ext cx="708142" cy="708142"/>
          </a:xfrm>
          <a:solidFill>
            <a:schemeClr val="bg1"/>
          </a:solidFill>
        </p:spPr>
        <p:txBody>
          <a:bodyPr anchor="ctr">
            <a:normAutofit/>
          </a:bodyPr>
          <a:lstStyle>
            <a:lvl1pPr algn="ctr">
              <a:defRPr sz="1200"/>
            </a:lvl1pPr>
          </a:lstStyle>
          <a:p>
            <a:endParaRPr lang="en-GB"/>
          </a:p>
        </p:txBody>
      </p:sp>
      <p:sp>
        <p:nvSpPr>
          <p:cNvPr id="14" name="Picture Placeholder 7">
            <a:extLst>
              <a:ext uri="{FF2B5EF4-FFF2-40B4-BE49-F238E27FC236}">
                <a16:creationId xmlns:a16="http://schemas.microsoft.com/office/drawing/2014/main" id="{95B7193D-6251-4D8C-B6CE-D1483FAD9308}"/>
              </a:ext>
            </a:extLst>
          </p:cNvPr>
          <p:cNvSpPr>
            <a:spLocks noGrp="1"/>
          </p:cNvSpPr>
          <p:nvPr>
            <p:ph type="pic" sz="quarter" idx="25"/>
          </p:nvPr>
        </p:nvSpPr>
        <p:spPr>
          <a:xfrm>
            <a:off x="1435438" y="4392849"/>
            <a:ext cx="708142" cy="708142"/>
          </a:xfrm>
          <a:solidFill>
            <a:schemeClr val="bg1"/>
          </a:solidFill>
        </p:spPr>
        <p:txBody>
          <a:bodyPr anchor="ctr">
            <a:normAutofit/>
          </a:bodyPr>
          <a:lstStyle>
            <a:lvl1pPr algn="ctr">
              <a:defRPr sz="1200"/>
            </a:lvl1pPr>
          </a:lstStyle>
          <a:p>
            <a:endParaRPr lang="en-GB"/>
          </a:p>
        </p:txBody>
      </p:sp>
      <p:sp>
        <p:nvSpPr>
          <p:cNvPr id="30" name="Content Placeholder 4">
            <a:extLst>
              <a:ext uri="{FF2B5EF4-FFF2-40B4-BE49-F238E27FC236}">
                <a16:creationId xmlns:a16="http://schemas.microsoft.com/office/drawing/2014/main" id="{5E80D2A0-3D1F-47D1-AB2E-BAB7D0C9558F}"/>
              </a:ext>
            </a:extLst>
          </p:cNvPr>
          <p:cNvSpPr>
            <a:spLocks noGrp="1"/>
          </p:cNvSpPr>
          <p:nvPr>
            <p:ph sz="quarter" idx="26" hasCustomPrompt="1"/>
          </p:nvPr>
        </p:nvSpPr>
        <p:spPr>
          <a:xfrm>
            <a:off x="3386931" y="2988116"/>
            <a:ext cx="2547140" cy="1140124"/>
          </a:xfrm>
        </p:spPr>
        <p:txBody>
          <a:bodyPr/>
          <a:lstStyle>
            <a:lvl1pPr algn="ctr">
              <a:defRPr sz="1600">
                <a:latin typeface="+mn-lt"/>
              </a:defRPr>
            </a:lvl1pPr>
          </a:lstStyle>
          <a:p>
            <a:pPr lvl="0"/>
            <a:r>
              <a:rPr lang="en-US"/>
              <a:t>Edit Master </a:t>
            </a:r>
            <a:br>
              <a:rPr lang="en-US"/>
            </a:br>
            <a:r>
              <a:rPr lang="en-US"/>
              <a:t>text styles</a:t>
            </a:r>
          </a:p>
        </p:txBody>
      </p:sp>
      <p:sp>
        <p:nvSpPr>
          <p:cNvPr id="31" name="Content Placeholder 4">
            <a:extLst>
              <a:ext uri="{FF2B5EF4-FFF2-40B4-BE49-F238E27FC236}">
                <a16:creationId xmlns:a16="http://schemas.microsoft.com/office/drawing/2014/main" id="{EBCD2A2E-CB35-4CD4-9BAE-BA312DB9BA7C}"/>
              </a:ext>
            </a:extLst>
          </p:cNvPr>
          <p:cNvSpPr>
            <a:spLocks noGrp="1"/>
          </p:cNvSpPr>
          <p:nvPr>
            <p:ph sz="quarter" idx="27" hasCustomPrompt="1"/>
          </p:nvPr>
        </p:nvSpPr>
        <p:spPr>
          <a:xfrm>
            <a:off x="3386931" y="5205114"/>
            <a:ext cx="2547140" cy="1140124"/>
          </a:xfrm>
        </p:spPr>
        <p:txBody>
          <a:bodyPr/>
          <a:lstStyle>
            <a:lvl1pPr algn="ctr">
              <a:defRPr sz="1600">
                <a:latin typeface="+mn-lt"/>
              </a:defRPr>
            </a:lvl1pPr>
          </a:lstStyle>
          <a:p>
            <a:pPr lvl="0"/>
            <a:r>
              <a:rPr lang="en-US"/>
              <a:t>Edit Master </a:t>
            </a:r>
            <a:br>
              <a:rPr lang="en-US"/>
            </a:br>
            <a:r>
              <a:rPr lang="en-US"/>
              <a:t>text styles</a:t>
            </a:r>
          </a:p>
        </p:txBody>
      </p:sp>
      <p:sp>
        <p:nvSpPr>
          <p:cNvPr id="32" name="Picture Placeholder 7">
            <a:extLst>
              <a:ext uri="{FF2B5EF4-FFF2-40B4-BE49-F238E27FC236}">
                <a16:creationId xmlns:a16="http://schemas.microsoft.com/office/drawing/2014/main" id="{C8DC45DF-C601-4AAD-8471-8516F4A50524}"/>
              </a:ext>
            </a:extLst>
          </p:cNvPr>
          <p:cNvSpPr>
            <a:spLocks noGrp="1"/>
          </p:cNvSpPr>
          <p:nvPr>
            <p:ph type="pic" sz="quarter" idx="28"/>
          </p:nvPr>
        </p:nvSpPr>
        <p:spPr>
          <a:xfrm>
            <a:off x="4306430" y="2178050"/>
            <a:ext cx="708142" cy="708142"/>
          </a:xfrm>
          <a:solidFill>
            <a:schemeClr val="bg1"/>
          </a:solidFill>
        </p:spPr>
        <p:txBody>
          <a:bodyPr anchor="ctr">
            <a:normAutofit/>
          </a:bodyPr>
          <a:lstStyle>
            <a:lvl1pPr algn="ctr">
              <a:defRPr sz="1200"/>
            </a:lvl1pPr>
          </a:lstStyle>
          <a:p>
            <a:endParaRPr lang="en-GB"/>
          </a:p>
        </p:txBody>
      </p:sp>
      <p:sp>
        <p:nvSpPr>
          <p:cNvPr id="33" name="Picture Placeholder 7">
            <a:extLst>
              <a:ext uri="{FF2B5EF4-FFF2-40B4-BE49-F238E27FC236}">
                <a16:creationId xmlns:a16="http://schemas.microsoft.com/office/drawing/2014/main" id="{FB26145D-7DDD-4DF1-BE63-9C5582DD135E}"/>
              </a:ext>
            </a:extLst>
          </p:cNvPr>
          <p:cNvSpPr>
            <a:spLocks noGrp="1"/>
          </p:cNvSpPr>
          <p:nvPr>
            <p:ph type="pic" sz="quarter" idx="29"/>
          </p:nvPr>
        </p:nvSpPr>
        <p:spPr>
          <a:xfrm>
            <a:off x="4306430" y="4392849"/>
            <a:ext cx="708142" cy="708142"/>
          </a:xfrm>
          <a:solidFill>
            <a:schemeClr val="bg1"/>
          </a:solidFill>
        </p:spPr>
        <p:txBody>
          <a:bodyPr anchor="ctr">
            <a:normAutofit/>
          </a:bodyPr>
          <a:lstStyle>
            <a:lvl1pPr algn="ctr">
              <a:defRPr sz="1200"/>
            </a:lvl1pPr>
          </a:lstStyle>
          <a:p>
            <a:endParaRPr lang="en-GB"/>
          </a:p>
        </p:txBody>
      </p:sp>
      <p:sp>
        <p:nvSpPr>
          <p:cNvPr id="34" name="Content Placeholder 4">
            <a:extLst>
              <a:ext uri="{FF2B5EF4-FFF2-40B4-BE49-F238E27FC236}">
                <a16:creationId xmlns:a16="http://schemas.microsoft.com/office/drawing/2014/main" id="{14EFFA80-4689-4216-8E60-B2793A11C35E}"/>
              </a:ext>
            </a:extLst>
          </p:cNvPr>
          <p:cNvSpPr>
            <a:spLocks noGrp="1"/>
          </p:cNvSpPr>
          <p:nvPr>
            <p:ph sz="quarter" idx="30" hasCustomPrompt="1"/>
          </p:nvPr>
        </p:nvSpPr>
        <p:spPr>
          <a:xfrm>
            <a:off x="6257923" y="2988116"/>
            <a:ext cx="2547140" cy="1140124"/>
          </a:xfrm>
        </p:spPr>
        <p:txBody>
          <a:bodyPr/>
          <a:lstStyle>
            <a:lvl1pPr algn="ctr">
              <a:defRPr sz="1600">
                <a:latin typeface="+mn-lt"/>
              </a:defRPr>
            </a:lvl1pPr>
          </a:lstStyle>
          <a:p>
            <a:pPr lvl="0"/>
            <a:r>
              <a:rPr lang="en-US"/>
              <a:t>Edit Master </a:t>
            </a:r>
            <a:br>
              <a:rPr lang="en-US"/>
            </a:br>
            <a:r>
              <a:rPr lang="en-US"/>
              <a:t>text styles</a:t>
            </a:r>
          </a:p>
        </p:txBody>
      </p:sp>
      <p:sp>
        <p:nvSpPr>
          <p:cNvPr id="35" name="Content Placeholder 4">
            <a:extLst>
              <a:ext uri="{FF2B5EF4-FFF2-40B4-BE49-F238E27FC236}">
                <a16:creationId xmlns:a16="http://schemas.microsoft.com/office/drawing/2014/main" id="{B4CCEBCB-2308-4DD0-A20B-732224CDFC8D}"/>
              </a:ext>
            </a:extLst>
          </p:cNvPr>
          <p:cNvSpPr>
            <a:spLocks noGrp="1"/>
          </p:cNvSpPr>
          <p:nvPr>
            <p:ph sz="quarter" idx="31" hasCustomPrompt="1"/>
          </p:nvPr>
        </p:nvSpPr>
        <p:spPr>
          <a:xfrm>
            <a:off x="6257923" y="5205114"/>
            <a:ext cx="2547140" cy="1140124"/>
          </a:xfrm>
        </p:spPr>
        <p:txBody>
          <a:bodyPr/>
          <a:lstStyle>
            <a:lvl1pPr algn="ctr">
              <a:defRPr sz="1600">
                <a:latin typeface="+mn-lt"/>
              </a:defRPr>
            </a:lvl1pPr>
          </a:lstStyle>
          <a:p>
            <a:pPr lvl="0"/>
            <a:r>
              <a:rPr lang="en-US"/>
              <a:t>Edit Master </a:t>
            </a:r>
            <a:br>
              <a:rPr lang="en-US"/>
            </a:br>
            <a:r>
              <a:rPr lang="en-US"/>
              <a:t>text styles</a:t>
            </a:r>
          </a:p>
        </p:txBody>
      </p:sp>
      <p:sp>
        <p:nvSpPr>
          <p:cNvPr id="36" name="Picture Placeholder 7">
            <a:extLst>
              <a:ext uri="{FF2B5EF4-FFF2-40B4-BE49-F238E27FC236}">
                <a16:creationId xmlns:a16="http://schemas.microsoft.com/office/drawing/2014/main" id="{3F47BFFF-D3F4-401B-BC1A-009EE3ACA1D1}"/>
              </a:ext>
            </a:extLst>
          </p:cNvPr>
          <p:cNvSpPr>
            <a:spLocks noGrp="1"/>
          </p:cNvSpPr>
          <p:nvPr>
            <p:ph type="pic" sz="quarter" idx="32"/>
          </p:nvPr>
        </p:nvSpPr>
        <p:spPr>
          <a:xfrm>
            <a:off x="7177422" y="2178050"/>
            <a:ext cx="708142" cy="708142"/>
          </a:xfrm>
          <a:solidFill>
            <a:schemeClr val="bg1"/>
          </a:solidFill>
        </p:spPr>
        <p:txBody>
          <a:bodyPr anchor="ctr">
            <a:normAutofit/>
          </a:bodyPr>
          <a:lstStyle>
            <a:lvl1pPr algn="ctr">
              <a:defRPr sz="1200"/>
            </a:lvl1pPr>
          </a:lstStyle>
          <a:p>
            <a:endParaRPr lang="en-GB"/>
          </a:p>
        </p:txBody>
      </p:sp>
      <p:sp>
        <p:nvSpPr>
          <p:cNvPr id="37" name="Picture Placeholder 7">
            <a:extLst>
              <a:ext uri="{FF2B5EF4-FFF2-40B4-BE49-F238E27FC236}">
                <a16:creationId xmlns:a16="http://schemas.microsoft.com/office/drawing/2014/main" id="{93689C0B-27F8-4A0A-BD9E-059326D28A9F}"/>
              </a:ext>
            </a:extLst>
          </p:cNvPr>
          <p:cNvSpPr>
            <a:spLocks noGrp="1"/>
          </p:cNvSpPr>
          <p:nvPr>
            <p:ph type="pic" sz="quarter" idx="33"/>
          </p:nvPr>
        </p:nvSpPr>
        <p:spPr>
          <a:xfrm>
            <a:off x="7177422" y="4392849"/>
            <a:ext cx="708142" cy="708142"/>
          </a:xfrm>
          <a:solidFill>
            <a:schemeClr val="bg1"/>
          </a:solidFill>
        </p:spPr>
        <p:txBody>
          <a:bodyPr anchor="ctr">
            <a:normAutofit/>
          </a:bodyPr>
          <a:lstStyle>
            <a:lvl1pPr algn="ctr">
              <a:defRPr sz="1200"/>
            </a:lvl1pPr>
          </a:lstStyle>
          <a:p>
            <a:endParaRPr lang="en-GB"/>
          </a:p>
        </p:txBody>
      </p:sp>
      <p:sp>
        <p:nvSpPr>
          <p:cNvPr id="38" name="Content Placeholder 4">
            <a:extLst>
              <a:ext uri="{FF2B5EF4-FFF2-40B4-BE49-F238E27FC236}">
                <a16:creationId xmlns:a16="http://schemas.microsoft.com/office/drawing/2014/main" id="{95B5DB09-DC63-4989-ACFC-D75462A6F180}"/>
              </a:ext>
            </a:extLst>
          </p:cNvPr>
          <p:cNvSpPr>
            <a:spLocks noGrp="1"/>
          </p:cNvSpPr>
          <p:nvPr>
            <p:ph sz="quarter" idx="34" hasCustomPrompt="1"/>
          </p:nvPr>
        </p:nvSpPr>
        <p:spPr>
          <a:xfrm>
            <a:off x="9130790" y="2988116"/>
            <a:ext cx="2547140" cy="1140124"/>
          </a:xfrm>
        </p:spPr>
        <p:txBody>
          <a:bodyPr/>
          <a:lstStyle>
            <a:lvl1pPr algn="ctr">
              <a:defRPr sz="1600">
                <a:latin typeface="+mn-lt"/>
              </a:defRPr>
            </a:lvl1pPr>
          </a:lstStyle>
          <a:p>
            <a:pPr lvl="0"/>
            <a:r>
              <a:rPr lang="en-US"/>
              <a:t>Edit Master </a:t>
            </a:r>
            <a:br>
              <a:rPr lang="en-US"/>
            </a:br>
            <a:r>
              <a:rPr lang="en-US"/>
              <a:t>text styles</a:t>
            </a:r>
          </a:p>
        </p:txBody>
      </p:sp>
      <p:sp>
        <p:nvSpPr>
          <p:cNvPr id="39" name="Content Placeholder 4">
            <a:extLst>
              <a:ext uri="{FF2B5EF4-FFF2-40B4-BE49-F238E27FC236}">
                <a16:creationId xmlns:a16="http://schemas.microsoft.com/office/drawing/2014/main" id="{CF755EBA-2467-41A0-8CC1-558304663E74}"/>
              </a:ext>
            </a:extLst>
          </p:cNvPr>
          <p:cNvSpPr>
            <a:spLocks noGrp="1"/>
          </p:cNvSpPr>
          <p:nvPr>
            <p:ph sz="quarter" idx="35" hasCustomPrompt="1"/>
          </p:nvPr>
        </p:nvSpPr>
        <p:spPr>
          <a:xfrm>
            <a:off x="9130790" y="5205114"/>
            <a:ext cx="2547140" cy="1140124"/>
          </a:xfrm>
        </p:spPr>
        <p:txBody>
          <a:bodyPr/>
          <a:lstStyle>
            <a:lvl1pPr algn="ctr">
              <a:defRPr sz="1600">
                <a:latin typeface="+mn-lt"/>
              </a:defRPr>
            </a:lvl1pPr>
          </a:lstStyle>
          <a:p>
            <a:pPr lvl="0"/>
            <a:r>
              <a:rPr lang="en-US"/>
              <a:t>Edit Master </a:t>
            </a:r>
            <a:br>
              <a:rPr lang="en-US"/>
            </a:br>
            <a:r>
              <a:rPr lang="en-US"/>
              <a:t>text styles</a:t>
            </a:r>
          </a:p>
        </p:txBody>
      </p:sp>
      <p:sp>
        <p:nvSpPr>
          <p:cNvPr id="40" name="Picture Placeholder 7">
            <a:extLst>
              <a:ext uri="{FF2B5EF4-FFF2-40B4-BE49-F238E27FC236}">
                <a16:creationId xmlns:a16="http://schemas.microsoft.com/office/drawing/2014/main" id="{51A89871-EB40-4B38-8666-4A2851A684C7}"/>
              </a:ext>
            </a:extLst>
          </p:cNvPr>
          <p:cNvSpPr>
            <a:spLocks noGrp="1"/>
          </p:cNvSpPr>
          <p:nvPr>
            <p:ph type="pic" sz="quarter" idx="36"/>
          </p:nvPr>
        </p:nvSpPr>
        <p:spPr>
          <a:xfrm>
            <a:off x="10050289" y="2178050"/>
            <a:ext cx="708142" cy="708142"/>
          </a:xfrm>
          <a:solidFill>
            <a:schemeClr val="bg1"/>
          </a:solidFill>
        </p:spPr>
        <p:txBody>
          <a:bodyPr anchor="ctr">
            <a:normAutofit/>
          </a:bodyPr>
          <a:lstStyle>
            <a:lvl1pPr algn="ctr">
              <a:defRPr sz="1200"/>
            </a:lvl1pPr>
          </a:lstStyle>
          <a:p>
            <a:endParaRPr lang="en-GB"/>
          </a:p>
        </p:txBody>
      </p:sp>
      <p:sp>
        <p:nvSpPr>
          <p:cNvPr id="41" name="Picture Placeholder 7">
            <a:extLst>
              <a:ext uri="{FF2B5EF4-FFF2-40B4-BE49-F238E27FC236}">
                <a16:creationId xmlns:a16="http://schemas.microsoft.com/office/drawing/2014/main" id="{69F9A9E3-7011-440E-986A-CB8F428F20B9}"/>
              </a:ext>
            </a:extLst>
          </p:cNvPr>
          <p:cNvSpPr>
            <a:spLocks noGrp="1"/>
          </p:cNvSpPr>
          <p:nvPr>
            <p:ph type="pic" sz="quarter" idx="37"/>
          </p:nvPr>
        </p:nvSpPr>
        <p:spPr>
          <a:xfrm>
            <a:off x="10050289" y="4392849"/>
            <a:ext cx="708142" cy="708142"/>
          </a:xfrm>
          <a:solidFill>
            <a:schemeClr val="bg1"/>
          </a:solidFill>
        </p:spPr>
        <p:txBody>
          <a:bodyPr anchor="ctr">
            <a:normAutofit/>
          </a:bodyPr>
          <a:lstStyle>
            <a:lvl1pPr algn="ctr">
              <a:defRPr sz="1200"/>
            </a:lvl1pPr>
          </a:lstStyle>
          <a:p>
            <a:endParaRPr lang="en-GB"/>
          </a:p>
        </p:txBody>
      </p:sp>
      <p:sp>
        <p:nvSpPr>
          <p:cNvPr id="4" name="Footer Placeholder 3">
            <a:extLst>
              <a:ext uri="{FF2B5EF4-FFF2-40B4-BE49-F238E27FC236}">
                <a16:creationId xmlns:a16="http://schemas.microsoft.com/office/drawing/2014/main" id="{917CB901-B158-4D0B-9CE5-32F82B97388D}"/>
              </a:ext>
            </a:extLst>
          </p:cNvPr>
          <p:cNvSpPr>
            <a:spLocks noGrp="1"/>
          </p:cNvSpPr>
          <p:nvPr>
            <p:ph type="ftr" sz="quarter" idx="38"/>
          </p:nvPr>
        </p:nvSpPr>
        <p:spPr/>
        <p:txBody>
          <a:bodyPr/>
          <a:lstStyle/>
          <a:p>
            <a:r>
              <a:rPr lang="en-GB" dirty="0"/>
              <a:t>Copyright© 2018 Sinch. All rights reserved. NDA Confidential.</a:t>
            </a:r>
          </a:p>
        </p:txBody>
      </p:sp>
      <p:sp>
        <p:nvSpPr>
          <p:cNvPr id="6" name="Slide Number Placeholder 5">
            <a:extLst>
              <a:ext uri="{FF2B5EF4-FFF2-40B4-BE49-F238E27FC236}">
                <a16:creationId xmlns:a16="http://schemas.microsoft.com/office/drawing/2014/main" id="{7B8DE1EE-D59A-4735-A6BA-0C53C3FECC2B}"/>
              </a:ext>
            </a:extLst>
          </p:cNvPr>
          <p:cNvSpPr>
            <a:spLocks noGrp="1"/>
          </p:cNvSpPr>
          <p:nvPr>
            <p:ph type="sldNum" sz="quarter" idx="39"/>
          </p:nvPr>
        </p:nvSpPr>
        <p:spPr/>
        <p:txBody>
          <a:bodyPr/>
          <a:lstStyle/>
          <a:p>
            <a:fld id="{7B5B176D-AD98-464F-9F48-2D39BCB07DB2}" type="slidenum">
              <a:rPr lang="en-GB" smtClean="0"/>
              <a:pPr/>
              <a:t>‹#›</a:t>
            </a:fld>
            <a:endParaRPr lang="en-GB"/>
          </a:p>
        </p:txBody>
      </p:sp>
    </p:spTree>
    <p:extLst>
      <p:ext uri="{BB962C8B-B14F-4D97-AF65-F5344CB8AC3E}">
        <p14:creationId xmlns:p14="http://schemas.microsoft.com/office/powerpoint/2010/main" val="10373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 8 Content Box">
    <p:spTree>
      <p:nvGrpSpPr>
        <p:cNvPr id="1" name=""/>
        <p:cNvGrpSpPr/>
        <p:nvPr/>
      </p:nvGrpSpPr>
      <p:grpSpPr>
        <a:xfrm>
          <a:off x="0" y="0"/>
          <a:ext cx="0" cy="0"/>
          <a:chOff x="0" y="0"/>
          <a:chExt cx="0" cy="0"/>
        </a:xfrm>
      </p:grpSpPr>
      <p:sp>
        <p:nvSpPr>
          <p:cNvPr id="22" name="Graphic 5">
            <a:extLst>
              <a:ext uri="{FF2B5EF4-FFF2-40B4-BE49-F238E27FC236}">
                <a16:creationId xmlns:a16="http://schemas.microsoft.com/office/drawing/2014/main" id="{AD9F84B4-8758-4853-B14D-BBAECC68C89C}"/>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168525"/>
            <a:ext cx="2547140" cy="1961849"/>
          </a:xfrm>
        </p:spPr>
        <p:txBody>
          <a:bodyPr/>
          <a:lstStyle>
            <a:lvl1pPr algn="l">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11" name="Content Placeholder 4">
            <a:extLst>
              <a:ext uri="{FF2B5EF4-FFF2-40B4-BE49-F238E27FC236}">
                <a16:creationId xmlns:a16="http://schemas.microsoft.com/office/drawing/2014/main" id="{320DFE21-D413-44F0-AF7C-5A680C544B17}"/>
              </a:ext>
            </a:extLst>
          </p:cNvPr>
          <p:cNvSpPr>
            <a:spLocks noGrp="1"/>
          </p:cNvSpPr>
          <p:nvPr>
            <p:ph sz="quarter" idx="11"/>
          </p:nvPr>
        </p:nvSpPr>
        <p:spPr>
          <a:xfrm>
            <a:off x="515939" y="4385523"/>
            <a:ext cx="2547140" cy="1961849"/>
          </a:xfrm>
        </p:spPr>
        <p:txBody>
          <a:bodyPr/>
          <a:lstStyle>
            <a:lvl1pPr algn="l">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Content Placeholder 4">
            <a:extLst>
              <a:ext uri="{FF2B5EF4-FFF2-40B4-BE49-F238E27FC236}">
                <a16:creationId xmlns:a16="http://schemas.microsoft.com/office/drawing/2014/main" id="{5E80D2A0-3D1F-47D1-AB2E-BAB7D0C9558F}"/>
              </a:ext>
            </a:extLst>
          </p:cNvPr>
          <p:cNvSpPr>
            <a:spLocks noGrp="1"/>
          </p:cNvSpPr>
          <p:nvPr>
            <p:ph sz="quarter" idx="26"/>
          </p:nvPr>
        </p:nvSpPr>
        <p:spPr>
          <a:xfrm>
            <a:off x="3386931" y="2168525"/>
            <a:ext cx="2547140" cy="1961849"/>
          </a:xfrm>
        </p:spPr>
        <p:txBody>
          <a:bodyPr/>
          <a:lstStyle>
            <a:lvl1pPr algn="l">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1" name="Content Placeholder 4">
            <a:extLst>
              <a:ext uri="{FF2B5EF4-FFF2-40B4-BE49-F238E27FC236}">
                <a16:creationId xmlns:a16="http://schemas.microsoft.com/office/drawing/2014/main" id="{EBCD2A2E-CB35-4CD4-9BAE-BA312DB9BA7C}"/>
              </a:ext>
            </a:extLst>
          </p:cNvPr>
          <p:cNvSpPr>
            <a:spLocks noGrp="1"/>
          </p:cNvSpPr>
          <p:nvPr>
            <p:ph sz="quarter" idx="27"/>
          </p:nvPr>
        </p:nvSpPr>
        <p:spPr>
          <a:xfrm>
            <a:off x="3386931" y="4385523"/>
            <a:ext cx="2547140" cy="1961849"/>
          </a:xfrm>
        </p:spPr>
        <p:txBody>
          <a:bodyPr/>
          <a:lstStyle>
            <a:lvl1pPr algn="l">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4" name="Content Placeholder 4">
            <a:extLst>
              <a:ext uri="{FF2B5EF4-FFF2-40B4-BE49-F238E27FC236}">
                <a16:creationId xmlns:a16="http://schemas.microsoft.com/office/drawing/2014/main" id="{14EFFA80-4689-4216-8E60-B2793A11C35E}"/>
              </a:ext>
            </a:extLst>
          </p:cNvPr>
          <p:cNvSpPr>
            <a:spLocks noGrp="1"/>
          </p:cNvSpPr>
          <p:nvPr>
            <p:ph sz="quarter" idx="30"/>
          </p:nvPr>
        </p:nvSpPr>
        <p:spPr>
          <a:xfrm>
            <a:off x="6257923" y="2168525"/>
            <a:ext cx="2547140" cy="1961849"/>
          </a:xfrm>
        </p:spPr>
        <p:txBody>
          <a:bodyPr/>
          <a:lstStyle>
            <a:lvl1pPr algn="l">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5" name="Content Placeholder 4">
            <a:extLst>
              <a:ext uri="{FF2B5EF4-FFF2-40B4-BE49-F238E27FC236}">
                <a16:creationId xmlns:a16="http://schemas.microsoft.com/office/drawing/2014/main" id="{B4CCEBCB-2308-4DD0-A20B-732224CDFC8D}"/>
              </a:ext>
            </a:extLst>
          </p:cNvPr>
          <p:cNvSpPr>
            <a:spLocks noGrp="1"/>
          </p:cNvSpPr>
          <p:nvPr>
            <p:ph sz="quarter" idx="31"/>
          </p:nvPr>
        </p:nvSpPr>
        <p:spPr>
          <a:xfrm>
            <a:off x="6257923" y="4385523"/>
            <a:ext cx="2547140" cy="1961849"/>
          </a:xfrm>
        </p:spPr>
        <p:txBody>
          <a:bodyPr/>
          <a:lstStyle>
            <a:lvl1pPr algn="l">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8" name="Content Placeholder 4">
            <a:extLst>
              <a:ext uri="{FF2B5EF4-FFF2-40B4-BE49-F238E27FC236}">
                <a16:creationId xmlns:a16="http://schemas.microsoft.com/office/drawing/2014/main" id="{95B5DB09-DC63-4989-ACFC-D75462A6F180}"/>
              </a:ext>
            </a:extLst>
          </p:cNvPr>
          <p:cNvSpPr>
            <a:spLocks noGrp="1"/>
          </p:cNvSpPr>
          <p:nvPr>
            <p:ph sz="quarter" idx="34"/>
          </p:nvPr>
        </p:nvSpPr>
        <p:spPr>
          <a:xfrm>
            <a:off x="9128915" y="2168525"/>
            <a:ext cx="2547140" cy="1961849"/>
          </a:xfrm>
        </p:spPr>
        <p:txBody>
          <a:bodyPr/>
          <a:lstStyle>
            <a:lvl1pPr algn="l">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9" name="Content Placeholder 4">
            <a:extLst>
              <a:ext uri="{FF2B5EF4-FFF2-40B4-BE49-F238E27FC236}">
                <a16:creationId xmlns:a16="http://schemas.microsoft.com/office/drawing/2014/main" id="{CF755EBA-2467-41A0-8CC1-558304663E74}"/>
              </a:ext>
            </a:extLst>
          </p:cNvPr>
          <p:cNvSpPr>
            <a:spLocks noGrp="1"/>
          </p:cNvSpPr>
          <p:nvPr>
            <p:ph sz="quarter" idx="35"/>
          </p:nvPr>
        </p:nvSpPr>
        <p:spPr>
          <a:xfrm>
            <a:off x="9128915" y="4385523"/>
            <a:ext cx="2547140" cy="1961849"/>
          </a:xfrm>
        </p:spPr>
        <p:txBody>
          <a:bodyPr/>
          <a:lstStyle>
            <a:lvl1pPr algn="l">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a:extLst>
              <a:ext uri="{FF2B5EF4-FFF2-40B4-BE49-F238E27FC236}">
                <a16:creationId xmlns:a16="http://schemas.microsoft.com/office/drawing/2014/main" id="{917CB901-B158-4D0B-9CE5-32F82B97388D}"/>
              </a:ext>
            </a:extLst>
          </p:cNvPr>
          <p:cNvSpPr>
            <a:spLocks noGrp="1"/>
          </p:cNvSpPr>
          <p:nvPr>
            <p:ph type="ftr" sz="quarter" idx="38"/>
          </p:nvPr>
        </p:nvSpPr>
        <p:spPr/>
        <p:txBody>
          <a:bodyPr/>
          <a:lstStyle/>
          <a:p>
            <a:r>
              <a:rPr lang="en-GB" dirty="0"/>
              <a:t>Copyright© 2018 Sinch. All rights reserved. NDA Confidential.</a:t>
            </a:r>
          </a:p>
        </p:txBody>
      </p:sp>
      <p:sp>
        <p:nvSpPr>
          <p:cNvPr id="6" name="Slide Number Placeholder 5">
            <a:extLst>
              <a:ext uri="{FF2B5EF4-FFF2-40B4-BE49-F238E27FC236}">
                <a16:creationId xmlns:a16="http://schemas.microsoft.com/office/drawing/2014/main" id="{7B8DE1EE-D59A-4735-A6BA-0C53C3FECC2B}"/>
              </a:ext>
            </a:extLst>
          </p:cNvPr>
          <p:cNvSpPr>
            <a:spLocks noGrp="1"/>
          </p:cNvSpPr>
          <p:nvPr>
            <p:ph type="sldNum" sz="quarter" idx="39"/>
          </p:nvPr>
        </p:nvSpPr>
        <p:spPr/>
        <p:txBody>
          <a:bodyPr/>
          <a:lstStyle/>
          <a:p>
            <a:fld id="{7B5B176D-AD98-464F-9F48-2D39BCB07DB2}" type="slidenum">
              <a:rPr lang="en-GB" smtClean="0"/>
              <a:pPr/>
              <a:t>‹#›</a:t>
            </a:fld>
            <a:endParaRPr lang="en-GB"/>
          </a:p>
        </p:txBody>
      </p:sp>
    </p:spTree>
    <p:extLst>
      <p:ext uri="{BB962C8B-B14F-4D97-AF65-F5344CB8AC3E}">
        <p14:creationId xmlns:p14="http://schemas.microsoft.com/office/powerpoint/2010/main" val="297848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 Content + Diagonal Image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17095410-8E8F-4E59-BE5E-BED5D661443D}"/>
              </a:ext>
            </a:extLst>
          </p:cNvPr>
          <p:cNvSpPr>
            <a:spLocks noGrp="1"/>
          </p:cNvSpPr>
          <p:nvPr>
            <p:ph type="pic" sz="quarter" idx="11"/>
          </p:nvPr>
        </p:nvSpPr>
        <p:spPr>
          <a:xfrm>
            <a:off x="2459038" y="1233488"/>
            <a:ext cx="9732962" cy="5624512"/>
          </a:xfrm>
          <a:custGeom>
            <a:avLst/>
            <a:gdLst>
              <a:gd name="connsiteX0" fmla="*/ 7025238 w 9732962"/>
              <a:gd name="connsiteY0" fmla="*/ 4582397 h 5624512"/>
              <a:gd name="connsiteX1" fmla="*/ 6942209 w 9732962"/>
              <a:gd name="connsiteY1" fmla="*/ 4595421 h 5624512"/>
              <a:gd name="connsiteX2" fmla="*/ 6877087 w 9732962"/>
              <a:gd name="connsiteY2" fmla="*/ 4630695 h 5624512"/>
              <a:gd name="connsiteX3" fmla="*/ 6833130 w 9732962"/>
              <a:gd name="connsiteY3" fmla="*/ 4683335 h 5624512"/>
              <a:gd name="connsiteX4" fmla="*/ 6817393 w 9732962"/>
              <a:gd name="connsiteY4" fmla="*/ 4746286 h 5624512"/>
              <a:gd name="connsiteX5" fmla="*/ 6833673 w 9732962"/>
              <a:gd name="connsiteY5" fmla="*/ 4814663 h 5624512"/>
              <a:gd name="connsiteX6" fmla="*/ 6877087 w 9732962"/>
              <a:gd name="connsiteY6" fmla="*/ 4858620 h 5624512"/>
              <a:gd name="connsiteX7" fmla="*/ 6935154 w 9732962"/>
              <a:gd name="connsiteY7" fmla="*/ 4885754 h 5624512"/>
              <a:gd name="connsiteX8" fmla="*/ 6997019 w 9732962"/>
              <a:gd name="connsiteY8" fmla="*/ 4902034 h 5624512"/>
              <a:gd name="connsiteX9" fmla="*/ 7044775 w 9732962"/>
              <a:gd name="connsiteY9" fmla="*/ 4911802 h 5624512"/>
              <a:gd name="connsiteX10" fmla="*/ 7084390 w 9732962"/>
              <a:gd name="connsiteY10" fmla="*/ 4923198 h 5624512"/>
              <a:gd name="connsiteX11" fmla="*/ 7110981 w 9732962"/>
              <a:gd name="connsiteY11" fmla="*/ 4938936 h 5624512"/>
              <a:gd name="connsiteX12" fmla="*/ 7120749 w 9732962"/>
              <a:gd name="connsiteY12" fmla="*/ 4962814 h 5624512"/>
              <a:gd name="connsiteX13" fmla="*/ 7099585 w 9732962"/>
              <a:gd name="connsiteY13" fmla="*/ 5002972 h 5624512"/>
              <a:gd name="connsiteX14" fmla="*/ 7037177 w 9732962"/>
              <a:gd name="connsiteY14" fmla="*/ 5019795 h 5624512"/>
              <a:gd name="connsiteX15" fmla="*/ 6916703 w 9732962"/>
              <a:gd name="connsiteY15" fmla="*/ 4948704 h 5624512"/>
              <a:gd name="connsiteX16" fmla="*/ 6797314 w 9732962"/>
              <a:gd name="connsiteY16" fmla="*/ 5017624 h 5624512"/>
              <a:gd name="connsiteX17" fmla="*/ 6878173 w 9732962"/>
              <a:gd name="connsiteY17" fmla="*/ 5095770 h 5624512"/>
              <a:gd name="connsiteX18" fmla="*/ 7032293 w 9732962"/>
              <a:gd name="connsiteY18" fmla="*/ 5129416 h 5624512"/>
              <a:gd name="connsiteX19" fmla="*/ 7131060 w 9732962"/>
              <a:gd name="connsiteY19" fmla="*/ 5113678 h 5624512"/>
              <a:gd name="connsiteX20" fmla="*/ 7201608 w 9732962"/>
              <a:gd name="connsiteY20" fmla="*/ 5073520 h 5624512"/>
              <a:gd name="connsiteX21" fmla="*/ 7243394 w 9732962"/>
              <a:gd name="connsiteY21" fmla="*/ 5018167 h 5624512"/>
              <a:gd name="connsiteX22" fmla="*/ 7256961 w 9732962"/>
              <a:gd name="connsiteY22" fmla="*/ 4956302 h 5624512"/>
              <a:gd name="connsiteX23" fmla="*/ 7239596 w 9732962"/>
              <a:gd name="connsiteY23" fmla="*/ 4886296 h 5624512"/>
              <a:gd name="connsiteX24" fmla="*/ 7194553 w 9732962"/>
              <a:gd name="connsiteY24" fmla="*/ 4840169 h 5624512"/>
              <a:gd name="connsiteX25" fmla="*/ 7133231 w 9732962"/>
              <a:gd name="connsiteY25" fmla="*/ 4812492 h 5624512"/>
              <a:gd name="connsiteX26" fmla="*/ 7066482 w 9732962"/>
              <a:gd name="connsiteY26" fmla="*/ 4796212 h 5624512"/>
              <a:gd name="connsiteX27" fmla="*/ 6982909 w 9732962"/>
              <a:gd name="connsiteY27" fmla="*/ 4773419 h 5624512"/>
              <a:gd name="connsiteX28" fmla="*/ 6951977 w 9732962"/>
              <a:gd name="connsiteY28" fmla="*/ 4738145 h 5624512"/>
              <a:gd name="connsiteX29" fmla="*/ 6970970 w 9732962"/>
              <a:gd name="connsiteY29" fmla="*/ 4701786 h 5624512"/>
              <a:gd name="connsiteX30" fmla="*/ 7025238 w 9732962"/>
              <a:gd name="connsiteY30" fmla="*/ 4687676 h 5624512"/>
              <a:gd name="connsiteX31" fmla="*/ 7087103 w 9732962"/>
              <a:gd name="connsiteY31" fmla="*/ 4702329 h 5624512"/>
              <a:gd name="connsiteX32" fmla="*/ 7128347 w 9732962"/>
              <a:gd name="connsiteY32" fmla="*/ 4743029 h 5624512"/>
              <a:gd name="connsiteX33" fmla="*/ 7239596 w 9732962"/>
              <a:gd name="connsiteY33" fmla="*/ 4679536 h 5624512"/>
              <a:gd name="connsiteX34" fmla="*/ 7161450 w 9732962"/>
              <a:gd name="connsiteY34" fmla="*/ 4612244 h 5624512"/>
              <a:gd name="connsiteX35" fmla="*/ 7025238 w 9732962"/>
              <a:gd name="connsiteY35" fmla="*/ 4582397 h 5624512"/>
              <a:gd name="connsiteX36" fmla="*/ 8410693 w 9732962"/>
              <a:gd name="connsiteY36" fmla="*/ 4581312 h 5624512"/>
              <a:gd name="connsiteX37" fmla="*/ 8214244 w 9732962"/>
              <a:gd name="connsiteY37" fmla="*/ 4660000 h 5624512"/>
              <a:gd name="connsiteX38" fmla="*/ 8136641 w 9732962"/>
              <a:gd name="connsiteY38" fmla="*/ 4855364 h 5624512"/>
              <a:gd name="connsiteX39" fmla="*/ 8214787 w 9732962"/>
              <a:gd name="connsiteY39" fmla="*/ 5050728 h 5624512"/>
              <a:gd name="connsiteX40" fmla="*/ 8411236 w 9732962"/>
              <a:gd name="connsiteY40" fmla="*/ 5129416 h 5624512"/>
              <a:gd name="connsiteX41" fmla="*/ 8645673 w 9732962"/>
              <a:gd name="connsiteY41" fmla="*/ 4994289 h 5624512"/>
              <a:gd name="connsiteX42" fmla="*/ 8529540 w 9732962"/>
              <a:gd name="connsiteY42" fmla="*/ 4928083 h 5624512"/>
              <a:gd name="connsiteX43" fmla="*/ 8410151 w 9732962"/>
              <a:gd name="connsiteY43" fmla="*/ 4996460 h 5624512"/>
              <a:gd name="connsiteX44" fmla="*/ 8310298 w 9732962"/>
              <a:gd name="connsiteY44" fmla="*/ 4956844 h 5624512"/>
              <a:gd name="connsiteX45" fmla="*/ 8270683 w 9732962"/>
              <a:gd name="connsiteY45" fmla="*/ 4855364 h 5624512"/>
              <a:gd name="connsiteX46" fmla="*/ 8409608 w 9732962"/>
              <a:gd name="connsiteY46" fmla="*/ 4713182 h 5624512"/>
              <a:gd name="connsiteX47" fmla="*/ 8527912 w 9732962"/>
              <a:gd name="connsiteY47" fmla="*/ 4782645 h 5624512"/>
              <a:gd name="connsiteX48" fmla="*/ 8642959 w 9732962"/>
              <a:gd name="connsiteY48" fmla="*/ 4715353 h 5624512"/>
              <a:gd name="connsiteX49" fmla="*/ 8410693 w 9732962"/>
              <a:gd name="connsiteY49" fmla="*/ 4581312 h 5624512"/>
              <a:gd name="connsiteX50" fmla="*/ 7809407 w 9732962"/>
              <a:gd name="connsiteY50" fmla="*/ 4581312 h 5624512"/>
              <a:gd name="connsiteX51" fmla="*/ 7629238 w 9732962"/>
              <a:gd name="connsiteY51" fmla="*/ 4655116 h 5624512"/>
              <a:gd name="connsiteX52" fmla="*/ 7556519 w 9732962"/>
              <a:gd name="connsiteY52" fmla="*/ 4834199 h 5624512"/>
              <a:gd name="connsiteX53" fmla="*/ 7556519 w 9732962"/>
              <a:gd name="connsiteY53" fmla="*/ 5114764 h 5624512"/>
              <a:gd name="connsiteX54" fmla="*/ 7691103 w 9732962"/>
              <a:gd name="connsiteY54" fmla="*/ 5114764 h 5624512"/>
              <a:gd name="connsiteX55" fmla="*/ 7691103 w 9732962"/>
              <a:gd name="connsiteY55" fmla="*/ 4843425 h 5624512"/>
              <a:gd name="connsiteX56" fmla="*/ 7724207 w 9732962"/>
              <a:gd name="connsiteY56" fmla="*/ 4747371 h 5624512"/>
              <a:gd name="connsiteX57" fmla="*/ 7808864 w 9732962"/>
              <a:gd name="connsiteY57" fmla="*/ 4713182 h 5624512"/>
              <a:gd name="connsiteX58" fmla="*/ 7893522 w 9732962"/>
              <a:gd name="connsiteY58" fmla="*/ 4747371 h 5624512"/>
              <a:gd name="connsiteX59" fmla="*/ 7927711 w 9732962"/>
              <a:gd name="connsiteY59" fmla="*/ 4843425 h 5624512"/>
              <a:gd name="connsiteX60" fmla="*/ 7927711 w 9732962"/>
              <a:gd name="connsiteY60" fmla="*/ 5115306 h 5624512"/>
              <a:gd name="connsiteX61" fmla="*/ 7928796 w 9732962"/>
              <a:gd name="connsiteY61" fmla="*/ 5115306 h 5624512"/>
              <a:gd name="connsiteX62" fmla="*/ 8063380 w 9732962"/>
              <a:gd name="connsiteY62" fmla="*/ 5115306 h 5624512"/>
              <a:gd name="connsiteX63" fmla="*/ 8063380 w 9732962"/>
              <a:gd name="connsiteY63" fmla="*/ 4834199 h 5624512"/>
              <a:gd name="connsiteX64" fmla="*/ 7989576 w 9732962"/>
              <a:gd name="connsiteY64" fmla="*/ 4655116 h 5624512"/>
              <a:gd name="connsiteX65" fmla="*/ 7809407 w 9732962"/>
              <a:gd name="connsiteY65" fmla="*/ 4581312 h 5624512"/>
              <a:gd name="connsiteX66" fmla="*/ 7464807 w 9732962"/>
              <a:gd name="connsiteY66" fmla="*/ 4581312 h 5624512"/>
              <a:gd name="connsiteX67" fmla="*/ 7331308 w 9732962"/>
              <a:gd name="connsiteY67" fmla="*/ 4658914 h 5624512"/>
              <a:gd name="connsiteX68" fmla="*/ 7331308 w 9732962"/>
              <a:gd name="connsiteY68" fmla="*/ 5115306 h 5624512"/>
              <a:gd name="connsiteX69" fmla="*/ 7464807 w 9732962"/>
              <a:gd name="connsiteY69" fmla="*/ 5115306 h 5624512"/>
              <a:gd name="connsiteX70" fmla="*/ 8850804 w 9732962"/>
              <a:gd name="connsiteY70" fmla="*/ 4360442 h 5624512"/>
              <a:gd name="connsiteX71" fmla="*/ 8716763 w 9732962"/>
              <a:gd name="connsiteY71" fmla="*/ 4437502 h 5624512"/>
              <a:gd name="connsiteX72" fmla="*/ 8716763 w 9732962"/>
              <a:gd name="connsiteY72" fmla="*/ 5114764 h 5624512"/>
              <a:gd name="connsiteX73" fmla="*/ 8851347 w 9732962"/>
              <a:gd name="connsiteY73" fmla="*/ 5114764 h 5624512"/>
              <a:gd name="connsiteX74" fmla="*/ 8851347 w 9732962"/>
              <a:gd name="connsiteY74" fmla="*/ 4843425 h 5624512"/>
              <a:gd name="connsiteX75" fmla="*/ 8884451 w 9732962"/>
              <a:gd name="connsiteY75" fmla="*/ 4747371 h 5624512"/>
              <a:gd name="connsiteX76" fmla="*/ 8969108 w 9732962"/>
              <a:gd name="connsiteY76" fmla="*/ 4713182 h 5624512"/>
              <a:gd name="connsiteX77" fmla="*/ 9053766 w 9732962"/>
              <a:gd name="connsiteY77" fmla="*/ 4747371 h 5624512"/>
              <a:gd name="connsiteX78" fmla="*/ 9087955 w 9732962"/>
              <a:gd name="connsiteY78" fmla="*/ 4843425 h 5624512"/>
              <a:gd name="connsiteX79" fmla="*/ 9087955 w 9732962"/>
              <a:gd name="connsiteY79" fmla="*/ 5114764 h 5624512"/>
              <a:gd name="connsiteX80" fmla="*/ 9222538 w 9732962"/>
              <a:gd name="connsiteY80" fmla="*/ 5114764 h 5624512"/>
              <a:gd name="connsiteX81" fmla="*/ 9222538 w 9732962"/>
              <a:gd name="connsiteY81" fmla="*/ 4834199 h 5624512"/>
              <a:gd name="connsiteX82" fmla="*/ 9149820 w 9732962"/>
              <a:gd name="connsiteY82" fmla="*/ 4655116 h 5624512"/>
              <a:gd name="connsiteX83" fmla="*/ 8969651 w 9732962"/>
              <a:gd name="connsiteY83" fmla="*/ 4581312 h 5624512"/>
              <a:gd name="connsiteX84" fmla="*/ 8850804 w 9732962"/>
              <a:gd name="connsiteY84" fmla="*/ 4622012 h 5624512"/>
              <a:gd name="connsiteX85" fmla="*/ 9732961 w 9732962"/>
              <a:gd name="connsiteY85" fmla="*/ 0 h 5624512"/>
              <a:gd name="connsiteX86" fmla="*/ 9732962 w 9732962"/>
              <a:gd name="connsiteY86" fmla="*/ 4099140 h 5624512"/>
              <a:gd name="connsiteX87" fmla="*/ 9732962 w 9732962"/>
              <a:gd name="connsiteY87" fmla="*/ 4780870 h 5624512"/>
              <a:gd name="connsiteX88" fmla="*/ 9732962 w 9732962"/>
              <a:gd name="connsiteY88" fmla="*/ 5067617 h 5624512"/>
              <a:gd name="connsiteX89" fmla="*/ 9732962 w 9732962"/>
              <a:gd name="connsiteY89" fmla="*/ 5624512 h 5624512"/>
              <a:gd name="connsiteX90" fmla="*/ 9353393 w 9732962"/>
              <a:gd name="connsiteY90" fmla="*/ 5624512 h 5624512"/>
              <a:gd name="connsiteX91" fmla="*/ 9106000 w 9732962"/>
              <a:gd name="connsiteY91" fmla="*/ 5624512 h 5624512"/>
              <a:gd name="connsiteX92" fmla="*/ 8885898 w 9732962"/>
              <a:gd name="connsiteY92" fmla="*/ 5624512 h 5624512"/>
              <a:gd name="connsiteX93" fmla="*/ 8193690 w 9732962"/>
              <a:gd name="connsiteY93" fmla="*/ 5624512 h 5624512"/>
              <a:gd name="connsiteX94" fmla="*/ 7904952 w 9732962"/>
              <a:gd name="connsiteY94" fmla="*/ 5624512 h 5624512"/>
              <a:gd name="connsiteX95" fmla="*/ 7655564 w 9732962"/>
              <a:gd name="connsiteY95" fmla="*/ 5624512 h 5624512"/>
              <a:gd name="connsiteX96" fmla="*/ 7220632 w 9732962"/>
              <a:gd name="connsiteY96" fmla="*/ 5624512 h 5624512"/>
              <a:gd name="connsiteX97" fmla="*/ 6973240 w 9732962"/>
              <a:gd name="connsiteY97" fmla="*/ 5624512 h 5624512"/>
              <a:gd name="connsiteX98" fmla="*/ 6804655 w 9732962"/>
              <a:gd name="connsiteY98" fmla="*/ 5624512 h 5624512"/>
              <a:gd name="connsiteX99" fmla="*/ 6559258 w 9732962"/>
              <a:gd name="connsiteY99" fmla="*/ 5624512 h 5624512"/>
              <a:gd name="connsiteX100" fmla="*/ 6352242 w 9732962"/>
              <a:gd name="connsiteY100" fmla="*/ 5624512 h 5624512"/>
              <a:gd name="connsiteX101" fmla="*/ 5632989 w 9732962"/>
              <a:gd name="connsiteY101" fmla="*/ 5624512 h 5624512"/>
              <a:gd name="connsiteX102" fmla="*/ 5080401 w 9732962"/>
              <a:gd name="connsiteY102" fmla="*/ 5624512 h 5624512"/>
              <a:gd name="connsiteX103" fmla="*/ 0 w 9732962"/>
              <a:gd name="connsiteY103" fmla="*/ 5624512 h 562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9732962" h="5624512">
                <a:moveTo>
                  <a:pt x="7025238" y="4582397"/>
                </a:moveTo>
                <a:cubicBezTo>
                  <a:pt x="6993220" y="4582397"/>
                  <a:pt x="6968257" y="4586738"/>
                  <a:pt x="6942209" y="4595421"/>
                </a:cubicBezTo>
                <a:cubicBezTo>
                  <a:pt x="6916160" y="4604104"/>
                  <a:pt x="6896081" y="4616043"/>
                  <a:pt x="6877087" y="4630695"/>
                </a:cubicBezTo>
                <a:cubicBezTo>
                  <a:pt x="6858094" y="4645890"/>
                  <a:pt x="6843441" y="4663256"/>
                  <a:pt x="6833130" y="4683335"/>
                </a:cubicBezTo>
                <a:cubicBezTo>
                  <a:pt x="6822820" y="4703414"/>
                  <a:pt x="6817393" y="4724036"/>
                  <a:pt x="6817393" y="4746286"/>
                </a:cubicBezTo>
                <a:cubicBezTo>
                  <a:pt x="6817393" y="4773962"/>
                  <a:pt x="6822820" y="4796755"/>
                  <a:pt x="6833673" y="4814663"/>
                </a:cubicBezTo>
                <a:cubicBezTo>
                  <a:pt x="6845069" y="4832029"/>
                  <a:pt x="6859179" y="4847224"/>
                  <a:pt x="6877087" y="4858620"/>
                </a:cubicBezTo>
                <a:cubicBezTo>
                  <a:pt x="6894996" y="4870016"/>
                  <a:pt x="6912904" y="4879242"/>
                  <a:pt x="6935154" y="4885754"/>
                </a:cubicBezTo>
                <a:cubicBezTo>
                  <a:pt x="6957404" y="4892266"/>
                  <a:pt x="6974769" y="4897693"/>
                  <a:pt x="6997019" y="4902034"/>
                </a:cubicBezTo>
                <a:cubicBezTo>
                  <a:pt x="7013842" y="4905290"/>
                  <a:pt x="7030122" y="4908546"/>
                  <a:pt x="7044775" y="4911802"/>
                </a:cubicBezTo>
                <a:cubicBezTo>
                  <a:pt x="7059970" y="4915058"/>
                  <a:pt x="7072994" y="4918857"/>
                  <a:pt x="7084390" y="4923198"/>
                </a:cubicBezTo>
                <a:cubicBezTo>
                  <a:pt x="7095786" y="4927540"/>
                  <a:pt x="7104469" y="4932967"/>
                  <a:pt x="7110981" y="4938936"/>
                </a:cubicBezTo>
                <a:cubicBezTo>
                  <a:pt x="7117493" y="4944906"/>
                  <a:pt x="7120749" y="4953046"/>
                  <a:pt x="7120749" y="4962814"/>
                </a:cubicBezTo>
                <a:cubicBezTo>
                  <a:pt x="7120749" y="4978009"/>
                  <a:pt x="7113695" y="4991576"/>
                  <a:pt x="7099585" y="5002972"/>
                </a:cubicBezTo>
                <a:cubicBezTo>
                  <a:pt x="7084933" y="5014368"/>
                  <a:pt x="7064311" y="5019795"/>
                  <a:pt x="7037177" y="5019795"/>
                </a:cubicBezTo>
                <a:cubicBezTo>
                  <a:pt x="6980196" y="5019795"/>
                  <a:pt x="6940038" y="4995917"/>
                  <a:pt x="6916703" y="4948704"/>
                </a:cubicBezTo>
                <a:lnTo>
                  <a:pt x="6797314" y="5017624"/>
                </a:lnTo>
                <a:cubicBezTo>
                  <a:pt x="6817393" y="5050728"/>
                  <a:pt x="6844527" y="5076776"/>
                  <a:pt x="6878173" y="5095770"/>
                </a:cubicBezTo>
                <a:cubicBezTo>
                  <a:pt x="6918331" y="5118020"/>
                  <a:pt x="6969342" y="5129416"/>
                  <a:pt x="7032293" y="5129416"/>
                </a:cubicBezTo>
                <a:cubicBezTo>
                  <a:pt x="7070280" y="5129416"/>
                  <a:pt x="7103384" y="5124532"/>
                  <a:pt x="7131060" y="5113678"/>
                </a:cubicBezTo>
                <a:cubicBezTo>
                  <a:pt x="7159279" y="5103367"/>
                  <a:pt x="7182615" y="5089800"/>
                  <a:pt x="7201608" y="5073520"/>
                </a:cubicBezTo>
                <a:cubicBezTo>
                  <a:pt x="7220602" y="5057240"/>
                  <a:pt x="7234169" y="5038789"/>
                  <a:pt x="7243394" y="5018167"/>
                </a:cubicBezTo>
                <a:cubicBezTo>
                  <a:pt x="7252620" y="4997545"/>
                  <a:pt x="7256961" y="4976924"/>
                  <a:pt x="7256961" y="4956302"/>
                </a:cubicBezTo>
                <a:cubicBezTo>
                  <a:pt x="7256961" y="4928625"/>
                  <a:pt x="7250992" y="4905290"/>
                  <a:pt x="7239596" y="4886296"/>
                </a:cubicBezTo>
                <a:cubicBezTo>
                  <a:pt x="7228200" y="4867303"/>
                  <a:pt x="7213005" y="4852108"/>
                  <a:pt x="7194553" y="4840169"/>
                </a:cubicBezTo>
                <a:cubicBezTo>
                  <a:pt x="7176102" y="4828230"/>
                  <a:pt x="7155481" y="4819004"/>
                  <a:pt x="7133231" y="4812492"/>
                </a:cubicBezTo>
                <a:cubicBezTo>
                  <a:pt x="7110439" y="4806523"/>
                  <a:pt x="7088731" y="4800553"/>
                  <a:pt x="7066482" y="4796212"/>
                </a:cubicBezTo>
                <a:cubicBezTo>
                  <a:pt x="7028494" y="4788072"/>
                  <a:pt x="7003531" y="4780474"/>
                  <a:pt x="6982909" y="4773419"/>
                </a:cubicBezTo>
                <a:cubicBezTo>
                  <a:pt x="6962288" y="4766907"/>
                  <a:pt x="6951977" y="4754968"/>
                  <a:pt x="6951977" y="4738145"/>
                </a:cubicBezTo>
                <a:cubicBezTo>
                  <a:pt x="6951977" y="4723493"/>
                  <a:pt x="6958489" y="4711011"/>
                  <a:pt x="6970970" y="4701786"/>
                </a:cubicBezTo>
                <a:cubicBezTo>
                  <a:pt x="6983995" y="4692560"/>
                  <a:pt x="6998647" y="4687676"/>
                  <a:pt x="7025238" y="4687676"/>
                </a:cubicBezTo>
                <a:cubicBezTo>
                  <a:pt x="7050201" y="4687676"/>
                  <a:pt x="7070823" y="4692560"/>
                  <a:pt x="7087103" y="4702329"/>
                </a:cubicBezTo>
                <a:cubicBezTo>
                  <a:pt x="7103384" y="4712097"/>
                  <a:pt x="7117493" y="4725664"/>
                  <a:pt x="7128347" y="4743029"/>
                </a:cubicBezTo>
                <a:lnTo>
                  <a:pt x="7239596" y="4679536"/>
                </a:lnTo>
                <a:cubicBezTo>
                  <a:pt x="7217346" y="4651317"/>
                  <a:pt x="7191297" y="4629067"/>
                  <a:pt x="7161450" y="4612244"/>
                </a:cubicBezTo>
                <a:cubicBezTo>
                  <a:pt x="7126176" y="4592165"/>
                  <a:pt x="7081134" y="4582397"/>
                  <a:pt x="7025238" y="4582397"/>
                </a:cubicBezTo>
                <a:close/>
                <a:moveTo>
                  <a:pt x="8410693" y="4581312"/>
                </a:moveTo>
                <a:cubicBezTo>
                  <a:pt x="8333090" y="4581312"/>
                  <a:pt x="8267426" y="4607360"/>
                  <a:pt x="8214244" y="4660000"/>
                </a:cubicBezTo>
                <a:cubicBezTo>
                  <a:pt x="8162147" y="4713182"/>
                  <a:pt x="8136641" y="4777218"/>
                  <a:pt x="8136641" y="4855364"/>
                </a:cubicBezTo>
                <a:cubicBezTo>
                  <a:pt x="8136641" y="4933509"/>
                  <a:pt x="8162690" y="4997545"/>
                  <a:pt x="8214787" y="5050728"/>
                </a:cubicBezTo>
                <a:cubicBezTo>
                  <a:pt x="8267969" y="5103910"/>
                  <a:pt x="8333090" y="5129416"/>
                  <a:pt x="8411236" y="5129416"/>
                </a:cubicBezTo>
                <a:cubicBezTo>
                  <a:pt x="8512174" y="5129416"/>
                  <a:pt x="8600088" y="5076234"/>
                  <a:pt x="8645673" y="4994289"/>
                </a:cubicBezTo>
                <a:lnTo>
                  <a:pt x="8529540" y="4928083"/>
                </a:lnTo>
                <a:cubicBezTo>
                  <a:pt x="8508918" y="4970411"/>
                  <a:pt x="8463876" y="4996460"/>
                  <a:pt x="8410151" y="4996460"/>
                </a:cubicBezTo>
                <a:cubicBezTo>
                  <a:pt x="8369450" y="4996460"/>
                  <a:pt x="8336347" y="4982893"/>
                  <a:pt x="8310298" y="4956844"/>
                </a:cubicBezTo>
                <a:cubicBezTo>
                  <a:pt x="8284249" y="4929711"/>
                  <a:pt x="8270683" y="4895522"/>
                  <a:pt x="8270683" y="4855364"/>
                </a:cubicBezTo>
                <a:cubicBezTo>
                  <a:pt x="8270683" y="4772334"/>
                  <a:pt x="8329834" y="4713182"/>
                  <a:pt x="8409608" y="4713182"/>
                </a:cubicBezTo>
                <a:cubicBezTo>
                  <a:pt x="8462790" y="4713182"/>
                  <a:pt x="8507290" y="4740316"/>
                  <a:pt x="8527912" y="4782645"/>
                </a:cubicBezTo>
                <a:lnTo>
                  <a:pt x="8642959" y="4715353"/>
                </a:lnTo>
                <a:cubicBezTo>
                  <a:pt x="8600630" y="4633409"/>
                  <a:pt x="8511088" y="4581312"/>
                  <a:pt x="8410693" y="4581312"/>
                </a:cubicBezTo>
                <a:close/>
                <a:moveTo>
                  <a:pt x="7809407" y="4581312"/>
                </a:moveTo>
                <a:cubicBezTo>
                  <a:pt x="7738316" y="4581312"/>
                  <a:pt x="7678079" y="4606275"/>
                  <a:pt x="7629238" y="4655116"/>
                </a:cubicBezTo>
                <a:cubicBezTo>
                  <a:pt x="7580397" y="4703957"/>
                  <a:pt x="7556519" y="4763109"/>
                  <a:pt x="7556519" y="4834199"/>
                </a:cubicBezTo>
                <a:lnTo>
                  <a:pt x="7556519" y="5114764"/>
                </a:lnTo>
                <a:lnTo>
                  <a:pt x="7691103" y="5114764"/>
                </a:lnTo>
                <a:lnTo>
                  <a:pt x="7691103" y="4843425"/>
                </a:lnTo>
                <a:cubicBezTo>
                  <a:pt x="7691103" y="4808693"/>
                  <a:pt x="7702499" y="4770163"/>
                  <a:pt x="7724207" y="4747371"/>
                </a:cubicBezTo>
                <a:cubicBezTo>
                  <a:pt x="7746999" y="4724578"/>
                  <a:pt x="7774676" y="4713182"/>
                  <a:pt x="7808864" y="4713182"/>
                </a:cubicBezTo>
                <a:cubicBezTo>
                  <a:pt x="7843053" y="4713182"/>
                  <a:pt x="7870729" y="4724578"/>
                  <a:pt x="7893522" y="4747371"/>
                </a:cubicBezTo>
                <a:cubicBezTo>
                  <a:pt x="7916314" y="4770163"/>
                  <a:pt x="7927711" y="4808151"/>
                  <a:pt x="7927711" y="4843425"/>
                </a:cubicBezTo>
                <a:lnTo>
                  <a:pt x="7927711" y="5115306"/>
                </a:lnTo>
                <a:lnTo>
                  <a:pt x="7928796" y="5115306"/>
                </a:lnTo>
                <a:lnTo>
                  <a:pt x="8063380" y="5115306"/>
                </a:lnTo>
                <a:lnTo>
                  <a:pt x="8063380" y="4834199"/>
                </a:lnTo>
                <a:cubicBezTo>
                  <a:pt x="8063380" y="4763109"/>
                  <a:pt x="8038417" y="4703957"/>
                  <a:pt x="7989576" y="4655116"/>
                </a:cubicBezTo>
                <a:cubicBezTo>
                  <a:pt x="7940735" y="4606275"/>
                  <a:pt x="7880498" y="4581312"/>
                  <a:pt x="7809407" y="4581312"/>
                </a:cubicBezTo>
                <a:close/>
                <a:moveTo>
                  <a:pt x="7464807" y="4581312"/>
                </a:moveTo>
                <a:lnTo>
                  <a:pt x="7331308" y="4658914"/>
                </a:lnTo>
                <a:lnTo>
                  <a:pt x="7331308" y="5115306"/>
                </a:lnTo>
                <a:lnTo>
                  <a:pt x="7464807" y="5115306"/>
                </a:lnTo>
                <a:close/>
                <a:moveTo>
                  <a:pt x="8850804" y="4360442"/>
                </a:moveTo>
                <a:lnTo>
                  <a:pt x="8716763" y="4437502"/>
                </a:lnTo>
                <a:lnTo>
                  <a:pt x="8716763" y="5114764"/>
                </a:lnTo>
                <a:lnTo>
                  <a:pt x="8851347" y="5114764"/>
                </a:lnTo>
                <a:lnTo>
                  <a:pt x="8851347" y="4843425"/>
                </a:lnTo>
                <a:cubicBezTo>
                  <a:pt x="8851347" y="4808693"/>
                  <a:pt x="8862743" y="4770163"/>
                  <a:pt x="8884451" y="4747371"/>
                </a:cubicBezTo>
                <a:cubicBezTo>
                  <a:pt x="8907243" y="4724578"/>
                  <a:pt x="8934920" y="4713182"/>
                  <a:pt x="8969108" y="4713182"/>
                </a:cubicBezTo>
                <a:cubicBezTo>
                  <a:pt x="9003297" y="4713182"/>
                  <a:pt x="9030973" y="4724578"/>
                  <a:pt x="9053766" y="4747371"/>
                </a:cubicBezTo>
                <a:cubicBezTo>
                  <a:pt x="9076558" y="4770163"/>
                  <a:pt x="9087955" y="4808151"/>
                  <a:pt x="9087955" y="4843425"/>
                </a:cubicBezTo>
                <a:lnTo>
                  <a:pt x="9087955" y="5114764"/>
                </a:lnTo>
                <a:lnTo>
                  <a:pt x="9222538" y="5114764"/>
                </a:lnTo>
                <a:lnTo>
                  <a:pt x="9222538" y="4834199"/>
                </a:lnTo>
                <a:cubicBezTo>
                  <a:pt x="9223624" y="4763651"/>
                  <a:pt x="9198661" y="4703957"/>
                  <a:pt x="9149820" y="4655116"/>
                </a:cubicBezTo>
                <a:cubicBezTo>
                  <a:pt x="9100979" y="4606275"/>
                  <a:pt x="9040742" y="4581312"/>
                  <a:pt x="8969651" y="4581312"/>
                </a:cubicBezTo>
                <a:cubicBezTo>
                  <a:pt x="8925694" y="4581312"/>
                  <a:pt x="8875768" y="4598135"/>
                  <a:pt x="8850804" y="4622012"/>
                </a:cubicBezTo>
                <a:close/>
                <a:moveTo>
                  <a:pt x="9732961" y="0"/>
                </a:moveTo>
                <a:lnTo>
                  <a:pt x="9732962" y="4099140"/>
                </a:lnTo>
                <a:lnTo>
                  <a:pt x="9732962" y="4780870"/>
                </a:lnTo>
                <a:lnTo>
                  <a:pt x="9732962" y="5067617"/>
                </a:lnTo>
                <a:lnTo>
                  <a:pt x="9732962" y="5624512"/>
                </a:lnTo>
                <a:lnTo>
                  <a:pt x="9353393" y="5624512"/>
                </a:lnTo>
                <a:lnTo>
                  <a:pt x="9106000" y="5624512"/>
                </a:lnTo>
                <a:lnTo>
                  <a:pt x="8885898" y="5624512"/>
                </a:lnTo>
                <a:lnTo>
                  <a:pt x="8193690" y="5624512"/>
                </a:lnTo>
                <a:lnTo>
                  <a:pt x="7904952" y="5624512"/>
                </a:lnTo>
                <a:lnTo>
                  <a:pt x="7655564" y="5624512"/>
                </a:lnTo>
                <a:lnTo>
                  <a:pt x="7220632" y="5624512"/>
                </a:lnTo>
                <a:lnTo>
                  <a:pt x="6973240" y="5624512"/>
                </a:lnTo>
                <a:lnTo>
                  <a:pt x="6804655" y="5624512"/>
                </a:lnTo>
                <a:lnTo>
                  <a:pt x="6559258" y="5624512"/>
                </a:lnTo>
                <a:lnTo>
                  <a:pt x="6352242" y="5624512"/>
                </a:lnTo>
                <a:lnTo>
                  <a:pt x="5632989" y="5624512"/>
                </a:lnTo>
                <a:lnTo>
                  <a:pt x="5080401" y="5624512"/>
                </a:lnTo>
                <a:lnTo>
                  <a:pt x="0" y="5624512"/>
                </a:lnTo>
                <a:close/>
              </a:path>
            </a:pathLst>
          </a:custGeom>
          <a:solidFill>
            <a:schemeClr val="bg1">
              <a:lumMod val="95000"/>
            </a:schemeClr>
          </a:solidFill>
        </p:spPr>
        <p:txBody>
          <a:bodyPr wrap="square" tIns="684000" rIns="504000" anchor="ctr">
            <a:noAutofit/>
          </a:bodyPr>
          <a:lstStyle>
            <a:lvl1pPr algn="r">
              <a:defRPr/>
            </a:lvl1pPr>
          </a:lstStyle>
          <a:p>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168524"/>
            <a:ext cx="6804024" cy="41767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8" name="Graphic 17">
            <a:extLst>
              <a:ext uri="{FF2B5EF4-FFF2-40B4-BE49-F238E27FC236}">
                <a16:creationId xmlns:a16="http://schemas.microsoft.com/office/drawing/2014/main" id="{81FE7EA5-27C8-4048-B0F2-26D3C1DFB60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3" name="Footer Placeholder 2">
            <a:extLst>
              <a:ext uri="{FF2B5EF4-FFF2-40B4-BE49-F238E27FC236}">
                <a16:creationId xmlns:a16="http://schemas.microsoft.com/office/drawing/2014/main" id="{C26280F1-BB58-41FC-8313-63EBA19F427D}"/>
              </a:ext>
            </a:extLst>
          </p:cNvPr>
          <p:cNvSpPr>
            <a:spLocks noGrp="1"/>
          </p:cNvSpPr>
          <p:nvPr>
            <p:ph type="ftr" sz="quarter" idx="12"/>
          </p:nvPr>
        </p:nvSpPr>
        <p:spPr/>
        <p:txBody>
          <a:bodyPr/>
          <a:lstStyle/>
          <a:p>
            <a:r>
              <a:rPr lang="en-GB" dirty="0"/>
              <a:t>Copyright© 2019 </a:t>
            </a:r>
            <a:r>
              <a:rPr lang="en-GB" dirty="0" err="1"/>
              <a:t>Sinch</a:t>
            </a:r>
            <a:r>
              <a:rPr lang="en-GB" dirty="0"/>
              <a:t>. All rights reserved. NDA Confidential.</a:t>
            </a:r>
          </a:p>
        </p:txBody>
      </p:sp>
      <p:sp>
        <p:nvSpPr>
          <p:cNvPr id="4" name="Slide Number Placeholder 3">
            <a:extLst>
              <a:ext uri="{FF2B5EF4-FFF2-40B4-BE49-F238E27FC236}">
                <a16:creationId xmlns:a16="http://schemas.microsoft.com/office/drawing/2014/main" id="{F5BF9B37-C73B-4220-9E8D-3A7509AE037F}"/>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48904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 Content + Diagonal Imag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2EE0F8A-F8AB-4E18-8F60-5E6AD150CE46}"/>
              </a:ext>
            </a:extLst>
          </p:cNvPr>
          <p:cNvSpPr>
            <a:spLocks noGrp="1"/>
          </p:cNvSpPr>
          <p:nvPr>
            <p:ph type="pic" sz="quarter" idx="13"/>
          </p:nvPr>
        </p:nvSpPr>
        <p:spPr>
          <a:xfrm>
            <a:off x="0" y="0"/>
            <a:ext cx="9732962" cy="5624512"/>
          </a:xfrm>
          <a:custGeom>
            <a:avLst/>
            <a:gdLst>
              <a:gd name="connsiteX0" fmla="*/ 0 w 9732962"/>
              <a:gd name="connsiteY0" fmla="*/ 0 h 5624512"/>
              <a:gd name="connsiteX1" fmla="*/ 379569 w 9732962"/>
              <a:gd name="connsiteY1" fmla="*/ 0 h 5624512"/>
              <a:gd name="connsiteX2" fmla="*/ 626962 w 9732962"/>
              <a:gd name="connsiteY2" fmla="*/ 0 h 5624512"/>
              <a:gd name="connsiteX3" fmla="*/ 847064 w 9732962"/>
              <a:gd name="connsiteY3" fmla="*/ 0 h 5624512"/>
              <a:gd name="connsiteX4" fmla="*/ 1539273 w 9732962"/>
              <a:gd name="connsiteY4" fmla="*/ 0 h 5624512"/>
              <a:gd name="connsiteX5" fmla="*/ 1828011 w 9732962"/>
              <a:gd name="connsiteY5" fmla="*/ 0 h 5624512"/>
              <a:gd name="connsiteX6" fmla="*/ 2077399 w 9732962"/>
              <a:gd name="connsiteY6" fmla="*/ 0 h 5624512"/>
              <a:gd name="connsiteX7" fmla="*/ 2512330 w 9732962"/>
              <a:gd name="connsiteY7" fmla="*/ 0 h 5624512"/>
              <a:gd name="connsiteX8" fmla="*/ 2759722 w 9732962"/>
              <a:gd name="connsiteY8" fmla="*/ 0 h 5624512"/>
              <a:gd name="connsiteX9" fmla="*/ 2928307 w 9732962"/>
              <a:gd name="connsiteY9" fmla="*/ 0 h 5624512"/>
              <a:gd name="connsiteX10" fmla="*/ 3173704 w 9732962"/>
              <a:gd name="connsiteY10" fmla="*/ 0 h 5624512"/>
              <a:gd name="connsiteX11" fmla="*/ 3380720 w 9732962"/>
              <a:gd name="connsiteY11" fmla="*/ 0 h 5624512"/>
              <a:gd name="connsiteX12" fmla="*/ 4099974 w 9732962"/>
              <a:gd name="connsiteY12" fmla="*/ 0 h 5624512"/>
              <a:gd name="connsiteX13" fmla="*/ 4652561 w 9732962"/>
              <a:gd name="connsiteY13" fmla="*/ 0 h 5624512"/>
              <a:gd name="connsiteX14" fmla="*/ 9732962 w 9732962"/>
              <a:gd name="connsiteY14" fmla="*/ 0 h 5624512"/>
              <a:gd name="connsiteX15" fmla="*/ 1 w 9732962"/>
              <a:gd name="connsiteY15" fmla="*/ 5624512 h 5624512"/>
              <a:gd name="connsiteX16" fmla="*/ 0 w 9732962"/>
              <a:gd name="connsiteY16" fmla="*/ 1525372 h 5624512"/>
              <a:gd name="connsiteX17" fmla="*/ 0 w 9732962"/>
              <a:gd name="connsiteY17" fmla="*/ 843643 h 5624512"/>
              <a:gd name="connsiteX18" fmla="*/ 0 w 9732962"/>
              <a:gd name="connsiteY18" fmla="*/ 556896 h 562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32962" h="5624512">
                <a:moveTo>
                  <a:pt x="0" y="0"/>
                </a:moveTo>
                <a:lnTo>
                  <a:pt x="379569" y="0"/>
                </a:lnTo>
                <a:lnTo>
                  <a:pt x="626962" y="0"/>
                </a:lnTo>
                <a:lnTo>
                  <a:pt x="847064" y="0"/>
                </a:lnTo>
                <a:lnTo>
                  <a:pt x="1539273" y="0"/>
                </a:lnTo>
                <a:lnTo>
                  <a:pt x="1828011" y="0"/>
                </a:lnTo>
                <a:lnTo>
                  <a:pt x="2077399" y="0"/>
                </a:lnTo>
                <a:lnTo>
                  <a:pt x="2512330" y="0"/>
                </a:lnTo>
                <a:lnTo>
                  <a:pt x="2759722" y="0"/>
                </a:lnTo>
                <a:lnTo>
                  <a:pt x="2928307" y="0"/>
                </a:lnTo>
                <a:lnTo>
                  <a:pt x="3173704" y="0"/>
                </a:lnTo>
                <a:lnTo>
                  <a:pt x="3380720" y="0"/>
                </a:lnTo>
                <a:lnTo>
                  <a:pt x="4099974" y="0"/>
                </a:lnTo>
                <a:lnTo>
                  <a:pt x="4652561" y="0"/>
                </a:lnTo>
                <a:lnTo>
                  <a:pt x="9732962" y="0"/>
                </a:lnTo>
                <a:lnTo>
                  <a:pt x="1" y="5624512"/>
                </a:lnTo>
                <a:lnTo>
                  <a:pt x="0" y="1525372"/>
                </a:lnTo>
                <a:lnTo>
                  <a:pt x="0" y="843643"/>
                </a:lnTo>
                <a:lnTo>
                  <a:pt x="0" y="556896"/>
                </a:lnTo>
                <a:close/>
              </a:path>
            </a:pathLst>
          </a:custGeom>
          <a:solidFill>
            <a:schemeClr val="bg1">
              <a:lumMod val="95000"/>
            </a:schemeClr>
          </a:solidFill>
        </p:spPr>
        <p:txBody>
          <a:bodyPr wrap="square" lIns="504000" tIns="0" rIns="0" bIns="360000" anchor="ctr">
            <a:noAutofit/>
          </a:bodyPr>
          <a:lstStyle/>
          <a:p>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7319963" y="1162050"/>
            <a:ext cx="4356099" cy="1656563"/>
          </a:xfrm>
        </p:spPr>
        <p:txBody>
          <a:bodyPr anchor="b"/>
          <a:lstStyle>
            <a:lvl1pPr algn="r">
              <a:defRPr/>
            </a:lvl1pPr>
          </a:lstStyle>
          <a:p>
            <a:r>
              <a:rPr lang="en-GB"/>
              <a:t>Click to edit </a:t>
            </a:r>
            <a:br>
              <a:rPr lang="en-GB"/>
            </a:br>
            <a:r>
              <a:rPr lang="en-GB"/>
              <a:t>Master title style</a:t>
            </a:r>
            <a:br>
              <a:rPr lang="en-GB"/>
            </a:br>
            <a:r>
              <a:rPr lang="en-GB"/>
              <a:t>Title can span </a:t>
            </a:r>
            <a:br>
              <a:rPr lang="en-GB"/>
            </a:br>
            <a:r>
              <a:rPr lang="en-GB"/>
              <a:t>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3827282" y="3429000"/>
            <a:ext cx="7848779" cy="2916237"/>
          </a:xfrm>
        </p:spPr>
        <p:txBody>
          <a:bodyPr/>
          <a:lstStyle>
            <a:lvl1pPr algn="r">
              <a:defRPr/>
            </a:lvl1pPr>
            <a:lvl2pPr algn="r">
              <a:defRPr/>
            </a:lvl2pPr>
            <a:lvl3pPr algn="r">
              <a:defRPr/>
            </a:lvl3pPr>
            <a:lvl4pPr algn="r">
              <a:defRPr/>
            </a:lvl4pPr>
            <a:lvl5pPr algn="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Graphic 10">
            <a:extLst>
              <a:ext uri="{FF2B5EF4-FFF2-40B4-BE49-F238E27FC236}">
                <a16:creationId xmlns:a16="http://schemas.microsoft.com/office/drawing/2014/main" id="{5015ABF2-B958-4569-9CB8-38B604BED801}"/>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pic>
        <p:nvPicPr>
          <p:cNvPr id="12" name="Graphic 11">
            <a:extLst>
              <a:ext uri="{FF2B5EF4-FFF2-40B4-BE49-F238E27FC236}">
                <a16:creationId xmlns:a16="http://schemas.microsoft.com/office/drawing/2014/main" id="{9F6E6A81-B2E6-4C0A-A61D-08B24ACB8C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68051" y="2931887"/>
            <a:ext cx="608012" cy="317951"/>
          </a:xfrm>
          <a:prstGeom prst="rect">
            <a:avLst/>
          </a:prstGeom>
        </p:spPr>
      </p:pic>
      <p:sp>
        <p:nvSpPr>
          <p:cNvPr id="3" name="Footer Placeholder 2">
            <a:extLst>
              <a:ext uri="{FF2B5EF4-FFF2-40B4-BE49-F238E27FC236}">
                <a16:creationId xmlns:a16="http://schemas.microsoft.com/office/drawing/2014/main" id="{21C6B6C4-E18C-468B-A52B-BCEA3307EB2D}"/>
              </a:ext>
            </a:extLst>
          </p:cNvPr>
          <p:cNvSpPr>
            <a:spLocks noGrp="1"/>
          </p:cNvSpPr>
          <p:nvPr>
            <p:ph type="ftr" sz="quarter" idx="14"/>
          </p:nvPr>
        </p:nvSpPr>
        <p:spPr/>
        <p:txBody>
          <a:bodyPr/>
          <a:lstStyle/>
          <a:p>
            <a:r>
              <a:rPr lang="en-GB" dirty="0"/>
              <a:t>Copyright© 2018 Sinch. All rights reserved. NDA Confidential.</a:t>
            </a:r>
          </a:p>
        </p:txBody>
      </p:sp>
      <p:sp>
        <p:nvSpPr>
          <p:cNvPr id="4" name="Slide Number Placeholder 3">
            <a:extLst>
              <a:ext uri="{FF2B5EF4-FFF2-40B4-BE49-F238E27FC236}">
                <a16:creationId xmlns:a16="http://schemas.microsoft.com/office/drawing/2014/main" id="{9DB374DA-57B1-4DCA-B349-F08EDFB09DDB}"/>
              </a:ext>
            </a:extLst>
          </p:cNvPr>
          <p:cNvSpPr>
            <a:spLocks noGrp="1"/>
          </p:cNvSpPr>
          <p:nvPr>
            <p:ph type="sldNum" sz="quarter" idx="15"/>
          </p:nvPr>
        </p:nvSpPr>
        <p:spPr/>
        <p:txBody>
          <a:bodyPr/>
          <a:lstStyle/>
          <a:p>
            <a:fld id="{7B5B176D-AD98-464F-9F48-2D39BCB07DB2}" type="slidenum">
              <a:rPr lang="en-GB" smtClean="0"/>
              <a:pPr/>
              <a:t>‹#›</a:t>
            </a:fld>
            <a:endParaRPr lang="en-GB"/>
          </a:p>
        </p:txBody>
      </p:sp>
    </p:spTree>
    <p:extLst>
      <p:ext uri="{BB962C8B-B14F-4D97-AF65-F5344CB8AC3E}">
        <p14:creationId xmlns:p14="http://schemas.microsoft.com/office/powerpoint/2010/main" val="1689386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Content + Bubble Box 3">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9E0E5259-BA72-4468-AFF2-5103C15FCE9D}"/>
              </a:ext>
            </a:extLst>
          </p:cNvPr>
          <p:cNvSpPr/>
          <p:nvPr userDrawn="1"/>
        </p:nvSpPr>
        <p:spPr>
          <a:xfrm>
            <a:off x="0" y="5216198"/>
            <a:ext cx="12192000" cy="1641802"/>
          </a:xfrm>
          <a:custGeom>
            <a:avLst/>
            <a:gdLst>
              <a:gd name="connsiteX0" fmla="*/ 0 w 12192000"/>
              <a:gd name="connsiteY0" fmla="*/ 0 h 1641802"/>
              <a:gd name="connsiteX1" fmla="*/ 514326 w 12192000"/>
              <a:gd name="connsiteY1" fmla="*/ 0 h 1641802"/>
              <a:gd name="connsiteX2" fmla="*/ 514326 w 12192000"/>
              <a:gd name="connsiteY2" fmla="*/ 383499 h 1641802"/>
              <a:gd name="connsiteX3" fmla="*/ 1179278 w 12192000"/>
              <a:gd name="connsiteY3" fmla="*/ 0 h 1641802"/>
              <a:gd name="connsiteX4" fmla="*/ 4148087 w 12192000"/>
              <a:gd name="connsiteY4" fmla="*/ 0 h 1641802"/>
              <a:gd name="connsiteX5" fmla="*/ 4225876 w 12192000"/>
              <a:gd name="connsiteY5" fmla="*/ 0 h 1641802"/>
              <a:gd name="connsiteX6" fmla="*/ 9732963 w 12192000"/>
              <a:gd name="connsiteY6" fmla="*/ 0 h 1641802"/>
              <a:gd name="connsiteX7" fmla="*/ 10236452 w 12192000"/>
              <a:gd name="connsiteY7" fmla="*/ 0 h 1641802"/>
              <a:gd name="connsiteX8" fmla="*/ 12192000 w 12192000"/>
              <a:gd name="connsiteY8" fmla="*/ 0 h 1641802"/>
              <a:gd name="connsiteX9" fmla="*/ 12192000 w 12192000"/>
              <a:gd name="connsiteY9" fmla="*/ 1641802 h 1641802"/>
              <a:gd name="connsiteX10" fmla="*/ 0 w 12192000"/>
              <a:gd name="connsiteY10" fmla="*/ 1641802 h 164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641802">
                <a:moveTo>
                  <a:pt x="0" y="0"/>
                </a:moveTo>
                <a:lnTo>
                  <a:pt x="514326" y="0"/>
                </a:lnTo>
                <a:lnTo>
                  <a:pt x="514326" y="383499"/>
                </a:lnTo>
                <a:lnTo>
                  <a:pt x="1179278" y="0"/>
                </a:lnTo>
                <a:lnTo>
                  <a:pt x="4148087" y="0"/>
                </a:lnTo>
                <a:lnTo>
                  <a:pt x="4225876" y="0"/>
                </a:lnTo>
                <a:lnTo>
                  <a:pt x="9732963" y="0"/>
                </a:lnTo>
                <a:lnTo>
                  <a:pt x="10236452" y="0"/>
                </a:lnTo>
                <a:lnTo>
                  <a:pt x="12192000" y="0"/>
                </a:lnTo>
                <a:lnTo>
                  <a:pt x="12192000" y="1641802"/>
                </a:lnTo>
                <a:lnTo>
                  <a:pt x="0" y="164180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168525"/>
            <a:ext cx="11160124" cy="280113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Graphic 5">
            <a:extLst>
              <a:ext uri="{FF2B5EF4-FFF2-40B4-BE49-F238E27FC236}">
                <a16:creationId xmlns:a16="http://schemas.microsoft.com/office/drawing/2014/main" id="{5DAE4771-85EE-432C-82A4-8F4FA200626D}"/>
              </a:ext>
            </a:extLst>
          </p:cNvPr>
          <p:cNvSpPr/>
          <p:nvPr/>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accent1">
              <a:lumMod val="20000"/>
              <a:lumOff val="80000"/>
              <a:alpha val="20000"/>
            </a:schemeClr>
          </a:solidFill>
          <a:ln w="5412" cap="flat">
            <a:noFill/>
            <a:prstDash val="solid"/>
            <a:miter/>
          </a:ln>
        </p:spPr>
        <p:txBody>
          <a:bodyPr rtlCol="0" anchor="ctr"/>
          <a:lstStyle/>
          <a:p>
            <a:endParaRPr lang="en-GB">
              <a:solidFill>
                <a:schemeClr val="accent2">
                  <a:lumMod val="20000"/>
                  <a:lumOff val="80000"/>
                </a:schemeClr>
              </a:solidFill>
            </a:endParaRPr>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6" name="Footer Placeholder 5">
            <a:extLst>
              <a:ext uri="{FF2B5EF4-FFF2-40B4-BE49-F238E27FC236}">
                <a16:creationId xmlns:a16="http://schemas.microsoft.com/office/drawing/2014/main" id="{79604BBF-84F9-428A-8EAE-EB5FE2B74162}"/>
              </a:ext>
            </a:extLst>
          </p:cNvPr>
          <p:cNvSpPr>
            <a:spLocks noGrp="1"/>
          </p:cNvSpPr>
          <p:nvPr>
            <p:ph type="ftr" sz="quarter" idx="3"/>
          </p:nvPr>
        </p:nvSpPr>
        <p:spPr>
          <a:xfrm>
            <a:off x="512193" y="6519124"/>
            <a:ext cx="5421881" cy="92333"/>
          </a:xfrm>
          <a:prstGeom prst="rect">
            <a:avLst/>
          </a:prstGeom>
        </p:spPr>
        <p:txBody>
          <a:bodyPr vert="horz" wrap="square" lIns="0" tIns="0" rIns="0" bIns="0" rtlCol="0" anchor="ctr">
            <a:spAutoFit/>
          </a:bodyPr>
          <a:lstStyle>
            <a:lvl1pPr algn="l">
              <a:defRPr sz="600">
                <a:solidFill>
                  <a:schemeClr val="bg1"/>
                </a:solidFill>
                <a:latin typeface="Atlas Grotesk Light" pitchFamily="50" charset="0"/>
              </a:defRPr>
            </a:lvl1pPr>
          </a:lstStyle>
          <a:p>
            <a:r>
              <a:rPr lang="en-GB" dirty="0"/>
              <a:t>Copyright© 2018 Sinch. All rights reserved. NDA Confidential.</a:t>
            </a:r>
          </a:p>
        </p:txBody>
      </p:sp>
      <p:sp>
        <p:nvSpPr>
          <p:cNvPr id="10" name="Slide Number Placeholder 6">
            <a:extLst>
              <a:ext uri="{FF2B5EF4-FFF2-40B4-BE49-F238E27FC236}">
                <a16:creationId xmlns:a16="http://schemas.microsoft.com/office/drawing/2014/main" id="{3C2D1D1C-8329-4A3A-9B7C-F0BF2C625A9F}"/>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a:solidFill>
                  <a:schemeClr val="bg1"/>
                </a:solidFill>
                <a:latin typeface="+mj-lt"/>
              </a:defRPr>
            </a:lvl1pPr>
          </a:lstStyle>
          <a:p>
            <a:fld id="{7B5B176D-AD98-464F-9F48-2D39BCB07DB2}" type="slidenum">
              <a:rPr lang="en-GB" smtClean="0"/>
              <a:pPr/>
              <a:t>‹#›</a:t>
            </a:fld>
            <a:endParaRPr lang="en-GB"/>
          </a:p>
        </p:txBody>
      </p:sp>
      <p:sp>
        <p:nvSpPr>
          <p:cNvPr id="14" name="Text Placeholder 13">
            <a:extLst>
              <a:ext uri="{FF2B5EF4-FFF2-40B4-BE49-F238E27FC236}">
                <a16:creationId xmlns:a16="http://schemas.microsoft.com/office/drawing/2014/main" id="{B5F89CC3-F4DD-4DC4-A82C-E7DF3163F085}"/>
              </a:ext>
            </a:extLst>
          </p:cNvPr>
          <p:cNvSpPr>
            <a:spLocks noGrp="1"/>
          </p:cNvSpPr>
          <p:nvPr>
            <p:ph type="body" sz="quarter" idx="11"/>
          </p:nvPr>
        </p:nvSpPr>
        <p:spPr>
          <a:xfrm>
            <a:off x="512193" y="5739424"/>
            <a:ext cx="8229652" cy="650606"/>
          </a:xfrm>
        </p:spPr>
        <p:txBody>
          <a:bodyPr anchor="b"/>
          <a:lstStyle>
            <a:lvl1pPr>
              <a:lnSpc>
                <a:spcPct val="80000"/>
              </a:lnSpc>
              <a:defRPr>
                <a:solidFill>
                  <a:schemeClr val="accent6"/>
                </a:solidFill>
                <a:latin typeface="Atlas Grotesk Medium" pitchFamily="50" charset="0"/>
              </a:defRPr>
            </a:lvl1pPr>
            <a:lvl2pPr>
              <a:lnSpc>
                <a:spcPct val="80000"/>
              </a:lnSpc>
              <a:defRPr lang="en-GB" sz="2000" b="0" kern="1200" dirty="0">
                <a:solidFill>
                  <a:schemeClr val="accent6"/>
                </a:solidFill>
                <a:latin typeface="Atlas Grotesk Medium" pitchFamily="50" charset="0"/>
                <a:ea typeface="+mn-ea"/>
                <a:cs typeface="+mn-cs"/>
              </a:defRPr>
            </a:lvl2pPr>
          </a:lstStyle>
          <a:p>
            <a:pPr lvl="0"/>
            <a:r>
              <a:rPr lang="en-US"/>
              <a:t>Edit Master text styles</a:t>
            </a:r>
          </a:p>
          <a:p>
            <a:pPr lvl="1"/>
            <a:r>
              <a:rPr lang="en-GB"/>
              <a:t>Up to 2 lines</a:t>
            </a:r>
          </a:p>
        </p:txBody>
      </p:sp>
    </p:spTree>
    <p:extLst>
      <p:ext uri="{BB962C8B-B14F-4D97-AF65-F5344CB8AC3E}">
        <p14:creationId xmlns:p14="http://schemas.microsoft.com/office/powerpoint/2010/main" val="2226615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 Content +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40" y="438150"/>
            <a:ext cx="6346774" cy="1257258"/>
          </a:xfrm>
        </p:spPr>
        <p:txBody>
          <a:bodyPr anchor="b"/>
          <a:lstStyle>
            <a:lvl1pPr>
              <a:defRPr/>
            </a:lvl1pPr>
          </a:lstStyle>
          <a:p>
            <a:r>
              <a:rPr lang="en-GB"/>
              <a:t>Click to edit </a:t>
            </a:r>
            <a:br>
              <a:rPr lang="en-GB"/>
            </a:br>
            <a:r>
              <a:rPr lang="en-GB"/>
              <a:t>Master title style</a:t>
            </a:r>
            <a:br>
              <a:rPr lang="en-GB"/>
            </a:br>
            <a:r>
              <a:rPr lang="en-GB"/>
              <a:t>Title can span up to 3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8" y="2470107"/>
            <a:ext cx="6346773" cy="387513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8">
            <a:extLst>
              <a:ext uri="{FF2B5EF4-FFF2-40B4-BE49-F238E27FC236}">
                <a16:creationId xmlns:a16="http://schemas.microsoft.com/office/drawing/2014/main" id="{C7C3D6DE-4013-484D-909C-342898E0D8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879375"/>
            <a:ext cx="608012" cy="317951"/>
          </a:xfrm>
          <a:prstGeom prst="rect">
            <a:avLst/>
          </a:prstGeom>
        </p:spPr>
      </p:pic>
      <p:sp>
        <p:nvSpPr>
          <p:cNvPr id="14" name="Picture Placeholder 13">
            <a:extLst>
              <a:ext uri="{FF2B5EF4-FFF2-40B4-BE49-F238E27FC236}">
                <a16:creationId xmlns:a16="http://schemas.microsoft.com/office/drawing/2014/main" id="{0BCEDA53-D6CE-4A9C-86B3-34A5C162B026}"/>
              </a:ext>
            </a:extLst>
          </p:cNvPr>
          <p:cNvSpPr>
            <a:spLocks noGrp="1"/>
          </p:cNvSpPr>
          <p:nvPr>
            <p:ph type="pic" sz="quarter" idx="11"/>
          </p:nvPr>
        </p:nvSpPr>
        <p:spPr>
          <a:xfrm>
            <a:off x="7319963" y="0"/>
            <a:ext cx="4872037" cy="6858000"/>
          </a:xfrm>
          <a:custGeom>
            <a:avLst/>
            <a:gdLst>
              <a:gd name="connsiteX0" fmla="*/ 2164313 w 4872037"/>
              <a:gd name="connsiteY0" fmla="*/ 5815885 h 6858000"/>
              <a:gd name="connsiteX1" fmla="*/ 2081284 w 4872037"/>
              <a:gd name="connsiteY1" fmla="*/ 5828909 h 6858000"/>
              <a:gd name="connsiteX2" fmla="*/ 2016162 w 4872037"/>
              <a:gd name="connsiteY2" fmla="*/ 5864183 h 6858000"/>
              <a:gd name="connsiteX3" fmla="*/ 1972205 w 4872037"/>
              <a:gd name="connsiteY3" fmla="*/ 5916823 h 6858000"/>
              <a:gd name="connsiteX4" fmla="*/ 1956468 w 4872037"/>
              <a:gd name="connsiteY4" fmla="*/ 5979774 h 6858000"/>
              <a:gd name="connsiteX5" fmla="*/ 1972748 w 4872037"/>
              <a:gd name="connsiteY5" fmla="*/ 6048151 h 6858000"/>
              <a:gd name="connsiteX6" fmla="*/ 2016162 w 4872037"/>
              <a:gd name="connsiteY6" fmla="*/ 6092108 h 6858000"/>
              <a:gd name="connsiteX7" fmla="*/ 2074229 w 4872037"/>
              <a:gd name="connsiteY7" fmla="*/ 6119242 h 6858000"/>
              <a:gd name="connsiteX8" fmla="*/ 2136094 w 4872037"/>
              <a:gd name="connsiteY8" fmla="*/ 6135522 h 6858000"/>
              <a:gd name="connsiteX9" fmla="*/ 2183850 w 4872037"/>
              <a:gd name="connsiteY9" fmla="*/ 6145290 h 6858000"/>
              <a:gd name="connsiteX10" fmla="*/ 2223465 w 4872037"/>
              <a:gd name="connsiteY10" fmla="*/ 6156686 h 6858000"/>
              <a:gd name="connsiteX11" fmla="*/ 2250056 w 4872037"/>
              <a:gd name="connsiteY11" fmla="*/ 6172424 h 6858000"/>
              <a:gd name="connsiteX12" fmla="*/ 2259824 w 4872037"/>
              <a:gd name="connsiteY12" fmla="*/ 6196302 h 6858000"/>
              <a:gd name="connsiteX13" fmla="*/ 2238660 w 4872037"/>
              <a:gd name="connsiteY13" fmla="*/ 6236460 h 6858000"/>
              <a:gd name="connsiteX14" fmla="*/ 2176252 w 4872037"/>
              <a:gd name="connsiteY14" fmla="*/ 6253283 h 6858000"/>
              <a:gd name="connsiteX15" fmla="*/ 2055778 w 4872037"/>
              <a:gd name="connsiteY15" fmla="*/ 6182192 h 6858000"/>
              <a:gd name="connsiteX16" fmla="*/ 1936389 w 4872037"/>
              <a:gd name="connsiteY16" fmla="*/ 6251112 h 6858000"/>
              <a:gd name="connsiteX17" fmla="*/ 2017248 w 4872037"/>
              <a:gd name="connsiteY17" fmla="*/ 6329258 h 6858000"/>
              <a:gd name="connsiteX18" fmla="*/ 2171368 w 4872037"/>
              <a:gd name="connsiteY18" fmla="*/ 6362904 h 6858000"/>
              <a:gd name="connsiteX19" fmla="*/ 2270135 w 4872037"/>
              <a:gd name="connsiteY19" fmla="*/ 6347166 h 6858000"/>
              <a:gd name="connsiteX20" fmla="*/ 2340683 w 4872037"/>
              <a:gd name="connsiteY20" fmla="*/ 6307008 h 6858000"/>
              <a:gd name="connsiteX21" fmla="*/ 2382469 w 4872037"/>
              <a:gd name="connsiteY21" fmla="*/ 6251655 h 6858000"/>
              <a:gd name="connsiteX22" fmla="*/ 2396036 w 4872037"/>
              <a:gd name="connsiteY22" fmla="*/ 6189790 h 6858000"/>
              <a:gd name="connsiteX23" fmla="*/ 2378671 w 4872037"/>
              <a:gd name="connsiteY23" fmla="*/ 6119784 h 6858000"/>
              <a:gd name="connsiteX24" fmla="*/ 2333628 w 4872037"/>
              <a:gd name="connsiteY24" fmla="*/ 6073657 h 6858000"/>
              <a:gd name="connsiteX25" fmla="*/ 2272306 w 4872037"/>
              <a:gd name="connsiteY25" fmla="*/ 6045980 h 6858000"/>
              <a:gd name="connsiteX26" fmla="*/ 2205557 w 4872037"/>
              <a:gd name="connsiteY26" fmla="*/ 6029700 h 6858000"/>
              <a:gd name="connsiteX27" fmla="*/ 2121984 w 4872037"/>
              <a:gd name="connsiteY27" fmla="*/ 6006907 h 6858000"/>
              <a:gd name="connsiteX28" fmla="*/ 2091052 w 4872037"/>
              <a:gd name="connsiteY28" fmla="*/ 5971633 h 6858000"/>
              <a:gd name="connsiteX29" fmla="*/ 2110045 w 4872037"/>
              <a:gd name="connsiteY29" fmla="*/ 5935274 h 6858000"/>
              <a:gd name="connsiteX30" fmla="*/ 2164313 w 4872037"/>
              <a:gd name="connsiteY30" fmla="*/ 5921164 h 6858000"/>
              <a:gd name="connsiteX31" fmla="*/ 2226178 w 4872037"/>
              <a:gd name="connsiteY31" fmla="*/ 5935817 h 6858000"/>
              <a:gd name="connsiteX32" fmla="*/ 2267422 w 4872037"/>
              <a:gd name="connsiteY32" fmla="*/ 5976517 h 6858000"/>
              <a:gd name="connsiteX33" fmla="*/ 2378671 w 4872037"/>
              <a:gd name="connsiteY33" fmla="*/ 5913024 h 6858000"/>
              <a:gd name="connsiteX34" fmla="*/ 2300525 w 4872037"/>
              <a:gd name="connsiteY34" fmla="*/ 5845732 h 6858000"/>
              <a:gd name="connsiteX35" fmla="*/ 2164313 w 4872037"/>
              <a:gd name="connsiteY35" fmla="*/ 5815885 h 6858000"/>
              <a:gd name="connsiteX36" fmla="*/ 3549768 w 4872037"/>
              <a:gd name="connsiteY36" fmla="*/ 5814800 h 6858000"/>
              <a:gd name="connsiteX37" fmla="*/ 3353319 w 4872037"/>
              <a:gd name="connsiteY37" fmla="*/ 5893488 h 6858000"/>
              <a:gd name="connsiteX38" fmla="*/ 3275716 w 4872037"/>
              <a:gd name="connsiteY38" fmla="*/ 6088852 h 6858000"/>
              <a:gd name="connsiteX39" fmla="*/ 3353862 w 4872037"/>
              <a:gd name="connsiteY39" fmla="*/ 6284216 h 6858000"/>
              <a:gd name="connsiteX40" fmla="*/ 3550311 w 4872037"/>
              <a:gd name="connsiteY40" fmla="*/ 6362904 h 6858000"/>
              <a:gd name="connsiteX41" fmla="*/ 3784748 w 4872037"/>
              <a:gd name="connsiteY41" fmla="*/ 6227777 h 6858000"/>
              <a:gd name="connsiteX42" fmla="*/ 3668615 w 4872037"/>
              <a:gd name="connsiteY42" fmla="*/ 6161571 h 6858000"/>
              <a:gd name="connsiteX43" fmla="*/ 3549226 w 4872037"/>
              <a:gd name="connsiteY43" fmla="*/ 6229948 h 6858000"/>
              <a:gd name="connsiteX44" fmla="*/ 3449373 w 4872037"/>
              <a:gd name="connsiteY44" fmla="*/ 6190332 h 6858000"/>
              <a:gd name="connsiteX45" fmla="*/ 3409758 w 4872037"/>
              <a:gd name="connsiteY45" fmla="*/ 6088852 h 6858000"/>
              <a:gd name="connsiteX46" fmla="*/ 3548683 w 4872037"/>
              <a:gd name="connsiteY46" fmla="*/ 5946670 h 6858000"/>
              <a:gd name="connsiteX47" fmla="*/ 3666987 w 4872037"/>
              <a:gd name="connsiteY47" fmla="*/ 6016133 h 6858000"/>
              <a:gd name="connsiteX48" fmla="*/ 3782034 w 4872037"/>
              <a:gd name="connsiteY48" fmla="*/ 5948841 h 6858000"/>
              <a:gd name="connsiteX49" fmla="*/ 3549768 w 4872037"/>
              <a:gd name="connsiteY49" fmla="*/ 5814800 h 6858000"/>
              <a:gd name="connsiteX50" fmla="*/ 2948482 w 4872037"/>
              <a:gd name="connsiteY50" fmla="*/ 5814800 h 6858000"/>
              <a:gd name="connsiteX51" fmla="*/ 2768313 w 4872037"/>
              <a:gd name="connsiteY51" fmla="*/ 5888604 h 6858000"/>
              <a:gd name="connsiteX52" fmla="*/ 2695594 w 4872037"/>
              <a:gd name="connsiteY52" fmla="*/ 6067687 h 6858000"/>
              <a:gd name="connsiteX53" fmla="*/ 2695594 w 4872037"/>
              <a:gd name="connsiteY53" fmla="*/ 6348252 h 6858000"/>
              <a:gd name="connsiteX54" fmla="*/ 2830178 w 4872037"/>
              <a:gd name="connsiteY54" fmla="*/ 6348252 h 6858000"/>
              <a:gd name="connsiteX55" fmla="*/ 2830178 w 4872037"/>
              <a:gd name="connsiteY55" fmla="*/ 6076913 h 6858000"/>
              <a:gd name="connsiteX56" fmla="*/ 2863282 w 4872037"/>
              <a:gd name="connsiteY56" fmla="*/ 5980859 h 6858000"/>
              <a:gd name="connsiteX57" fmla="*/ 2947939 w 4872037"/>
              <a:gd name="connsiteY57" fmla="*/ 5946670 h 6858000"/>
              <a:gd name="connsiteX58" fmla="*/ 3032597 w 4872037"/>
              <a:gd name="connsiteY58" fmla="*/ 5980859 h 6858000"/>
              <a:gd name="connsiteX59" fmla="*/ 3066786 w 4872037"/>
              <a:gd name="connsiteY59" fmla="*/ 6076913 h 6858000"/>
              <a:gd name="connsiteX60" fmla="*/ 3066786 w 4872037"/>
              <a:gd name="connsiteY60" fmla="*/ 6348794 h 6858000"/>
              <a:gd name="connsiteX61" fmla="*/ 3067871 w 4872037"/>
              <a:gd name="connsiteY61" fmla="*/ 6348794 h 6858000"/>
              <a:gd name="connsiteX62" fmla="*/ 3202455 w 4872037"/>
              <a:gd name="connsiteY62" fmla="*/ 6348794 h 6858000"/>
              <a:gd name="connsiteX63" fmla="*/ 3202455 w 4872037"/>
              <a:gd name="connsiteY63" fmla="*/ 6067687 h 6858000"/>
              <a:gd name="connsiteX64" fmla="*/ 3128651 w 4872037"/>
              <a:gd name="connsiteY64" fmla="*/ 5888604 h 6858000"/>
              <a:gd name="connsiteX65" fmla="*/ 2948482 w 4872037"/>
              <a:gd name="connsiteY65" fmla="*/ 5814800 h 6858000"/>
              <a:gd name="connsiteX66" fmla="*/ 2603882 w 4872037"/>
              <a:gd name="connsiteY66" fmla="*/ 5814800 h 6858000"/>
              <a:gd name="connsiteX67" fmla="*/ 2470383 w 4872037"/>
              <a:gd name="connsiteY67" fmla="*/ 5892402 h 6858000"/>
              <a:gd name="connsiteX68" fmla="*/ 2470383 w 4872037"/>
              <a:gd name="connsiteY68" fmla="*/ 6348794 h 6858000"/>
              <a:gd name="connsiteX69" fmla="*/ 2603882 w 4872037"/>
              <a:gd name="connsiteY69" fmla="*/ 6348794 h 6858000"/>
              <a:gd name="connsiteX70" fmla="*/ 3989879 w 4872037"/>
              <a:gd name="connsiteY70" fmla="*/ 5593930 h 6858000"/>
              <a:gd name="connsiteX71" fmla="*/ 3855838 w 4872037"/>
              <a:gd name="connsiteY71" fmla="*/ 5670990 h 6858000"/>
              <a:gd name="connsiteX72" fmla="*/ 3855838 w 4872037"/>
              <a:gd name="connsiteY72" fmla="*/ 6348252 h 6858000"/>
              <a:gd name="connsiteX73" fmla="*/ 3990422 w 4872037"/>
              <a:gd name="connsiteY73" fmla="*/ 6348252 h 6858000"/>
              <a:gd name="connsiteX74" fmla="*/ 3990422 w 4872037"/>
              <a:gd name="connsiteY74" fmla="*/ 6076913 h 6858000"/>
              <a:gd name="connsiteX75" fmla="*/ 4023526 w 4872037"/>
              <a:gd name="connsiteY75" fmla="*/ 5980859 h 6858000"/>
              <a:gd name="connsiteX76" fmla="*/ 4108183 w 4872037"/>
              <a:gd name="connsiteY76" fmla="*/ 5946670 h 6858000"/>
              <a:gd name="connsiteX77" fmla="*/ 4192841 w 4872037"/>
              <a:gd name="connsiteY77" fmla="*/ 5980859 h 6858000"/>
              <a:gd name="connsiteX78" fmla="*/ 4227030 w 4872037"/>
              <a:gd name="connsiteY78" fmla="*/ 6076913 h 6858000"/>
              <a:gd name="connsiteX79" fmla="*/ 4227030 w 4872037"/>
              <a:gd name="connsiteY79" fmla="*/ 6348252 h 6858000"/>
              <a:gd name="connsiteX80" fmla="*/ 4361613 w 4872037"/>
              <a:gd name="connsiteY80" fmla="*/ 6348252 h 6858000"/>
              <a:gd name="connsiteX81" fmla="*/ 4361613 w 4872037"/>
              <a:gd name="connsiteY81" fmla="*/ 6067687 h 6858000"/>
              <a:gd name="connsiteX82" fmla="*/ 4288895 w 4872037"/>
              <a:gd name="connsiteY82" fmla="*/ 5888604 h 6858000"/>
              <a:gd name="connsiteX83" fmla="*/ 4108726 w 4872037"/>
              <a:gd name="connsiteY83" fmla="*/ 5814800 h 6858000"/>
              <a:gd name="connsiteX84" fmla="*/ 3989879 w 4872037"/>
              <a:gd name="connsiteY84" fmla="*/ 5855500 h 6858000"/>
              <a:gd name="connsiteX85" fmla="*/ 0 w 4872037"/>
              <a:gd name="connsiteY85" fmla="*/ 0 h 6858000"/>
              <a:gd name="connsiteX86" fmla="*/ 4872037 w 4872037"/>
              <a:gd name="connsiteY86" fmla="*/ 0 h 6858000"/>
              <a:gd name="connsiteX87" fmla="*/ 4872037 w 4872037"/>
              <a:gd name="connsiteY87" fmla="*/ 6858000 h 6858000"/>
              <a:gd name="connsiteX88" fmla="*/ 0 w 4872037"/>
              <a:gd name="connsiteY8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4872037" h="6858000">
                <a:moveTo>
                  <a:pt x="2164313" y="5815885"/>
                </a:moveTo>
                <a:cubicBezTo>
                  <a:pt x="2132295" y="5815885"/>
                  <a:pt x="2107332" y="5820226"/>
                  <a:pt x="2081284" y="5828909"/>
                </a:cubicBezTo>
                <a:cubicBezTo>
                  <a:pt x="2055235" y="5837592"/>
                  <a:pt x="2035156" y="5849531"/>
                  <a:pt x="2016162" y="5864183"/>
                </a:cubicBezTo>
                <a:cubicBezTo>
                  <a:pt x="1997169" y="5879378"/>
                  <a:pt x="1982516" y="5896744"/>
                  <a:pt x="1972205" y="5916823"/>
                </a:cubicBezTo>
                <a:cubicBezTo>
                  <a:pt x="1961895" y="5936902"/>
                  <a:pt x="1956468" y="5957524"/>
                  <a:pt x="1956468" y="5979774"/>
                </a:cubicBezTo>
                <a:cubicBezTo>
                  <a:pt x="1956468" y="6007450"/>
                  <a:pt x="1961895" y="6030243"/>
                  <a:pt x="1972748" y="6048151"/>
                </a:cubicBezTo>
                <a:cubicBezTo>
                  <a:pt x="1984144" y="6065517"/>
                  <a:pt x="1998254" y="6080712"/>
                  <a:pt x="2016162" y="6092108"/>
                </a:cubicBezTo>
                <a:cubicBezTo>
                  <a:pt x="2034071" y="6103504"/>
                  <a:pt x="2051979" y="6112730"/>
                  <a:pt x="2074229" y="6119242"/>
                </a:cubicBezTo>
                <a:cubicBezTo>
                  <a:pt x="2096479" y="6125754"/>
                  <a:pt x="2113844" y="6131181"/>
                  <a:pt x="2136094" y="6135522"/>
                </a:cubicBezTo>
                <a:cubicBezTo>
                  <a:pt x="2152917" y="6138778"/>
                  <a:pt x="2169197" y="6142034"/>
                  <a:pt x="2183850" y="6145290"/>
                </a:cubicBezTo>
                <a:cubicBezTo>
                  <a:pt x="2199045" y="6148546"/>
                  <a:pt x="2212069" y="6152345"/>
                  <a:pt x="2223465" y="6156686"/>
                </a:cubicBezTo>
                <a:cubicBezTo>
                  <a:pt x="2234861" y="6161028"/>
                  <a:pt x="2243544" y="6166455"/>
                  <a:pt x="2250056" y="6172424"/>
                </a:cubicBezTo>
                <a:cubicBezTo>
                  <a:pt x="2256568" y="6178394"/>
                  <a:pt x="2259824" y="6186534"/>
                  <a:pt x="2259824" y="6196302"/>
                </a:cubicBezTo>
                <a:cubicBezTo>
                  <a:pt x="2259824" y="6211497"/>
                  <a:pt x="2252770" y="6225064"/>
                  <a:pt x="2238660" y="6236460"/>
                </a:cubicBezTo>
                <a:cubicBezTo>
                  <a:pt x="2224008" y="6247856"/>
                  <a:pt x="2203386" y="6253283"/>
                  <a:pt x="2176252" y="6253283"/>
                </a:cubicBezTo>
                <a:cubicBezTo>
                  <a:pt x="2119271" y="6253283"/>
                  <a:pt x="2079113" y="6229405"/>
                  <a:pt x="2055778" y="6182192"/>
                </a:cubicBezTo>
                <a:lnTo>
                  <a:pt x="1936389" y="6251112"/>
                </a:lnTo>
                <a:cubicBezTo>
                  <a:pt x="1956468" y="6284216"/>
                  <a:pt x="1983602" y="6310264"/>
                  <a:pt x="2017248" y="6329258"/>
                </a:cubicBezTo>
                <a:cubicBezTo>
                  <a:pt x="2057406" y="6351508"/>
                  <a:pt x="2108417" y="6362904"/>
                  <a:pt x="2171368" y="6362904"/>
                </a:cubicBezTo>
                <a:cubicBezTo>
                  <a:pt x="2209355" y="6362904"/>
                  <a:pt x="2242459" y="6358020"/>
                  <a:pt x="2270135" y="6347166"/>
                </a:cubicBezTo>
                <a:cubicBezTo>
                  <a:pt x="2298354" y="6336855"/>
                  <a:pt x="2321690" y="6323288"/>
                  <a:pt x="2340683" y="6307008"/>
                </a:cubicBezTo>
                <a:cubicBezTo>
                  <a:pt x="2359677" y="6290728"/>
                  <a:pt x="2373244" y="6272277"/>
                  <a:pt x="2382469" y="6251655"/>
                </a:cubicBezTo>
                <a:cubicBezTo>
                  <a:pt x="2391695" y="6231033"/>
                  <a:pt x="2396036" y="6210412"/>
                  <a:pt x="2396036" y="6189790"/>
                </a:cubicBezTo>
                <a:cubicBezTo>
                  <a:pt x="2396036" y="6162113"/>
                  <a:pt x="2390067" y="6138778"/>
                  <a:pt x="2378671" y="6119784"/>
                </a:cubicBezTo>
                <a:cubicBezTo>
                  <a:pt x="2367275" y="6100791"/>
                  <a:pt x="2352080" y="6085596"/>
                  <a:pt x="2333628" y="6073657"/>
                </a:cubicBezTo>
                <a:cubicBezTo>
                  <a:pt x="2315177" y="6061718"/>
                  <a:pt x="2294556" y="6052492"/>
                  <a:pt x="2272306" y="6045980"/>
                </a:cubicBezTo>
                <a:cubicBezTo>
                  <a:pt x="2249514" y="6040011"/>
                  <a:pt x="2227806" y="6034041"/>
                  <a:pt x="2205557" y="6029700"/>
                </a:cubicBezTo>
                <a:cubicBezTo>
                  <a:pt x="2167569" y="6021560"/>
                  <a:pt x="2142606" y="6013962"/>
                  <a:pt x="2121984" y="6006907"/>
                </a:cubicBezTo>
                <a:cubicBezTo>
                  <a:pt x="2101363" y="6000395"/>
                  <a:pt x="2091052" y="5988456"/>
                  <a:pt x="2091052" y="5971633"/>
                </a:cubicBezTo>
                <a:cubicBezTo>
                  <a:pt x="2091052" y="5956981"/>
                  <a:pt x="2097564" y="5944499"/>
                  <a:pt x="2110045" y="5935274"/>
                </a:cubicBezTo>
                <a:cubicBezTo>
                  <a:pt x="2123070" y="5926048"/>
                  <a:pt x="2137722" y="5921164"/>
                  <a:pt x="2164313" y="5921164"/>
                </a:cubicBezTo>
                <a:cubicBezTo>
                  <a:pt x="2189276" y="5921164"/>
                  <a:pt x="2209898" y="5926048"/>
                  <a:pt x="2226178" y="5935817"/>
                </a:cubicBezTo>
                <a:cubicBezTo>
                  <a:pt x="2242459" y="5945585"/>
                  <a:pt x="2256568" y="5959152"/>
                  <a:pt x="2267422" y="5976517"/>
                </a:cubicBezTo>
                <a:lnTo>
                  <a:pt x="2378671" y="5913024"/>
                </a:lnTo>
                <a:cubicBezTo>
                  <a:pt x="2356421" y="5884805"/>
                  <a:pt x="2330372" y="5862555"/>
                  <a:pt x="2300525" y="5845732"/>
                </a:cubicBezTo>
                <a:cubicBezTo>
                  <a:pt x="2265251" y="5825653"/>
                  <a:pt x="2220209" y="5815885"/>
                  <a:pt x="2164313" y="5815885"/>
                </a:cubicBezTo>
                <a:close/>
                <a:moveTo>
                  <a:pt x="3549768" y="5814800"/>
                </a:moveTo>
                <a:cubicBezTo>
                  <a:pt x="3472165" y="5814800"/>
                  <a:pt x="3406501" y="5840848"/>
                  <a:pt x="3353319" y="5893488"/>
                </a:cubicBezTo>
                <a:cubicBezTo>
                  <a:pt x="3301222" y="5946670"/>
                  <a:pt x="3275716" y="6010706"/>
                  <a:pt x="3275716" y="6088852"/>
                </a:cubicBezTo>
                <a:cubicBezTo>
                  <a:pt x="3275716" y="6166997"/>
                  <a:pt x="3301765" y="6231033"/>
                  <a:pt x="3353862" y="6284216"/>
                </a:cubicBezTo>
                <a:cubicBezTo>
                  <a:pt x="3407044" y="6337398"/>
                  <a:pt x="3472165" y="6362904"/>
                  <a:pt x="3550311" y="6362904"/>
                </a:cubicBezTo>
                <a:cubicBezTo>
                  <a:pt x="3651249" y="6362904"/>
                  <a:pt x="3739163" y="6309722"/>
                  <a:pt x="3784748" y="6227777"/>
                </a:cubicBezTo>
                <a:lnTo>
                  <a:pt x="3668615" y="6161571"/>
                </a:lnTo>
                <a:cubicBezTo>
                  <a:pt x="3647993" y="6203899"/>
                  <a:pt x="3602951" y="6229948"/>
                  <a:pt x="3549226" y="6229948"/>
                </a:cubicBezTo>
                <a:cubicBezTo>
                  <a:pt x="3508525" y="6229948"/>
                  <a:pt x="3475422" y="6216381"/>
                  <a:pt x="3449373" y="6190332"/>
                </a:cubicBezTo>
                <a:cubicBezTo>
                  <a:pt x="3423324" y="6163199"/>
                  <a:pt x="3409758" y="6129010"/>
                  <a:pt x="3409758" y="6088852"/>
                </a:cubicBezTo>
                <a:cubicBezTo>
                  <a:pt x="3409758" y="6005822"/>
                  <a:pt x="3468909" y="5946670"/>
                  <a:pt x="3548683" y="5946670"/>
                </a:cubicBezTo>
                <a:cubicBezTo>
                  <a:pt x="3601865" y="5946670"/>
                  <a:pt x="3646365" y="5973804"/>
                  <a:pt x="3666987" y="6016133"/>
                </a:cubicBezTo>
                <a:lnTo>
                  <a:pt x="3782034" y="5948841"/>
                </a:lnTo>
                <a:cubicBezTo>
                  <a:pt x="3739705" y="5866897"/>
                  <a:pt x="3650163" y="5814800"/>
                  <a:pt x="3549768" y="5814800"/>
                </a:cubicBezTo>
                <a:close/>
                <a:moveTo>
                  <a:pt x="2948482" y="5814800"/>
                </a:moveTo>
                <a:cubicBezTo>
                  <a:pt x="2877391" y="5814800"/>
                  <a:pt x="2817154" y="5839763"/>
                  <a:pt x="2768313" y="5888604"/>
                </a:cubicBezTo>
                <a:cubicBezTo>
                  <a:pt x="2719472" y="5937445"/>
                  <a:pt x="2695594" y="5996597"/>
                  <a:pt x="2695594" y="6067687"/>
                </a:cubicBezTo>
                <a:lnTo>
                  <a:pt x="2695594" y="6348252"/>
                </a:lnTo>
                <a:lnTo>
                  <a:pt x="2830178" y="6348252"/>
                </a:lnTo>
                <a:lnTo>
                  <a:pt x="2830178" y="6076913"/>
                </a:lnTo>
                <a:cubicBezTo>
                  <a:pt x="2830178" y="6042181"/>
                  <a:pt x="2841574" y="6003651"/>
                  <a:pt x="2863282" y="5980859"/>
                </a:cubicBezTo>
                <a:cubicBezTo>
                  <a:pt x="2886074" y="5958066"/>
                  <a:pt x="2913751" y="5946670"/>
                  <a:pt x="2947939" y="5946670"/>
                </a:cubicBezTo>
                <a:cubicBezTo>
                  <a:pt x="2982128" y="5946670"/>
                  <a:pt x="3009804" y="5958066"/>
                  <a:pt x="3032597" y="5980859"/>
                </a:cubicBezTo>
                <a:cubicBezTo>
                  <a:pt x="3055389" y="6003651"/>
                  <a:pt x="3066786" y="6041639"/>
                  <a:pt x="3066786" y="6076913"/>
                </a:cubicBezTo>
                <a:lnTo>
                  <a:pt x="3066786" y="6348794"/>
                </a:lnTo>
                <a:lnTo>
                  <a:pt x="3067871" y="6348794"/>
                </a:lnTo>
                <a:lnTo>
                  <a:pt x="3202455" y="6348794"/>
                </a:lnTo>
                <a:lnTo>
                  <a:pt x="3202455" y="6067687"/>
                </a:lnTo>
                <a:cubicBezTo>
                  <a:pt x="3202455" y="5996597"/>
                  <a:pt x="3177492" y="5937445"/>
                  <a:pt x="3128651" y="5888604"/>
                </a:cubicBezTo>
                <a:cubicBezTo>
                  <a:pt x="3079810" y="5839763"/>
                  <a:pt x="3019573" y="5814800"/>
                  <a:pt x="2948482" y="5814800"/>
                </a:cubicBezTo>
                <a:close/>
                <a:moveTo>
                  <a:pt x="2603882" y="5814800"/>
                </a:moveTo>
                <a:lnTo>
                  <a:pt x="2470383" y="5892402"/>
                </a:lnTo>
                <a:lnTo>
                  <a:pt x="2470383" y="6348794"/>
                </a:lnTo>
                <a:lnTo>
                  <a:pt x="2603882" y="6348794"/>
                </a:lnTo>
                <a:close/>
                <a:moveTo>
                  <a:pt x="3989879" y="5593930"/>
                </a:moveTo>
                <a:lnTo>
                  <a:pt x="3855838" y="5670990"/>
                </a:lnTo>
                <a:lnTo>
                  <a:pt x="3855838" y="6348252"/>
                </a:lnTo>
                <a:lnTo>
                  <a:pt x="3990422" y="6348252"/>
                </a:lnTo>
                <a:lnTo>
                  <a:pt x="3990422" y="6076913"/>
                </a:lnTo>
                <a:cubicBezTo>
                  <a:pt x="3990422" y="6042181"/>
                  <a:pt x="4001818" y="6003651"/>
                  <a:pt x="4023526" y="5980859"/>
                </a:cubicBezTo>
                <a:cubicBezTo>
                  <a:pt x="4046318" y="5958066"/>
                  <a:pt x="4073995" y="5946670"/>
                  <a:pt x="4108183" y="5946670"/>
                </a:cubicBezTo>
                <a:cubicBezTo>
                  <a:pt x="4142372" y="5946670"/>
                  <a:pt x="4170048" y="5958066"/>
                  <a:pt x="4192841" y="5980859"/>
                </a:cubicBezTo>
                <a:cubicBezTo>
                  <a:pt x="4215633" y="6003651"/>
                  <a:pt x="4227030" y="6041639"/>
                  <a:pt x="4227030" y="6076913"/>
                </a:cubicBezTo>
                <a:lnTo>
                  <a:pt x="4227030" y="6348252"/>
                </a:lnTo>
                <a:lnTo>
                  <a:pt x="4361613" y="6348252"/>
                </a:lnTo>
                <a:lnTo>
                  <a:pt x="4361613" y="6067687"/>
                </a:lnTo>
                <a:cubicBezTo>
                  <a:pt x="4362699" y="5997139"/>
                  <a:pt x="4337736" y="5937445"/>
                  <a:pt x="4288895" y="5888604"/>
                </a:cubicBezTo>
                <a:cubicBezTo>
                  <a:pt x="4240054" y="5839763"/>
                  <a:pt x="4179817" y="5814800"/>
                  <a:pt x="4108726" y="5814800"/>
                </a:cubicBezTo>
                <a:cubicBezTo>
                  <a:pt x="4064769" y="5814800"/>
                  <a:pt x="4014843" y="5831623"/>
                  <a:pt x="3989879" y="5855500"/>
                </a:cubicBezTo>
                <a:close/>
                <a:moveTo>
                  <a:pt x="0" y="0"/>
                </a:moveTo>
                <a:lnTo>
                  <a:pt x="4872037" y="0"/>
                </a:lnTo>
                <a:lnTo>
                  <a:pt x="4872037" y="6858000"/>
                </a:lnTo>
                <a:lnTo>
                  <a:pt x="0" y="6858000"/>
                </a:lnTo>
                <a:close/>
              </a:path>
            </a:pathLst>
          </a:custGeom>
          <a:solidFill>
            <a:schemeClr val="bg1">
              <a:lumMod val="95000"/>
            </a:schemeClr>
          </a:solidFill>
        </p:spPr>
        <p:txBody>
          <a:bodyPr wrap="square" anchor="ctr">
            <a:noAutofit/>
          </a:bodyPr>
          <a:lstStyle>
            <a:lvl1pPr algn="ctr">
              <a:defRPr/>
            </a:lvl1pPr>
          </a:lstStyle>
          <a:p>
            <a:endParaRPr lang="en-GB"/>
          </a:p>
        </p:txBody>
      </p:sp>
      <p:sp>
        <p:nvSpPr>
          <p:cNvPr id="3" name="Footer Placeholder 2">
            <a:extLst>
              <a:ext uri="{FF2B5EF4-FFF2-40B4-BE49-F238E27FC236}">
                <a16:creationId xmlns:a16="http://schemas.microsoft.com/office/drawing/2014/main" id="{3DEA6459-1847-45E0-B3BD-B1365E2430F5}"/>
              </a:ext>
            </a:extLst>
          </p:cNvPr>
          <p:cNvSpPr>
            <a:spLocks noGrp="1"/>
          </p:cNvSpPr>
          <p:nvPr>
            <p:ph type="ftr" sz="quarter" idx="12"/>
          </p:nvPr>
        </p:nvSpPr>
        <p:spPr/>
        <p:txBody>
          <a:bodyPr/>
          <a:lstStyle/>
          <a:p>
            <a:r>
              <a:rPr lang="en-GB" dirty="0"/>
              <a:t>Copyright© 2018 Sinch. All rights reserved. NDA Confidential.</a:t>
            </a:r>
          </a:p>
        </p:txBody>
      </p:sp>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424034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 Content + Image Left">
    <p:spTree>
      <p:nvGrpSpPr>
        <p:cNvPr id="1" name=""/>
        <p:cNvGrpSpPr/>
        <p:nvPr/>
      </p:nvGrpSpPr>
      <p:grpSpPr>
        <a:xfrm>
          <a:off x="0" y="0"/>
          <a:ext cx="0" cy="0"/>
          <a:chOff x="0" y="0"/>
          <a:chExt cx="0" cy="0"/>
        </a:xfrm>
      </p:grpSpPr>
      <p:sp>
        <p:nvSpPr>
          <p:cNvPr id="8" name="Graphic 5">
            <a:extLst>
              <a:ext uri="{FF2B5EF4-FFF2-40B4-BE49-F238E27FC236}">
                <a16:creationId xmlns:a16="http://schemas.microsoft.com/office/drawing/2014/main" id="{1517CE11-B982-4002-92D6-89A4A3183488}"/>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329289" y="438150"/>
            <a:ext cx="6346774" cy="1257258"/>
          </a:xfrm>
        </p:spPr>
        <p:txBody>
          <a:bodyPr anchor="b"/>
          <a:lstStyle>
            <a:lvl1pPr>
              <a:defRPr/>
            </a:lvl1pPr>
          </a:lstStyle>
          <a:p>
            <a:r>
              <a:rPr lang="en-GB"/>
              <a:t>Click to edit </a:t>
            </a:r>
            <a:br>
              <a:rPr lang="en-GB"/>
            </a:br>
            <a:r>
              <a:rPr lang="en-GB"/>
              <a:t>Master title style</a:t>
            </a:r>
            <a:br>
              <a:rPr lang="en-GB"/>
            </a:br>
            <a:r>
              <a:rPr lang="en-GB"/>
              <a:t>Title can span up to 3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329287" y="2470107"/>
            <a:ext cx="6346773" cy="387513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8">
            <a:extLst>
              <a:ext uri="{FF2B5EF4-FFF2-40B4-BE49-F238E27FC236}">
                <a16:creationId xmlns:a16="http://schemas.microsoft.com/office/drawing/2014/main" id="{C7C3D6DE-4013-484D-909C-342898E0D8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29288" y="1879375"/>
            <a:ext cx="608012" cy="317951"/>
          </a:xfrm>
          <a:prstGeom prst="rect">
            <a:avLst/>
          </a:prstGeom>
        </p:spPr>
      </p:pic>
      <p:sp>
        <p:nvSpPr>
          <p:cNvPr id="7" name="Picture Placeholder 6">
            <a:extLst>
              <a:ext uri="{FF2B5EF4-FFF2-40B4-BE49-F238E27FC236}">
                <a16:creationId xmlns:a16="http://schemas.microsoft.com/office/drawing/2014/main" id="{69354A94-05F7-47E8-9743-441D6DF99AC1}"/>
              </a:ext>
            </a:extLst>
          </p:cNvPr>
          <p:cNvSpPr>
            <a:spLocks noGrp="1"/>
          </p:cNvSpPr>
          <p:nvPr>
            <p:ph type="pic" sz="quarter" idx="11"/>
          </p:nvPr>
        </p:nvSpPr>
        <p:spPr>
          <a:xfrm>
            <a:off x="0" y="0"/>
            <a:ext cx="4872037" cy="6858000"/>
          </a:xfrm>
          <a:custGeom>
            <a:avLst/>
            <a:gdLst>
              <a:gd name="connsiteX0" fmla="*/ 0 w 4872037"/>
              <a:gd name="connsiteY0" fmla="*/ 0 h 6858000"/>
              <a:gd name="connsiteX1" fmla="*/ 4872037 w 4872037"/>
              <a:gd name="connsiteY1" fmla="*/ 0 h 6858000"/>
              <a:gd name="connsiteX2" fmla="*/ 4872037 w 4872037"/>
              <a:gd name="connsiteY2" fmla="*/ 6858000 h 6858000"/>
              <a:gd name="connsiteX3" fmla="*/ 0 w 48720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872037" h="6858000">
                <a:moveTo>
                  <a:pt x="0" y="0"/>
                </a:moveTo>
                <a:lnTo>
                  <a:pt x="4872037" y="0"/>
                </a:lnTo>
                <a:lnTo>
                  <a:pt x="4872037" y="6858000"/>
                </a:lnTo>
                <a:lnTo>
                  <a:pt x="0" y="6858000"/>
                </a:lnTo>
                <a:close/>
              </a:path>
            </a:pathLst>
          </a:custGeom>
          <a:solidFill>
            <a:schemeClr val="bg1">
              <a:lumMod val="95000"/>
            </a:schemeClr>
          </a:solidFill>
        </p:spPr>
        <p:txBody>
          <a:bodyPr wrap="square" anchor="ctr">
            <a:noAutofit/>
          </a:bodyPr>
          <a:lstStyle>
            <a:lvl1pPr algn="ctr">
              <a:defRPr/>
            </a:lvl1pPr>
          </a:lstStyle>
          <a:p>
            <a:endParaRPr lang="en-GB"/>
          </a:p>
        </p:txBody>
      </p:sp>
      <p:sp>
        <p:nvSpPr>
          <p:cNvPr id="3" name="Footer Placeholder 2">
            <a:extLst>
              <a:ext uri="{FF2B5EF4-FFF2-40B4-BE49-F238E27FC236}">
                <a16:creationId xmlns:a16="http://schemas.microsoft.com/office/drawing/2014/main" id="{A80AED6E-4050-495D-96D6-843C64ADB85B}"/>
              </a:ext>
            </a:extLst>
          </p:cNvPr>
          <p:cNvSpPr>
            <a:spLocks noGrp="1"/>
          </p:cNvSpPr>
          <p:nvPr>
            <p:ph type="ftr" sz="quarter" idx="12"/>
          </p:nvPr>
        </p:nvSpPr>
        <p:spPr/>
        <p:txBody>
          <a:bodyPr/>
          <a:lstStyle>
            <a:lvl1pPr>
              <a:defRPr>
                <a:solidFill>
                  <a:schemeClr val="bg1"/>
                </a:solidFill>
              </a:defRPr>
            </a:lvl1pPr>
          </a:lstStyle>
          <a:p>
            <a:r>
              <a:rPr lang="en-GB" dirty="0"/>
              <a:t>Copyright© 2018 Sinch. All rights reserved. NDA Confidential.</a:t>
            </a:r>
          </a:p>
        </p:txBody>
      </p:sp>
      <p:sp>
        <p:nvSpPr>
          <p:cNvPr id="4" name="Slide Number Placeholder 3">
            <a:extLst>
              <a:ext uri="{FF2B5EF4-FFF2-40B4-BE49-F238E27FC236}">
                <a16:creationId xmlns:a16="http://schemas.microsoft.com/office/drawing/2014/main" id="{3299637A-19F0-42D3-B413-02F026BA00F6}"/>
              </a:ext>
            </a:extLst>
          </p:cNvPr>
          <p:cNvSpPr>
            <a:spLocks noGrp="1"/>
          </p:cNvSpPr>
          <p:nvPr>
            <p:ph type="sldNum" sz="quarter" idx="13"/>
          </p:nvPr>
        </p:nvSpPr>
        <p:spPr/>
        <p:txBody>
          <a:bodyPr/>
          <a:lstStyle/>
          <a:p>
            <a:fld id="{7B5B176D-AD98-464F-9F48-2D39BCB07DB2}" type="slidenum">
              <a:rPr lang="en-GB" smtClean="0"/>
              <a:pPr/>
              <a:t>‹#›</a:t>
            </a:fld>
            <a:endParaRPr lang="en-GB"/>
          </a:p>
        </p:txBody>
      </p:sp>
    </p:spTree>
    <p:extLst>
      <p:ext uri="{BB962C8B-B14F-4D97-AF65-F5344CB8AC3E}">
        <p14:creationId xmlns:p14="http://schemas.microsoft.com/office/powerpoint/2010/main" val="32282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 Content + Image To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39" y="2895600"/>
            <a:ext cx="11160123" cy="890577"/>
          </a:xfrm>
        </p:spPr>
        <p:txBody>
          <a:bodyPr anchor="b"/>
          <a:lstStyle>
            <a:lvl1pPr>
              <a:defRPr/>
            </a:lvl1pPr>
          </a:lstStyle>
          <a:p>
            <a:r>
              <a:rPr lang="en-GB"/>
              <a:t>Click to edit Master title style</a:t>
            </a:r>
            <a:br>
              <a:rPr lang="en-GB"/>
            </a:br>
            <a:r>
              <a:rPr lang="en-GB"/>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4432300"/>
            <a:ext cx="11160124" cy="19129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Graphic 5">
            <a:extLst>
              <a:ext uri="{FF2B5EF4-FFF2-40B4-BE49-F238E27FC236}">
                <a16:creationId xmlns:a16="http://schemas.microsoft.com/office/drawing/2014/main" id="{5DAE4771-85EE-432C-82A4-8F4FA200626D}"/>
              </a:ext>
            </a:extLst>
          </p:cNvPr>
          <p:cNvSpPr/>
          <p:nvPr/>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pic>
        <p:nvPicPr>
          <p:cNvPr id="10" name="Graphic 9">
            <a:extLst>
              <a:ext uri="{FF2B5EF4-FFF2-40B4-BE49-F238E27FC236}">
                <a16:creationId xmlns:a16="http://schemas.microsoft.com/office/drawing/2014/main" id="{B0DB9A43-AC09-48D5-A61B-5E202B1062A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3911375"/>
            <a:ext cx="608012" cy="317951"/>
          </a:xfrm>
          <a:prstGeom prst="rect">
            <a:avLst/>
          </a:prstGeom>
        </p:spPr>
      </p:pic>
      <p:sp>
        <p:nvSpPr>
          <p:cNvPr id="14" name="Picture Placeholder 12">
            <a:extLst>
              <a:ext uri="{FF2B5EF4-FFF2-40B4-BE49-F238E27FC236}">
                <a16:creationId xmlns:a16="http://schemas.microsoft.com/office/drawing/2014/main" id="{D4DFDEEC-FADF-41C3-8588-CA928C160975}"/>
              </a:ext>
            </a:extLst>
          </p:cNvPr>
          <p:cNvSpPr>
            <a:spLocks noGrp="1"/>
          </p:cNvSpPr>
          <p:nvPr>
            <p:ph type="pic" sz="quarter" idx="11"/>
          </p:nvPr>
        </p:nvSpPr>
        <p:spPr>
          <a:xfrm>
            <a:off x="0" y="0"/>
            <a:ext cx="12192000" cy="2743200"/>
          </a:xfrm>
          <a:solidFill>
            <a:schemeClr val="bg1">
              <a:lumMod val="95000"/>
            </a:schemeClr>
          </a:solidFill>
        </p:spPr>
        <p:txBody>
          <a:bodyPr anchor="ctr"/>
          <a:lstStyle>
            <a:lvl1pPr algn="ctr">
              <a:defRPr/>
            </a:lvl1pPr>
          </a:lstStyle>
          <a:p>
            <a:endParaRPr lang="en-GB"/>
          </a:p>
        </p:txBody>
      </p:sp>
      <p:sp>
        <p:nvSpPr>
          <p:cNvPr id="3" name="Footer Placeholder 2">
            <a:extLst>
              <a:ext uri="{FF2B5EF4-FFF2-40B4-BE49-F238E27FC236}">
                <a16:creationId xmlns:a16="http://schemas.microsoft.com/office/drawing/2014/main" id="{9653A15E-5526-433A-9B9B-79C7463D6C0D}"/>
              </a:ext>
            </a:extLst>
          </p:cNvPr>
          <p:cNvSpPr>
            <a:spLocks noGrp="1"/>
          </p:cNvSpPr>
          <p:nvPr>
            <p:ph type="ftr" sz="quarter" idx="12"/>
          </p:nvPr>
        </p:nvSpPr>
        <p:spPr/>
        <p:txBody>
          <a:bodyPr/>
          <a:lstStyle/>
          <a:p>
            <a:r>
              <a:rPr lang="en-GB" dirty="0"/>
              <a:t>Copyright© 2018 Sinch. All rights reserved. NDA Confidential.</a:t>
            </a:r>
          </a:p>
        </p:txBody>
      </p:sp>
      <p:sp>
        <p:nvSpPr>
          <p:cNvPr id="4" name="Slide Number Placeholder 3">
            <a:extLst>
              <a:ext uri="{FF2B5EF4-FFF2-40B4-BE49-F238E27FC236}">
                <a16:creationId xmlns:a16="http://schemas.microsoft.com/office/drawing/2014/main" id="{B133D871-4136-4CA6-9258-F3F3F3ED44A4}"/>
              </a:ext>
            </a:extLst>
          </p:cNvPr>
          <p:cNvSpPr>
            <a:spLocks noGrp="1"/>
          </p:cNvSpPr>
          <p:nvPr>
            <p:ph type="sldNum" sz="quarter" idx="13"/>
          </p:nvPr>
        </p:nvSpPr>
        <p:spPr/>
        <p:txBody>
          <a:bodyPr/>
          <a:lstStyle/>
          <a:p>
            <a:fld id="{7B5B176D-AD98-464F-9F48-2D39BCB07DB2}" type="slidenum">
              <a:rPr lang="en-GB" smtClean="0"/>
              <a:pPr/>
              <a:t>‹#›</a:t>
            </a:fld>
            <a:endParaRPr lang="en-GB"/>
          </a:p>
        </p:txBody>
      </p:sp>
    </p:spTree>
    <p:extLst>
      <p:ext uri="{BB962C8B-B14F-4D97-AF65-F5344CB8AC3E}">
        <p14:creationId xmlns:p14="http://schemas.microsoft.com/office/powerpoint/2010/main" val="4278544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 Content + Image Botto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168525"/>
            <a:ext cx="11160124" cy="16414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11" name="Picture Placeholder 10">
            <a:extLst>
              <a:ext uri="{FF2B5EF4-FFF2-40B4-BE49-F238E27FC236}">
                <a16:creationId xmlns:a16="http://schemas.microsoft.com/office/drawing/2014/main" id="{984A3397-1F82-4F62-BA3C-E4FB8979E775}"/>
              </a:ext>
            </a:extLst>
          </p:cNvPr>
          <p:cNvSpPr>
            <a:spLocks noGrp="1"/>
          </p:cNvSpPr>
          <p:nvPr>
            <p:ph type="pic" sz="quarter" idx="11"/>
          </p:nvPr>
        </p:nvSpPr>
        <p:spPr>
          <a:xfrm>
            <a:off x="0" y="4114800"/>
            <a:ext cx="12192000" cy="2743200"/>
          </a:xfrm>
          <a:custGeom>
            <a:avLst/>
            <a:gdLst>
              <a:gd name="connsiteX0" fmla="*/ 9484276 w 12192000"/>
              <a:gd name="connsiteY0" fmla="*/ 1701085 h 2743200"/>
              <a:gd name="connsiteX1" fmla="*/ 9401247 w 12192000"/>
              <a:gd name="connsiteY1" fmla="*/ 1714109 h 2743200"/>
              <a:gd name="connsiteX2" fmla="*/ 9336125 w 12192000"/>
              <a:gd name="connsiteY2" fmla="*/ 1749383 h 2743200"/>
              <a:gd name="connsiteX3" fmla="*/ 9292168 w 12192000"/>
              <a:gd name="connsiteY3" fmla="*/ 1802023 h 2743200"/>
              <a:gd name="connsiteX4" fmla="*/ 9276431 w 12192000"/>
              <a:gd name="connsiteY4" fmla="*/ 1864974 h 2743200"/>
              <a:gd name="connsiteX5" fmla="*/ 9292711 w 12192000"/>
              <a:gd name="connsiteY5" fmla="*/ 1933351 h 2743200"/>
              <a:gd name="connsiteX6" fmla="*/ 9336125 w 12192000"/>
              <a:gd name="connsiteY6" fmla="*/ 1977308 h 2743200"/>
              <a:gd name="connsiteX7" fmla="*/ 9394192 w 12192000"/>
              <a:gd name="connsiteY7" fmla="*/ 2004442 h 2743200"/>
              <a:gd name="connsiteX8" fmla="*/ 9456057 w 12192000"/>
              <a:gd name="connsiteY8" fmla="*/ 2020722 h 2743200"/>
              <a:gd name="connsiteX9" fmla="*/ 9503813 w 12192000"/>
              <a:gd name="connsiteY9" fmla="*/ 2030490 h 2743200"/>
              <a:gd name="connsiteX10" fmla="*/ 9543428 w 12192000"/>
              <a:gd name="connsiteY10" fmla="*/ 2041886 h 2743200"/>
              <a:gd name="connsiteX11" fmla="*/ 9570019 w 12192000"/>
              <a:gd name="connsiteY11" fmla="*/ 2057624 h 2743200"/>
              <a:gd name="connsiteX12" fmla="*/ 9579787 w 12192000"/>
              <a:gd name="connsiteY12" fmla="*/ 2081502 h 2743200"/>
              <a:gd name="connsiteX13" fmla="*/ 9558623 w 12192000"/>
              <a:gd name="connsiteY13" fmla="*/ 2121660 h 2743200"/>
              <a:gd name="connsiteX14" fmla="*/ 9496215 w 12192000"/>
              <a:gd name="connsiteY14" fmla="*/ 2138483 h 2743200"/>
              <a:gd name="connsiteX15" fmla="*/ 9375741 w 12192000"/>
              <a:gd name="connsiteY15" fmla="*/ 2067392 h 2743200"/>
              <a:gd name="connsiteX16" fmla="*/ 9256352 w 12192000"/>
              <a:gd name="connsiteY16" fmla="*/ 2136312 h 2743200"/>
              <a:gd name="connsiteX17" fmla="*/ 9337211 w 12192000"/>
              <a:gd name="connsiteY17" fmla="*/ 2214458 h 2743200"/>
              <a:gd name="connsiteX18" fmla="*/ 9491331 w 12192000"/>
              <a:gd name="connsiteY18" fmla="*/ 2248104 h 2743200"/>
              <a:gd name="connsiteX19" fmla="*/ 9590098 w 12192000"/>
              <a:gd name="connsiteY19" fmla="*/ 2232366 h 2743200"/>
              <a:gd name="connsiteX20" fmla="*/ 9660646 w 12192000"/>
              <a:gd name="connsiteY20" fmla="*/ 2192208 h 2743200"/>
              <a:gd name="connsiteX21" fmla="*/ 9702432 w 12192000"/>
              <a:gd name="connsiteY21" fmla="*/ 2136855 h 2743200"/>
              <a:gd name="connsiteX22" fmla="*/ 9715999 w 12192000"/>
              <a:gd name="connsiteY22" fmla="*/ 2074990 h 2743200"/>
              <a:gd name="connsiteX23" fmla="*/ 9698634 w 12192000"/>
              <a:gd name="connsiteY23" fmla="*/ 2004984 h 2743200"/>
              <a:gd name="connsiteX24" fmla="*/ 9653591 w 12192000"/>
              <a:gd name="connsiteY24" fmla="*/ 1958857 h 2743200"/>
              <a:gd name="connsiteX25" fmla="*/ 9592269 w 12192000"/>
              <a:gd name="connsiteY25" fmla="*/ 1931180 h 2743200"/>
              <a:gd name="connsiteX26" fmla="*/ 9525520 w 12192000"/>
              <a:gd name="connsiteY26" fmla="*/ 1914900 h 2743200"/>
              <a:gd name="connsiteX27" fmla="*/ 9441947 w 12192000"/>
              <a:gd name="connsiteY27" fmla="*/ 1892107 h 2743200"/>
              <a:gd name="connsiteX28" fmla="*/ 9411015 w 12192000"/>
              <a:gd name="connsiteY28" fmla="*/ 1856833 h 2743200"/>
              <a:gd name="connsiteX29" fmla="*/ 9430008 w 12192000"/>
              <a:gd name="connsiteY29" fmla="*/ 1820474 h 2743200"/>
              <a:gd name="connsiteX30" fmla="*/ 9484276 w 12192000"/>
              <a:gd name="connsiteY30" fmla="*/ 1806364 h 2743200"/>
              <a:gd name="connsiteX31" fmla="*/ 9546141 w 12192000"/>
              <a:gd name="connsiteY31" fmla="*/ 1821017 h 2743200"/>
              <a:gd name="connsiteX32" fmla="*/ 9587385 w 12192000"/>
              <a:gd name="connsiteY32" fmla="*/ 1861717 h 2743200"/>
              <a:gd name="connsiteX33" fmla="*/ 9698634 w 12192000"/>
              <a:gd name="connsiteY33" fmla="*/ 1798224 h 2743200"/>
              <a:gd name="connsiteX34" fmla="*/ 9620488 w 12192000"/>
              <a:gd name="connsiteY34" fmla="*/ 1730932 h 2743200"/>
              <a:gd name="connsiteX35" fmla="*/ 9484276 w 12192000"/>
              <a:gd name="connsiteY35" fmla="*/ 1701085 h 2743200"/>
              <a:gd name="connsiteX36" fmla="*/ 10869731 w 12192000"/>
              <a:gd name="connsiteY36" fmla="*/ 1700000 h 2743200"/>
              <a:gd name="connsiteX37" fmla="*/ 10673282 w 12192000"/>
              <a:gd name="connsiteY37" fmla="*/ 1778688 h 2743200"/>
              <a:gd name="connsiteX38" fmla="*/ 10595679 w 12192000"/>
              <a:gd name="connsiteY38" fmla="*/ 1974052 h 2743200"/>
              <a:gd name="connsiteX39" fmla="*/ 10673825 w 12192000"/>
              <a:gd name="connsiteY39" fmla="*/ 2169416 h 2743200"/>
              <a:gd name="connsiteX40" fmla="*/ 10870274 w 12192000"/>
              <a:gd name="connsiteY40" fmla="*/ 2248104 h 2743200"/>
              <a:gd name="connsiteX41" fmla="*/ 11104711 w 12192000"/>
              <a:gd name="connsiteY41" fmla="*/ 2112977 h 2743200"/>
              <a:gd name="connsiteX42" fmla="*/ 10988578 w 12192000"/>
              <a:gd name="connsiteY42" fmla="*/ 2046771 h 2743200"/>
              <a:gd name="connsiteX43" fmla="*/ 10869189 w 12192000"/>
              <a:gd name="connsiteY43" fmla="*/ 2115148 h 2743200"/>
              <a:gd name="connsiteX44" fmla="*/ 10769336 w 12192000"/>
              <a:gd name="connsiteY44" fmla="*/ 2075532 h 2743200"/>
              <a:gd name="connsiteX45" fmla="*/ 10729721 w 12192000"/>
              <a:gd name="connsiteY45" fmla="*/ 1974052 h 2743200"/>
              <a:gd name="connsiteX46" fmla="*/ 10868646 w 12192000"/>
              <a:gd name="connsiteY46" fmla="*/ 1831870 h 2743200"/>
              <a:gd name="connsiteX47" fmla="*/ 10986950 w 12192000"/>
              <a:gd name="connsiteY47" fmla="*/ 1901333 h 2743200"/>
              <a:gd name="connsiteX48" fmla="*/ 11101997 w 12192000"/>
              <a:gd name="connsiteY48" fmla="*/ 1834041 h 2743200"/>
              <a:gd name="connsiteX49" fmla="*/ 10869731 w 12192000"/>
              <a:gd name="connsiteY49" fmla="*/ 1700000 h 2743200"/>
              <a:gd name="connsiteX50" fmla="*/ 10268445 w 12192000"/>
              <a:gd name="connsiteY50" fmla="*/ 1700000 h 2743200"/>
              <a:gd name="connsiteX51" fmla="*/ 10088276 w 12192000"/>
              <a:gd name="connsiteY51" fmla="*/ 1773804 h 2743200"/>
              <a:gd name="connsiteX52" fmla="*/ 10015557 w 12192000"/>
              <a:gd name="connsiteY52" fmla="*/ 1952887 h 2743200"/>
              <a:gd name="connsiteX53" fmla="*/ 10015557 w 12192000"/>
              <a:gd name="connsiteY53" fmla="*/ 2233452 h 2743200"/>
              <a:gd name="connsiteX54" fmla="*/ 10150141 w 12192000"/>
              <a:gd name="connsiteY54" fmla="*/ 2233452 h 2743200"/>
              <a:gd name="connsiteX55" fmla="*/ 10150141 w 12192000"/>
              <a:gd name="connsiteY55" fmla="*/ 1962113 h 2743200"/>
              <a:gd name="connsiteX56" fmla="*/ 10183245 w 12192000"/>
              <a:gd name="connsiteY56" fmla="*/ 1866059 h 2743200"/>
              <a:gd name="connsiteX57" fmla="*/ 10267902 w 12192000"/>
              <a:gd name="connsiteY57" fmla="*/ 1831870 h 2743200"/>
              <a:gd name="connsiteX58" fmla="*/ 10352560 w 12192000"/>
              <a:gd name="connsiteY58" fmla="*/ 1866059 h 2743200"/>
              <a:gd name="connsiteX59" fmla="*/ 10386749 w 12192000"/>
              <a:gd name="connsiteY59" fmla="*/ 1962113 h 2743200"/>
              <a:gd name="connsiteX60" fmla="*/ 10386749 w 12192000"/>
              <a:gd name="connsiteY60" fmla="*/ 2233994 h 2743200"/>
              <a:gd name="connsiteX61" fmla="*/ 10387834 w 12192000"/>
              <a:gd name="connsiteY61" fmla="*/ 2233994 h 2743200"/>
              <a:gd name="connsiteX62" fmla="*/ 10522418 w 12192000"/>
              <a:gd name="connsiteY62" fmla="*/ 2233994 h 2743200"/>
              <a:gd name="connsiteX63" fmla="*/ 10522418 w 12192000"/>
              <a:gd name="connsiteY63" fmla="*/ 1952887 h 2743200"/>
              <a:gd name="connsiteX64" fmla="*/ 10448614 w 12192000"/>
              <a:gd name="connsiteY64" fmla="*/ 1773804 h 2743200"/>
              <a:gd name="connsiteX65" fmla="*/ 10268445 w 12192000"/>
              <a:gd name="connsiteY65" fmla="*/ 1700000 h 2743200"/>
              <a:gd name="connsiteX66" fmla="*/ 9923845 w 12192000"/>
              <a:gd name="connsiteY66" fmla="*/ 1700000 h 2743200"/>
              <a:gd name="connsiteX67" fmla="*/ 9790346 w 12192000"/>
              <a:gd name="connsiteY67" fmla="*/ 1777602 h 2743200"/>
              <a:gd name="connsiteX68" fmla="*/ 9790346 w 12192000"/>
              <a:gd name="connsiteY68" fmla="*/ 2233994 h 2743200"/>
              <a:gd name="connsiteX69" fmla="*/ 9923845 w 12192000"/>
              <a:gd name="connsiteY69" fmla="*/ 2233994 h 2743200"/>
              <a:gd name="connsiteX70" fmla="*/ 11309842 w 12192000"/>
              <a:gd name="connsiteY70" fmla="*/ 1479130 h 2743200"/>
              <a:gd name="connsiteX71" fmla="*/ 11175801 w 12192000"/>
              <a:gd name="connsiteY71" fmla="*/ 1556190 h 2743200"/>
              <a:gd name="connsiteX72" fmla="*/ 11175801 w 12192000"/>
              <a:gd name="connsiteY72" fmla="*/ 2233452 h 2743200"/>
              <a:gd name="connsiteX73" fmla="*/ 11310385 w 12192000"/>
              <a:gd name="connsiteY73" fmla="*/ 2233452 h 2743200"/>
              <a:gd name="connsiteX74" fmla="*/ 11310385 w 12192000"/>
              <a:gd name="connsiteY74" fmla="*/ 1962113 h 2743200"/>
              <a:gd name="connsiteX75" fmla="*/ 11343489 w 12192000"/>
              <a:gd name="connsiteY75" fmla="*/ 1866059 h 2743200"/>
              <a:gd name="connsiteX76" fmla="*/ 11428146 w 12192000"/>
              <a:gd name="connsiteY76" fmla="*/ 1831870 h 2743200"/>
              <a:gd name="connsiteX77" fmla="*/ 11512804 w 12192000"/>
              <a:gd name="connsiteY77" fmla="*/ 1866059 h 2743200"/>
              <a:gd name="connsiteX78" fmla="*/ 11546993 w 12192000"/>
              <a:gd name="connsiteY78" fmla="*/ 1962113 h 2743200"/>
              <a:gd name="connsiteX79" fmla="*/ 11546993 w 12192000"/>
              <a:gd name="connsiteY79" fmla="*/ 2233452 h 2743200"/>
              <a:gd name="connsiteX80" fmla="*/ 11681576 w 12192000"/>
              <a:gd name="connsiteY80" fmla="*/ 2233452 h 2743200"/>
              <a:gd name="connsiteX81" fmla="*/ 11681576 w 12192000"/>
              <a:gd name="connsiteY81" fmla="*/ 1952887 h 2743200"/>
              <a:gd name="connsiteX82" fmla="*/ 11608858 w 12192000"/>
              <a:gd name="connsiteY82" fmla="*/ 1773804 h 2743200"/>
              <a:gd name="connsiteX83" fmla="*/ 11428689 w 12192000"/>
              <a:gd name="connsiteY83" fmla="*/ 1700000 h 2743200"/>
              <a:gd name="connsiteX84" fmla="*/ 11309842 w 12192000"/>
              <a:gd name="connsiteY84" fmla="*/ 1740700 h 2743200"/>
              <a:gd name="connsiteX85" fmla="*/ 0 w 12192000"/>
              <a:gd name="connsiteY85" fmla="*/ 0 h 2743200"/>
              <a:gd name="connsiteX86" fmla="*/ 12192000 w 12192000"/>
              <a:gd name="connsiteY86" fmla="*/ 0 h 2743200"/>
              <a:gd name="connsiteX87" fmla="*/ 12192000 w 12192000"/>
              <a:gd name="connsiteY87" fmla="*/ 2743200 h 2743200"/>
              <a:gd name="connsiteX88" fmla="*/ 0 w 12192000"/>
              <a:gd name="connsiteY88" fmla="*/ 274320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2192000" h="2743200">
                <a:moveTo>
                  <a:pt x="9484276" y="1701085"/>
                </a:moveTo>
                <a:cubicBezTo>
                  <a:pt x="9452258" y="1701085"/>
                  <a:pt x="9427295" y="1705426"/>
                  <a:pt x="9401247" y="1714109"/>
                </a:cubicBezTo>
                <a:cubicBezTo>
                  <a:pt x="9375198" y="1722792"/>
                  <a:pt x="9355119" y="1734731"/>
                  <a:pt x="9336125" y="1749383"/>
                </a:cubicBezTo>
                <a:cubicBezTo>
                  <a:pt x="9317132" y="1764578"/>
                  <a:pt x="9302479" y="1781944"/>
                  <a:pt x="9292168" y="1802023"/>
                </a:cubicBezTo>
                <a:cubicBezTo>
                  <a:pt x="9281858" y="1822102"/>
                  <a:pt x="9276431" y="1842724"/>
                  <a:pt x="9276431" y="1864974"/>
                </a:cubicBezTo>
                <a:cubicBezTo>
                  <a:pt x="9276431" y="1892650"/>
                  <a:pt x="9281858" y="1915443"/>
                  <a:pt x="9292711" y="1933351"/>
                </a:cubicBezTo>
                <a:cubicBezTo>
                  <a:pt x="9304107" y="1950717"/>
                  <a:pt x="9318217" y="1965912"/>
                  <a:pt x="9336125" y="1977308"/>
                </a:cubicBezTo>
                <a:cubicBezTo>
                  <a:pt x="9354034" y="1988704"/>
                  <a:pt x="9371942" y="1997930"/>
                  <a:pt x="9394192" y="2004442"/>
                </a:cubicBezTo>
                <a:cubicBezTo>
                  <a:pt x="9416442" y="2010954"/>
                  <a:pt x="9433807" y="2016381"/>
                  <a:pt x="9456057" y="2020722"/>
                </a:cubicBezTo>
                <a:cubicBezTo>
                  <a:pt x="9472880" y="2023978"/>
                  <a:pt x="9489160" y="2027234"/>
                  <a:pt x="9503813" y="2030490"/>
                </a:cubicBezTo>
                <a:cubicBezTo>
                  <a:pt x="9519008" y="2033746"/>
                  <a:pt x="9532032" y="2037545"/>
                  <a:pt x="9543428" y="2041886"/>
                </a:cubicBezTo>
                <a:cubicBezTo>
                  <a:pt x="9554824" y="2046228"/>
                  <a:pt x="9563507" y="2051655"/>
                  <a:pt x="9570019" y="2057624"/>
                </a:cubicBezTo>
                <a:cubicBezTo>
                  <a:pt x="9576531" y="2063594"/>
                  <a:pt x="9579787" y="2071734"/>
                  <a:pt x="9579787" y="2081502"/>
                </a:cubicBezTo>
                <a:cubicBezTo>
                  <a:pt x="9579787" y="2096697"/>
                  <a:pt x="9572733" y="2110264"/>
                  <a:pt x="9558623" y="2121660"/>
                </a:cubicBezTo>
                <a:cubicBezTo>
                  <a:pt x="9543971" y="2133056"/>
                  <a:pt x="9523349" y="2138483"/>
                  <a:pt x="9496215" y="2138483"/>
                </a:cubicBezTo>
                <a:cubicBezTo>
                  <a:pt x="9439234" y="2138483"/>
                  <a:pt x="9399076" y="2114605"/>
                  <a:pt x="9375741" y="2067392"/>
                </a:cubicBezTo>
                <a:lnTo>
                  <a:pt x="9256352" y="2136312"/>
                </a:lnTo>
                <a:cubicBezTo>
                  <a:pt x="9276431" y="2169416"/>
                  <a:pt x="9303565" y="2195464"/>
                  <a:pt x="9337211" y="2214458"/>
                </a:cubicBezTo>
                <a:cubicBezTo>
                  <a:pt x="9377369" y="2236708"/>
                  <a:pt x="9428380" y="2248104"/>
                  <a:pt x="9491331" y="2248104"/>
                </a:cubicBezTo>
                <a:cubicBezTo>
                  <a:pt x="9529318" y="2248104"/>
                  <a:pt x="9562422" y="2243220"/>
                  <a:pt x="9590098" y="2232366"/>
                </a:cubicBezTo>
                <a:cubicBezTo>
                  <a:pt x="9618317" y="2222055"/>
                  <a:pt x="9641653" y="2208488"/>
                  <a:pt x="9660646" y="2192208"/>
                </a:cubicBezTo>
                <a:cubicBezTo>
                  <a:pt x="9679640" y="2175928"/>
                  <a:pt x="9693207" y="2157477"/>
                  <a:pt x="9702432" y="2136855"/>
                </a:cubicBezTo>
                <a:cubicBezTo>
                  <a:pt x="9711658" y="2116233"/>
                  <a:pt x="9715999" y="2095612"/>
                  <a:pt x="9715999" y="2074990"/>
                </a:cubicBezTo>
                <a:cubicBezTo>
                  <a:pt x="9715999" y="2047313"/>
                  <a:pt x="9710030" y="2023978"/>
                  <a:pt x="9698634" y="2004984"/>
                </a:cubicBezTo>
                <a:cubicBezTo>
                  <a:pt x="9687238" y="1985991"/>
                  <a:pt x="9672043" y="1970796"/>
                  <a:pt x="9653591" y="1958857"/>
                </a:cubicBezTo>
                <a:cubicBezTo>
                  <a:pt x="9635140" y="1946918"/>
                  <a:pt x="9614519" y="1937692"/>
                  <a:pt x="9592269" y="1931180"/>
                </a:cubicBezTo>
                <a:cubicBezTo>
                  <a:pt x="9569477" y="1925211"/>
                  <a:pt x="9547769" y="1919241"/>
                  <a:pt x="9525520" y="1914900"/>
                </a:cubicBezTo>
                <a:cubicBezTo>
                  <a:pt x="9487532" y="1906760"/>
                  <a:pt x="9462569" y="1899162"/>
                  <a:pt x="9441947" y="1892107"/>
                </a:cubicBezTo>
                <a:cubicBezTo>
                  <a:pt x="9421326" y="1885595"/>
                  <a:pt x="9411015" y="1873656"/>
                  <a:pt x="9411015" y="1856833"/>
                </a:cubicBezTo>
                <a:cubicBezTo>
                  <a:pt x="9411015" y="1842181"/>
                  <a:pt x="9417527" y="1829699"/>
                  <a:pt x="9430008" y="1820474"/>
                </a:cubicBezTo>
                <a:cubicBezTo>
                  <a:pt x="9443033" y="1811248"/>
                  <a:pt x="9457685" y="1806364"/>
                  <a:pt x="9484276" y="1806364"/>
                </a:cubicBezTo>
                <a:cubicBezTo>
                  <a:pt x="9509239" y="1806364"/>
                  <a:pt x="9529861" y="1811248"/>
                  <a:pt x="9546141" y="1821017"/>
                </a:cubicBezTo>
                <a:cubicBezTo>
                  <a:pt x="9562422" y="1830785"/>
                  <a:pt x="9576531" y="1844352"/>
                  <a:pt x="9587385" y="1861717"/>
                </a:cubicBezTo>
                <a:lnTo>
                  <a:pt x="9698634" y="1798224"/>
                </a:lnTo>
                <a:cubicBezTo>
                  <a:pt x="9676384" y="1770005"/>
                  <a:pt x="9650335" y="1747755"/>
                  <a:pt x="9620488" y="1730932"/>
                </a:cubicBezTo>
                <a:cubicBezTo>
                  <a:pt x="9585214" y="1710853"/>
                  <a:pt x="9540172" y="1701085"/>
                  <a:pt x="9484276" y="1701085"/>
                </a:cubicBezTo>
                <a:close/>
                <a:moveTo>
                  <a:pt x="10869731" y="1700000"/>
                </a:moveTo>
                <a:cubicBezTo>
                  <a:pt x="10792128" y="1700000"/>
                  <a:pt x="10726464" y="1726048"/>
                  <a:pt x="10673282" y="1778688"/>
                </a:cubicBezTo>
                <a:cubicBezTo>
                  <a:pt x="10621185" y="1831870"/>
                  <a:pt x="10595679" y="1895906"/>
                  <a:pt x="10595679" y="1974052"/>
                </a:cubicBezTo>
                <a:cubicBezTo>
                  <a:pt x="10595679" y="2052197"/>
                  <a:pt x="10621728" y="2116233"/>
                  <a:pt x="10673825" y="2169416"/>
                </a:cubicBezTo>
                <a:cubicBezTo>
                  <a:pt x="10727007" y="2222598"/>
                  <a:pt x="10792128" y="2248104"/>
                  <a:pt x="10870274" y="2248104"/>
                </a:cubicBezTo>
                <a:cubicBezTo>
                  <a:pt x="10971212" y="2248104"/>
                  <a:pt x="11059126" y="2194922"/>
                  <a:pt x="11104711" y="2112977"/>
                </a:cubicBezTo>
                <a:lnTo>
                  <a:pt x="10988578" y="2046771"/>
                </a:lnTo>
                <a:cubicBezTo>
                  <a:pt x="10967956" y="2089099"/>
                  <a:pt x="10922914" y="2115148"/>
                  <a:pt x="10869189" y="2115148"/>
                </a:cubicBezTo>
                <a:cubicBezTo>
                  <a:pt x="10828488" y="2115148"/>
                  <a:pt x="10795385" y="2101581"/>
                  <a:pt x="10769336" y="2075532"/>
                </a:cubicBezTo>
                <a:cubicBezTo>
                  <a:pt x="10743287" y="2048399"/>
                  <a:pt x="10729721" y="2014210"/>
                  <a:pt x="10729721" y="1974052"/>
                </a:cubicBezTo>
                <a:cubicBezTo>
                  <a:pt x="10729721" y="1891022"/>
                  <a:pt x="10788872" y="1831870"/>
                  <a:pt x="10868646" y="1831870"/>
                </a:cubicBezTo>
                <a:cubicBezTo>
                  <a:pt x="10921828" y="1831870"/>
                  <a:pt x="10966328" y="1859004"/>
                  <a:pt x="10986950" y="1901333"/>
                </a:cubicBezTo>
                <a:lnTo>
                  <a:pt x="11101997" y="1834041"/>
                </a:lnTo>
                <a:cubicBezTo>
                  <a:pt x="11059668" y="1752097"/>
                  <a:pt x="10970126" y="1700000"/>
                  <a:pt x="10869731" y="1700000"/>
                </a:cubicBezTo>
                <a:close/>
                <a:moveTo>
                  <a:pt x="10268445" y="1700000"/>
                </a:moveTo>
                <a:cubicBezTo>
                  <a:pt x="10197354" y="1700000"/>
                  <a:pt x="10137117" y="1724963"/>
                  <a:pt x="10088276" y="1773804"/>
                </a:cubicBezTo>
                <a:cubicBezTo>
                  <a:pt x="10039435" y="1822645"/>
                  <a:pt x="10015557" y="1881797"/>
                  <a:pt x="10015557" y="1952887"/>
                </a:cubicBezTo>
                <a:lnTo>
                  <a:pt x="10015557" y="2233452"/>
                </a:lnTo>
                <a:lnTo>
                  <a:pt x="10150141" y="2233452"/>
                </a:lnTo>
                <a:lnTo>
                  <a:pt x="10150141" y="1962113"/>
                </a:lnTo>
                <a:cubicBezTo>
                  <a:pt x="10150141" y="1927381"/>
                  <a:pt x="10161537" y="1888851"/>
                  <a:pt x="10183245" y="1866059"/>
                </a:cubicBezTo>
                <a:cubicBezTo>
                  <a:pt x="10206037" y="1843266"/>
                  <a:pt x="10233714" y="1831870"/>
                  <a:pt x="10267902" y="1831870"/>
                </a:cubicBezTo>
                <a:cubicBezTo>
                  <a:pt x="10302091" y="1831870"/>
                  <a:pt x="10329767" y="1843266"/>
                  <a:pt x="10352560" y="1866059"/>
                </a:cubicBezTo>
                <a:cubicBezTo>
                  <a:pt x="10375352" y="1888851"/>
                  <a:pt x="10386749" y="1926839"/>
                  <a:pt x="10386749" y="1962113"/>
                </a:cubicBezTo>
                <a:lnTo>
                  <a:pt x="10386749" y="2233994"/>
                </a:lnTo>
                <a:lnTo>
                  <a:pt x="10387834" y="2233994"/>
                </a:lnTo>
                <a:lnTo>
                  <a:pt x="10522418" y="2233994"/>
                </a:lnTo>
                <a:lnTo>
                  <a:pt x="10522418" y="1952887"/>
                </a:lnTo>
                <a:cubicBezTo>
                  <a:pt x="10522418" y="1881797"/>
                  <a:pt x="10497455" y="1822645"/>
                  <a:pt x="10448614" y="1773804"/>
                </a:cubicBezTo>
                <a:cubicBezTo>
                  <a:pt x="10399773" y="1724963"/>
                  <a:pt x="10339536" y="1700000"/>
                  <a:pt x="10268445" y="1700000"/>
                </a:cubicBezTo>
                <a:close/>
                <a:moveTo>
                  <a:pt x="9923845" y="1700000"/>
                </a:moveTo>
                <a:lnTo>
                  <a:pt x="9790346" y="1777602"/>
                </a:lnTo>
                <a:lnTo>
                  <a:pt x="9790346" y="2233994"/>
                </a:lnTo>
                <a:lnTo>
                  <a:pt x="9923845" y="2233994"/>
                </a:lnTo>
                <a:close/>
                <a:moveTo>
                  <a:pt x="11309842" y="1479130"/>
                </a:moveTo>
                <a:lnTo>
                  <a:pt x="11175801" y="1556190"/>
                </a:lnTo>
                <a:lnTo>
                  <a:pt x="11175801" y="2233452"/>
                </a:lnTo>
                <a:lnTo>
                  <a:pt x="11310385" y="2233452"/>
                </a:lnTo>
                <a:lnTo>
                  <a:pt x="11310385" y="1962113"/>
                </a:lnTo>
                <a:cubicBezTo>
                  <a:pt x="11310385" y="1927381"/>
                  <a:pt x="11321781" y="1888851"/>
                  <a:pt x="11343489" y="1866059"/>
                </a:cubicBezTo>
                <a:cubicBezTo>
                  <a:pt x="11366281" y="1843266"/>
                  <a:pt x="11393958" y="1831870"/>
                  <a:pt x="11428146" y="1831870"/>
                </a:cubicBezTo>
                <a:cubicBezTo>
                  <a:pt x="11462335" y="1831870"/>
                  <a:pt x="11490011" y="1843266"/>
                  <a:pt x="11512804" y="1866059"/>
                </a:cubicBezTo>
                <a:cubicBezTo>
                  <a:pt x="11535596" y="1888851"/>
                  <a:pt x="11546993" y="1926839"/>
                  <a:pt x="11546993" y="1962113"/>
                </a:cubicBezTo>
                <a:lnTo>
                  <a:pt x="11546993" y="2233452"/>
                </a:lnTo>
                <a:lnTo>
                  <a:pt x="11681576" y="2233452"/>
                </a:lnTo>
                <a:lnTo>
                  <a:pt x="11681576" y="1952887"/>
                </a:lnTo>
                <a:cubicBezTo>
                  <a:pt x="11682662" y="1882339"/>
                  <a:pt x="11657699" y="1822645"/>
                  <a:pt x="11608858" y="1773804"/>
                </a:cubicBezTo>
                <a:cubicBezTo>
                  <a:pt x="11560017" y="1724963"/>
                  <a:pt x="11499780" y="1700000"/>
                  <a:pt x="11428689" y="1700000"/>
                </a:cubicBezTo>
                <a:cubicBezTo>
                  <a:pt x="11384732" y="1700000"/>
                  <a:pt x="11334806" y="1716823"/>
                  <a:pt x="11309842" y="1740700"/>
                </a:cubicBezTo>
                <a:close/>
                <a:moveTo>
                  <a:pt x="0" y="0"/>
                </a:moveTo>
                <a:lnTo>
                  <a:pt x="12192000" y="0"/>
                </a:lnTo>
                <a:lnTo>
                  <a:pt x="12192000" y="2743200"/>
                </a:lnTo>
                <a:lnTo>
                  <a:pt x="0" y="2743200"/>
                </a:lnTo>
                <a:close/>
              </a:path>
            </a:pathLst>
          </a:custGeom>
          <a:solidFill>
            <a:schemeClr val="bg1">
              <a:lumMod val="95000"/>
            </a:schemeClr>
          </a:solidFill>
        </p:spPr>
        <p:txBody>
          <a:bodyPr wrap="square" anchor="ctr">
            <a:noAutofit/>
          </a:bodyPr>
          <a:lstStyle>
            <a:lvl1pPr algn="ctr">
              <a:defRPr/>
            </a:lvl1pPr>
          </a:lstStyle>
          <a:p>
            <a:endParaRPr lang="en-GB"/>
          </a:p>
        </p:txBody>
      </p:sp>
      <p:sp>
        <p:nvSpPr>
          <p:cNvPr id="3" name="Footer Placeholder 2">
            <a:extLst>
              <a:ext uri="{FF2B5EF4-FFF2-40B4-BE49-F238E27FC236}">
                <a16:creationId xmlns:a16="http://schemas.microsoft.com/office/drawing/2014/main" id="{21705C45-BA49-4F16-B381-9C618DB0328D}"/>
              </a:ext>
            </a:extLst>
          </p:cNvPr>
          <p:cNvSpPr>
            <a:spLocks noGrp="1"/>
          </p:cNvSpPr>
          <p:nvPr>
            <p:ph type="ftr" sz="quarter" idx="12"/>
          </p:nvPr>
        </p:nvSpPr>
        <p:spPr/>
        <p:txBody>
          <a:bodyPr/>
          <a:lstStyle>
            <a:lvl1pPr>
              <a:defRPr>
                <a:solidFill>
                  <a:schemeClr val="bg1"/>
                </a:solidFill>
              </a:defRPr>
            </a:lvl1pPr>
          </a:lstStyle>
          <a:p>
            <a:r>
              <a:rPr lang="en-GB" dirty="0"/>
              <a:t>Copyright© 2018 Sinch. All rights reserved. NDA Confidential.</a:t>
            </a:r>
          </a:p>
        </p:txBody>
      </p:sp>
      <p:sp>
        <p:nvSpPr>
          <p:cNvPr id="4" name="Slide Number Placeholder 3">
            <a:extLst>
              <a:ext uri="{FF2B5EF4-FFF2-40B4-BE49-F238E27FC236}">
                <a16:creationId xmlns:a16="http://schemas.microsoft.com/office/drawing/2014/main" id="{EC04D05C-8082-491B-BC3F-6129C492E4FD}"/>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119189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Key Message + Image">
    <p:bg>
      <p:bgPr>
        <a:solidFill>
          <a:schemeClr val="bg1">
            <a:lumMod val="95000"/>
          </a:schemeClr>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6733E3B9-20D0-4201-BF3E-5B4DD52AF261}"/>
              </a:ext>
            </a:extLst>
          </p:cNvPr>
          <p:cNvSpPr/>
          <p:nvPr userDrawn="1"/>
        </p:nvSpPr>
        <p:spPr>
          <a:xfrm rot="10800000" flipH="1">
            <a:off x="6463283" y="3547472"/>
            <a:ext cx="5728717" cy="3310528"/>
          </a:xfrm>
          <a:custGeom>
            <a:avLst/>
            <a:gdLst>
              <a:gd name="connsiteX0" fmla="*/ 5728717 w 5728717"/>
              <a:gd name="connsiteY0" fmla="*/ 0 h 3310528"/>
              <a:gd name="connsiteX1" fmla="*/ 5632988 w 5728717"/>
              <a:gd name="connsiteY1" fmla="*/ 0 h 3310528"/>
              <a:gd name="connsiteX2" fmla="*/ 5080401 w 5728717"/>
              <a:gd name="connsiteY2" fmla="*/ 0 h 3310528"/>
              <a:gd name="connsiteX3" fmla="*/ 0 w 5728717"/>
              <a:gd name="connsiteY3" fmla="*/ 0 h 3310528"/>
              <a:gd name="connsiteX4" fmla="*/ 5728717 w 5728717"/>
              <a:gd name="connsiteY4" fmla="*/ 3310528 h 3310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8717" h="3310528">
                <a:moveTo>
                  <a:pt x="5728717" y="0"/>
                </a:moveTo>
                <a:lnTo>
                  <a:pt x="5632988" y="0"/>
                </a:lnTo>
                <a:lnTo>
                  <a:pt x="5080401" y="0"/>
                </a:lnTo>
                <a:lnTo>
                  <a:pt x="0" y="0"/>
                </a:lnTo>
                <a:lnTo>
                  <a:pt x="5728717" y="33105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reeform: Shape 26">
            <a:extLst>
              <a:ext uri="{FF2B5EF4-FFF2-40B4-BE49-F238E27FC236}">
                <a16:creationId xmlns:a16="http://schemas.microsoft.com/office/drawing/2014/main" id="{9DDCFE0A-DC24-4EB4-A7F6-7BEE12B81FBA}"/>
              </a:ext>
            </a:extLst>
          </p:cNvPr>
          <p:cNvSpPr/>
          <p:nvPr userDrawn="1"/>
        </p:nvSpPr>
        <p:spPr>
          <a:xfrm flipH="1">
            <a:off x="0" y="0"/>
            <a:ext cx="5728717" cy="3310528"/>
          </a:xfrm>
          <a:custGeom>
            <a:avLst/>
            <a:gdLst>
              <a:gd name="connsiteX0" fmla="*/ 5728717 w 5728717"/>
              <a:gd name="connsiteY0" fmla="*/ 0 h 3310528"/>
              <a:gd name="connsiteX1" fmla="*/ 5632988 w 5728717"/>
              <a:gd name="connsiteY1" fmla="*/ 0 h 3310528"/>
              <a:gd name="connsiteX2" fmla="*/ 5080401 w 5728717"/>
              <a:gd name="connsiteY2" fmla="*/ 0 h 3310528"/>
              <a:gd name="connsiteX3" fmla="*/ 0 w 5728717"/>
              <a:gd name="connsiteY3" fmla="*/ 0 h 3310528"/>
              <a:gd name="connsiteX4" fmla="*/ 5728717 w 5728717"/>
              <a:gd name="connsiteY4" fmla="*/ 3310528 h 3310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8717" h="3310528">
                <a:moveTo>
                  <a:pt x="5728717" y="0"/>
                </a:moveTo>
                <a:lnTo>
                  <a:pt x="5632988" y="0"/>
                </a:lnTo>
                <a:lnTo>
                  <a:pt x="5080401" y="0"/>
                </a:lnTo>
                <a:lnTo>
                  <a:pt x="0" y="0"/>
                </a:lnTo>
                <a:lnTo>
                  <a:pt x="5728717" y="33105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Shape 27">
            <a:extLst>
              <a:ext uri="{FF2B5EF4-FFF2-40B4-BE49-F238E27FC236}">
                <a16:creationId xmlns:a16="http://schemas.microsoft.com/office/drawing/2014/main" id="{DD589F24-0542-435E-AEDA-0909B5A63529}"/>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3" name="Graphic 5">
            <a:extLst>
              <a:ext uri="{FF2B5EF4-FFF2-40B4-BE49-F238E27FC236}">
                <a16:creationId xmlns:a16="http://schemas.microsoft.com/office/drawing/2014/main" id="{1F8844F1-548A-4FBB-B876-A4049CDBE9E6}"/>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solidFill>
          <a:ln w="5412" cap="flat">
            <a:noFill/>
            <a:prstDash val="solid"/>
            <a:miter/>
          </a:ln>
        </p:spPr>
        <p:txBody>
          <a:bodyPr rtlCol="0" anchor="ctr"/>
          <a:lstStyle/>
          <a:p>
            <a:endParaRPr lang="en-GB"/>
          </a:p>
        </p:txBody>
      </p:sp>
      <p:pic>
        <p:nvPicPr>
          <p:cNvPr id="4" name="Graphic 3">
            <a:extLst>
              <a:ext uri="{FF2B5EF4-FFF2-40B4-BE49-F238E27FC236}">
                <a16:creationId xmlns:a16="http://schemas.microsoft.com/office/drawing/2014/main" id="{0B59DB9A-9699-4BB4-8979-8EBFE237319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Autofit/>
          </a:bodyPr>
          <a:lstStyle>
            <a:lvl1pPr algn="ctr">
              <a:defRPr sz="4000">
                <a:solidFill>
                  <a:schemeClr val="bg1"/>
                </a:solidFill>
                <a:latin typeface="+mn-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bg1"/>
                </a:solidFill>
              </a:defRPr>
            </a:lvl1pPr>
          </a:lstStyle>
          <a:p>
            <a:r>
              <a:rPr lang="en-GB" dirty="0"/>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p>
            <a:fld id="{7B5B176D-AD98-464F-9F48-2D39BCB07DB2}" type="slidenum">
              <a:rPr lang="en-GB" smtClean="0"/>
              <a:pPr/>
              <a:t>‹#›</a:t>
            </a:fld>
            <a:endParaRPr lang="en-GB"/>
          </a:p>
        </p:txBody>
      </p:sp>
    </p:spTree>
    <p:extLst>
      <p:ext uri="{BB962C8B-B14F-4D97-AF65-F5344CB8AC3E}">
        <p14:creationId xmlns:p14="http://schemas.microsoft.com/office/powerpoint/2010/main" val="348421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Key message + Image 2">
    <p:bg>
      <p:bgPr>
        <a:solidFill>
          <a:schemeClr val="bg1">
            <a:lumMod val="95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3" name="Graphic 5">
            <a:extLst>
              <a:ext uri="{FF2B5EF4-FFF2-40B4-BE49-F238E27FC236}">
                <a16:creationId xmlns:a16="http://schemas.microsoft.com/office/drawing/2014/main" id="{1F8844F1-548A-4FBB-B876-A4049CDBE9E6}"/>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solidFill>
                <a:schemeClr val="bg1"/>
              </a:solidFill>
            </a:endParaRPr>
          </a:p>
        </p:txBody>
      </p:sp>
      <p:pic>
        <p:nvPicPr>
          <p:cNvPr id="4" name="Graphic 3">
            <a:extLst>
              <a:ext uri="{FF2B5EF4-FFF2-40B4-BE49-F238E27FC236}">
                <a16:creationId xmlns:a16="http://schemas.microsoft.com/office/drawing/2014/main" id="{0B59DB9A-9699-4BB4-8979-8EBFE237319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Autofit/>
          </a:bodyPr>
          <a:lstStyle>
            <a:lvl1pPr algn="ctr">
              <a:defRPr sz="4000">
                <a:solidFill>
                  <a:schemeClr val="tx1"/>
                </a:solidFill>
                <a:latin typeface="+mn-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tx1"/>
                </a:solidFill>
              </a:defRPr>
            </a:lvl1pPr>
          </a:lstStyle>
          <a:p>
            <a:r>
              <a:rPr lang="en-GB" dirty="0"/>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105121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Key message + Image 2">
    <p:bg>
      <p:bgPr>
        <a:solidFill>
          <a:schemeClr val="bg1">
            <a:lumMod val="95000"/>
          </a:schemeClr>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B59DB9A-9699-4BB4-8979-8EBFE237319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tx1"/>
                </a:solidFill>
              </a:defRPr>
            </a:lvl1pPr>
          </a:lstStyle>
          <a:p>
            <a:r>
              <a:rPr lang="en-GB" dirty="0"/>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2956301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_Key message + Image 2">
    <p:bg>
      <p:bgPr>
        <a:solidFill>
          <a:schemeClr val="accent4"/>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tx1"/>
                </a:solidFill>
              </a:defRPr>
            </a:lvl1pPr>
          </a:lstStyle>
          <a:p>
            <a:r>
              <a:rPr lang="en-GB" dirty="0"/>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2222813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3_Key message + Image 2">
    <p:bg>
      <p:bgPr>
        <a:solidFill>
          <a:schemeClr val="accent6"/>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B59DB9A-9699-4BB4-8979-8EBFE237319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tx1"/>
                </a:solidFill>
              </a:defRPr>
            </a:lvl1pPr>
          </a:lstStyle>
          <a:p>
            <a:r>
              <a:rPr lang="en-GB" dirty="0"/>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69176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Key message + Colour 1">
    <p:bg>
      <p:bgPr>
        <a:solidFill>
          <a:schemeClr val="tx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3" name="Graphic 5">
            <a:extLst>
              <a:ext uri="{FF2B5EF4-FFF2-40B4-BE49-F238E27FC236}">
                <a16:creationId xmlns:a16="http://schemas.microsoft.com/office/drawing/2014/main" id="{1F8844F1-548A-4FBB-B876-A4049CDBE9E6}"/>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solidFill>
          <a:ln w="5412" cap="flat">
            <a:noFill/>
            <a:prstDash val="solid"/>
            <a:miter/>
          </a:ln>
        </p:spPr>
        <p:txBody>
          <a:bodyPr rtlCol="0" anchor="ctr"/>
          <a:lstStyle/>
          <a:p>
            <a:endParaRPr lang="en-GB">
              <a:solidFill>
                <a:schemeClr val="bg1"/>
              </a:solidFill>
            </a:endParaRPr>
          </a:p>
        </p:txBody>
      </p:sp>
      <p:pic>
        <p:nvPicPr>
          <p:cNvPr id="4" name="Graphic 3">
            <a:extLst>
              <a:ext uri="{FF2B5EF4-FFF2-40B4-BE49-F238E27FC236}">
                <a16:creationId xmlns:a16="http://schemas.microsoft.com/office/drawing/2014/main" id="{0B59DB9A-9699-4BB4-8979-8EBFE237319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Autofit/>
          </a:bodyPr>
          <a:lstStyle>
            <a:lvl1pPr algn="ctr">
              <a:defRPr sz="4000">
                <a:solidFill>
                  <a:schemeClr val="accent2"/>
                </a:solidFill>
                <a:latin typeface="+mn-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tx1"/>
                </a:solidFill>
              </a:defRPr>
            </a:lvl1pPr>
          </a:lstStyle>
          <a:p>
            <a:r>
              <a:rPr lang="en-GB" dirty="0"/>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415909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F6029C-51F1-4CE2-92F0-FF068165DF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10" name="Rectangle 9">
            <a:extLst>
              <a:ext uri="{FF2B5EF4-FFF2-40B4-BE49-F238E27FC236}">
                <a16:creationId xmlns:a16="http://schemas.microsoft.com/office/drawing/2014/main" id="{894ED129-0725-48C3-AF5E-2F410000273F}"/>
              </a:ext>
            </a:extLst>
          </p:cNvPr>
          <p:cNvSpPr/>
          <p:nvPr userDrawn="1"/>
        </p:nvSpPr>
        <p:spPr>
          <a:xfrm>
            <a:off x="0" y="1"/>
            <a:ext cx="12192000" cy="6857999"/>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8" name="Freeform: Shape 27">
            <a:extLst>
              <a:ext uri="{FF2B5EF4-FFF2-40B4-BE49-F238E27FC236}">
                <a16:creationId xmlns:a16="http://schemas.microsoft.com/office/drawing/2014/main" id="{DD94AC90-7BF6-479D-8F7A-8EDBCCD12A22}"/>
              </a:ext>
            </a:extLst>
          </p:cNvPr>
          <p:cNvSpPr/>
          <p:nvPr userDrawn="1"/>
        </p:nvSpPr>
        <p:spPr>
          <a:xfrm>
            <a:off x="2459038" y="2168525"/>
            <a:ext cx="9732962" cy="4689474"/>
          </a:xfrm>
          <a:custGeom>
            <a:avLst/>
            <a:gdLst>
              <a:gd name="connsiteX0" fmla="*/ 528082 w 9732962"/>
              <a:gd name="connsiteY0" fmla="*/ 0 h 4689474"/>
              <a:gd name="connsiteX1" fmla="*/ 8405120 w 9732962"/>
              <a:gd name="connsiteY1" fmla="*/ 0 h 4689474"/>
              <a:gd name="connsiteX2" fmla="*/ 9204880 w 9732962"/>
              <a:gd name="connsiteY2" fmla="*/ 0 h 4689474"/>
              <a:gd name="connsiteX3" fmla="*/ 9732961 w 9732962"/>
              <a:gd name="connsiteY3" fmla="*/ 0 h 4689474"/>
              <a:gd name="connsiteX4" fmla="*/ 9732961 w 9732962"/>
              <a:gd name="connsiteY4" fmla="*/ 528072 h 4689474"/>
              <a:gd name="connsiteX5" fmla="*/ 9732962 w 9732962"/>
              <a:gd name="connsiteY5" fmla="*/ 528082 h 4689474"/>
              <a:gd name="connsiteX6" fmla="*/ 9732962 w 9732962"/>
              <a:gd name="connsiteY6" fmla="*/ 4161392 h 4689474"/>
              <a:gd name="connsiteX7" fmla="*/ 9732961 w 9732962"/>
              <a:gd name="connsiteY7" fmla="*/ 4161402 h 4689474"/>
              <a:gd name="connsiteX8" fmla="*/ 9732961 w 9732962"/>
              <a:gd name="connsiteY8" fmla="*/ 4689474 h 4689474"/>
              <a:gd name="connsiteX9" fmla="*/ 9204880 w 9732962"/>
              <a:gd name="connsiteY9" fmla="*/ 4689474 h 4689474"/>
              <a:gd name="connsiteX10" fmla="*/ 528082 w 9732962"/>
              <a:gd name="connsiteY10" fmla="*/ 4689474 h 4689474"/>
              <a:gd name="connsiteX11" fmla="*/ 0 w 9732962"/>
              <a:gd name="connsiteY11" fmla="*/ 4689474 h 4689474"/>
              <a:gd name="connsiteX12" fmla="*/ 0 w 9732962"/>
              <a:gd name="connsiteY12" fmla="*/ 4161392 h 4689474"/>
              <a:gd name="connsiteX13" fmla="*/ 0 w 9732962"/>
              <a:gd name="connsiteY13" fmla="*/ 2159031 h 4689474"/>
              <a:gd name="connsiteX14" fmla="*/ 0 w 9732962"/>
              <a:gd name="connsiteY14" fmla="*/ 528082 h 4689474"/>
              <a:gd name="connsiteX15" fmla="*/ 528082 w 9732962"/>
              <a:gd name="connsiteY15" fmla="*/ 0 h 468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32962" h="4689474">
                <a:moveTo>
                  <a:pt x="528082" y="0"/>
                </a:moveTo>
                <a:lnTo>
                  <a:pt x="8405120" y="0"/>
                </a:lnTo>
                <a:lnTo>
                  <a:pt x="9204880" y="0"/>
                </a:lnTo>
                <a:lnTo>
                  <a:pt x="9732961" y="0"/>
                </a:lnTo>
                <a:lnTo>
                  <a:pt x="9732961" y="528072"/>
                </a:lnTo>
                <a:lnTo>
                  <a:pt x="9732962" y="528082"/>
                </a:lnTo>
                <a:lnTo>
                  <a:pt x="9732962" y="4161392"/>
                </a:lnTo>
                <a:lnTo>
                  <a:pt x="9732961" y="4161402"/>
                </a:lnTo>
                <a:lnTo>
                  <a:pt x="9732961" y="4689474"/>
                </a:lnTo>
                <a:lnTo>
                  <a:pt x="9204880" y="4689474"/>
                </a:lnTo>
                <a:lnTo>
                  <a:pt x="528082" y="4689474"/>
                </a:lnTo>
                <a:lnTo>
                  <a:pt x="0" y="4689474"/>
                </a:lnTo>
                <a:lnTo>
                  <a:pt x="0" y="4161392"/>
                </a:lnTo>
                <a:lnTo>
                  <a:pt x="0" y="2159031"/>
                </a:lnTo>
                <a:lnTo>
                  <a:pt x="0" y="528082"/>
                </a:lnTo>
                <a:cubicBezTo>
                  <a:pt x="0" y="236430"/>
                  <a:pt x="236430" y="0"/>
                  <a:pt x="528082"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5D717F5-61DD-4A25-9FB3-32324D6C49CD}"/>
              </a:ext>
            </a:extLst>
          </p:cNvPr>
          <p:cNvSpPr>
            <a:spLocks noGrp="1"/>
          </p:cNvSpPr>
          <p:nvPr>
            <p:ph type="ctrTitle" hasCustomPrompt="1"/>
          </p:nvPr>
        </p:nvSpPr>
        <p:spPr>
          <a:xfrm>
            <a:off x="2897109" y="2560337"/>
            <a:ext cx="8778954" cy="1581151"/>
          </a:xfrm>
        </p:spPr>
        <p:txBody>
          <a:bodyPr anchor="b"/>
          <a:lstStyle>
            <a:lvl1pPr algn="l">
              <a:lnSpc>
                <a:spcPct val="85000"/>
              </a:lnSpc>
              <a:defRPr sz="6000">
                <a:solidFill>
                  <a:schemeClr val="accent2"/>
                </a:solidFill>
                <a:latin typeface="Atlas Grotesk Black" pitchFamily="50" charset="0"/>
              </a:defRPr>
            </a:lvl1pPr>
          </a:lstStyle>
          <a:p>
            <a:r>
              <a:rPr lang="en-US"/>
              <a:t>Click to edit </a:t>
            </a:r>
            <a:br>
              <a:rPr lang="en-US"/>
            </a:br>
            <a:r>
              <a:rPr lang="en-US"/>
              <a:t>Master title style</a:t>
            </a:r>
            <a:endParaRPr lang="en-GB"/>
          </a:p>
        </p:txBody>
      </p:sp>
      <p:sp>
        <p:nvSpPr>
          <p:cNvPr id="3" name="Subtitle 2">
            <a:extLst>
              <a:ext uri="{FF2B5EF4-FFF2-40B4-BE49-F238E27FC236}">
                <a16:creationId xmlns:a16="http://schemas.microsoft.com/office/drawing/2014/main" id="{77CC164B-7C83-4882-8701-3C966C493EC7}"/>
              </a:ext>
            </a:extLst>
          </p:cNvPr>
          <p:cNvSpPr>
            <a:spLocks noGrp="1"/>
          </p:cNvSpPr>
          <p:nvPr>
            <p:ph type="subTitle" idx="1" hasCustomPrompt="1"/>
          </p:nvPr>
        </p:nvSpPr>
        <p:spPr>
          <a:xfrm>
            <a:off x="2897109" y="4457726"/>
            <a:ext cx="8778954" cy="901923"/>
          </a:xfrm>
        </p:spPr>
        <p:txBody>
          <a:bodyPr>
            <a:normAutofit/>
          </a:bodyPr>
          <a:lstStyle>
            <a:lvl1pPr marL="0" indent="0" algn="l">
              <a:lnSpc>
                <a:spcPct val="85000"/>
              </a:lnSpc>
              <a:spcBef>
                <a:spcPts val="0"/>
              </a:spcBef>
              <a:buNone/>
              <a:defRPr sz="2800">
                <a:latin typeface="Atlas Grotesk Regular"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subheading</a:t>
            </a:r>
            <a:br>
              <a:rPr lang="en-GB"/>
            </a:br>
            <a:r>
              <a:rPr lang="en-GB"/>
              <a:t>Up to 2 lines</a:t>
            </a:r>
          </a:p>
        </p:txBody>
      </p:sp>
      <p:sp>
        <p:nvSpPr>
          <p:cNvPr id="16" name="Text Placeholder 17">
            <a:extLst>
              <a:ext uri="{FF2B5EF4-FFF2-40B4-BE49-F238E27FC236}">
                <a16:creationId xmlns:a16="http://schemas.microsoft.com/office/drawing/2014/main" id="{B55544B4-FFF6-4C17-8669-3E16F93FD0CC}"/>
              </a:ext>
            </a:extLst>
          </p:cNvPr>
          <p:cNvSpPr>
            <a:spLocks noGrp="1"/>
          </p:cNvSpPr>
          <p:nvPr>
            <p:ph type="body" sz="quarter" idx="11" hasCustomPrompt="1"/>
          </p:nvPr>
        </p:nvSpPr>
        <p:spPr>
          <a:xfrm>
            <a:off x="2897110" y="6139515"/>
            <a:ext cx="8778954" cy="371475"/>
          </a:xfrm>
        </p:spPr>
        <p:txBody>
          <a:bodyPr>
            <a:normAutofit/>
          </a:bodyPr>
          <a:lstStyle>
            <a:lvl1pPr>
              <a:defRPr sz="1800" b="0"/>
            </a:lvl1pPr>
          </a:lstStyle>
          <a:p>
            <a:pPr lvl="0"/>
            <a:r>
              <a:rPr lang="en-US"/>
              <a:t>Insert month and year</a:t>
            </a:r>
          </a:p>
        </p:txBody>
      </p:sp>
      <p:grpSp>
        <p:nvGrpSpPr>
          <p:cNvPr id="6" name="Group 5">
            <a:extLst>
              <a:ext uri="{FF2B5EF4-FFF2-40B4-BE49-F238E27FC236}">
                <a16:creationId xmlns:a16="http://schemas.microsoft.com/office/drawing/2014/main" id="{36104963-5C47-4609-AE1B-35545317CC76}"/>
              </a:ext>
            </a:extLst>
          </p:cNvPr>
          <p:cNvGrpSpPr/>
          <p:nvPr userDrawn="1"/>
        </p:nvGrpSpPr>
        <p:grpSpPr>
          <a:xfrm>
            <a:off x="515938" y="517913"/>
            <a:ext cx="5113337" cy="1013748"/>
            <a:chOff x="515938" y="4493"/>
            <a:chExt cx="6245300" cy="1238166"/>
          </a:xfrm>
        </p:grpSpPr>
        <p:pic>
          <p:nvPicPr>
            <p:cNvPr id="13" name="Graphic 12">
              <a:extLst>
                <a:ext uri="{FF2B5EF4-FFF2-40B4-BE49-F238E27FC236}">
                  <a16:creationId xmlns:a16="http://schemas.microsoft.com/office/drawing/2014/main" id="{EEC6AB6E-0EFB-4AA0-A5B1-16F87B854B1A}"/>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1"/>
            <a:stretch/>
          </p:blipFill>
          <p:spPr>
            <a:xfrm>
              <a:off x="515938" y="361950"/>
              <a:ext cx="1686079" cy="880709"/>
            </a:xfrm>
            <a:prstGeom prst="rect">
              <a:avLst/>
            </a:prstGeom>
          </p:spPr>
        </p:pic>
        <p:sp>
          <p:nvSpPr>
            <p:cNvPr id="14" name="Graphic 5">
              <a:extLst>
                <a:ext uri="{FF2B5EF4-FFF2-40B4-BE49-F238E27FC236}">
                  <a16:creationId xmlns:a16="http://schemas.microsoft.com/office/drawing/2014/main" id="{B4C8921E-051B-46DA-8A4D-A787AA8C0F2B}"/>
                </a:ext>
              </a:extLst>
            </p:cNvPr>
            <p:cNvSpPr/>
            <p:nvPr userDrawn="1"/>
          </p:nvSpPr>
          <p:spPr>
            <a:xfrm>
              <a:off x="2892503" y="4493"/>
              <a:ext cx="3868735" cy="1228995"/>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solidFill>
                  <a:schemeClr val="bg1"/>
                </a:solidFill>
              </a:endParaRPr>
            </a:p>
          </p:txBody>
        </p:sp>
      </p:grpSp>
      <p:sp>
        <p:nvSpPr>
          <p:cNvPr id="7" name="TextBox 6">
            <a:extLst>
              <a:ext uri="{FF2B5EF4-FFF2-40B4-BE49-F238E27FC236}">
                <a16:creationId xmlns:a16="http://schemas.microsoft.com/office/drawing/2014/main" id="{34640D39-005E-49FE-97D5-033FE3127819}"/>
              </a:ext>
            </a:extLst>
          </p:cNvPr>
          <p:cNvSpPr txBox="1"/>
          <p:nvPr userDrawn="1"/>
        </p:nvSpPr>
        <p:spPr>
          <a:xfrm>
            <a:off x="6084529" y="859686"/>
            <a:ext cx="3128962" cy="757130"/>
          </a:xfrm>
          <a:prstGeom prst="rect">
            <a:avLst/>
          </a:prstGeom>
          <a:noFill/>
        </p:spPr>
        <p:txBody>
          <a:bodyPr wrap="square" rtlCol="0">
            <a:spAutoFit/>
          </a:bodyPr>
          <a:lstStyle/>
          <a:p>
            <a:pPr>
              <a:lnSpc>
                <a:spcPct val="90000"/>
              </a:lnSpc>
            </a:pPr>
            <a:r>
              <a:rPr lang="en-GB" sz="2400">
                <a:solidFill>
                  <a:schemeClr val="bg1"/>
                </a:solidFill>
                <a:latin typeface="Atlas Grotesk Medium" pitchFamily="50" charset="0"/>
              </a:rPr>
              <a:t>Enriching</a:t>
            </a:r>
            <a:br>
              <a:rPr lang="en-GB" sz="2400">
                <a:solidFill>
                  <a:schemeClr val="bg1"/>
                </a:solidFill>
                <a:latin typeface="Atlas Grotesk Medium" pitchFamily="50" charset="0"/>
              </a:rPr>
            </a:br>
            <a:r>
              <a:rPr lang="en-GB" sz="2400">
                <a:solidFill>
                  <a:schemeClr val="bg1"/>
                </a:solidFill>
                <a:latin typeface="Atlas Grotesk Medium" pitchFamily="50" charset="0"/>
              </a:rPr>
              <a:t>Engagement</a:t>
            </a:r>
          </a:p>
        </p:txBody>
      </p:sp>
    </p:spTree>
    <p:extLst>
      <p:ext uri="{BB962C8B-B14F-4D97-AF65-F5344CB8AC3E}">
        <p14:creationId xmlns:p14="http://schemas.microsoft.com/office/powerpoint/2010/main" val="852541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Content + Bubble Box 4">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9E0E5259-BA72-4468-AFF2-5103C15FCE9D}"/>
              </a:ext>
            </a:extLst>
          </p:cNvPr>
          <p:cNvSpPr/>
          <p:nvPr userDrawn="1"/>
        </p:nvSpPr>
        <p:spPr>
          <a:xfrm>
            <a:off x="0" y="5216198"/>
            <a:ext cx="12192000" cy="1641802"/>
          </a:xfrm>
          <a:custGeom>
            <a:avLst/>
            <a:gdLst>
              <a:gd name="connsiteX0" fmla="*/ 0 w 12192000"/>
              <a:gd name="connsiteY0" fmla="*/ 0 h 1641802"/>
              <a:gd name="connsiteX1" fmla="*/ 514326 w 12192000"/>
              <a:gd name="connsiteY1" fmla="*/ 0 h 1641802"/>
              <a:gd name="connsiteX2" fmla="*/ 514326 w 12192000"/>
              <a:gd name="connsiteY2" fmla="*/ 383499 h 1641802"/>
              <a:gd name="connsiteX3" fmla="*/ 1179278 w 12192000"/>
              <a:gd name="connsiteY3" fmla="*/ 0 h 1641802"/>
              <a:gd name="connsiteX4" fmla="*/ 4148087 w 12192000"/>
              <a:gd name="connsiteY4" fmla="*/ 0 h 1641802"/>
              <a:gd name="connsiteX5" fmla="*/ 4225876 w 12192000"/>
              <a:gd name="connsiteY5" fmla="*/ 0 h 1641802"/>
              <a:gd name="connsiteX6" fmla="*/ 9732963 w 12192000"/>
              <a:gd name="connsiteY6" fmla="*/ 0 h 1641802"/>
              <a:gd name="connsiteX7" fmla="*/ 10236452 w 12192000"/>
              <a:gd name="connsiteY7" fmla="*/ 0 h 1641802"/>
              <a:gd name="connsiteX8" fmla="*/ 12192000 w 12192000"/>
              <a:gd name="connsiteY8" fmla="*/ 0 h 1641802"/>
              <a:gd name="connsiteX9" fmla="*/ 12192000 w 12192000"/>
              <a:gd name="connsiteY9" fmla="*/ 1641802 h 1641802"/>
              <a:gd name="connsiteX10" fmla="*/ 0 w 12192000"/>
              <a:gd name="connsiteY10" fmla="*/ 1641802 h 164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641802">
                <a:moveTo>
                  <a:pt x="0" y="0"/>
                </a:moveTo>
                <a:lnTo>
                  <a:pt x="514326" y="0"/>
                </a:lnTo>
                <a:lnTo>
                  <a:pt x="514326" y="383499"/>
                </a:lnTo>
                <a:lnTo>
                  <a:pt x="1179278" y="0"/>
                </a:lnTo>
                <a:lnTo>
                  <a:pt x="4148087" y="0"/>
                </a:lnTo>
                <a:lnTo>
                  <a:pt x="4225876" y="0"/>
                </a:lnTo>
                <a:lnTo>
                  <a:pt x="9732963" y="0"/>
                </a:lnTo>
                <a:lnTo>
                  <a:pt x="10236452" y="0"/>
                </a:lnTo>
                <a:lnTo>
                  <a:pt x="12192000" y="0"/>
                </a:lnTo>
                <a:lnTo>
                  <a:pt x="12192000" y="1641802"/>
                </a:lnTo>
                <a:lnTo>
                  <a:pt x="0" y="164180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168525"/>
            <a:ext cx="11160124" cy="280113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Graphic 5">
            <a:extLst>
              <a:ext uri="{FF2B5EF4-FFF2-40B4-BE49-F238E27FC236}">
                <a16:creationId xmlns:a16="http://schemas.microsoft.com/office/drawing/2014/main" id="{5DAE4771-85EE-432C-82A4-8F4FA200626D}"/>
              </a:ext>
            </a:extLst>
          </p:cNvPr>
          <p:cNvSpPr/>
          <p:nvPr/>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60000"/>
              <a:lumOff val="40000"/>
              <a:alpha val="30000"/>
            </a:schemeClr>
          </a:solidFill>
          <a:ln w="5412" cap="flat">
            <a:noFill/>
            <a:prstDash val="solid"/>
            <a:miter/>
          </a:ln>
        </p:spPr>
        <p:txBody>
          <a:bodyPr rtlCol="0" anchor="ctr"/>
          <a:lstStyle/>
          <a:p>
            <a:endParaRPr lang="en-GB">
              <a:solidFill>
                <a:schemeClr val="accent2">
                  <a:lumMod val="20000"/>
                  <a:lumOff val="80000"/>
                </a:schemeClr>
              </a:solidFill>
            </a:endParaRPr>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6" name="Footer Placeholder 5">
            <a:extLst>
              <a:ext uri="{FF2B5EF4-FFF2-40B4-BE49-F238E27FC236}">
                <a16:creationId xmlns:a16="http://schemas.microsoft.com/office/drawing/2014/main" id="{79604BBF-84F9-428A-8EAE-EB5FE2B74162}"/>
              </a:ext>
            </a:extLst>
          </p:cNvPr>
          <p:cNvSpPr>
            <a:spLocks noGrp="1"/>
          </p:cNvSpPr>
          <p:nvPr>
            <p:ph type="ftr" sz="quarter" idx="3"/>
          </p:nvPr>
        </p:nvSpPr>
        <p:spPr>
          <a:xfrm>
            <a:off x="512193" y="6519124"/>
            <a:ext cx="5421881" cy="92333"/>
          </a:xfrm>
          <a:prstGeom prst="rect">
            <a:avLst/>
          </a:prstGeom>
        </p:spPr>
        <p:txBody>
          <a:bodyPr vert="horz" wrap="square" lIns="0" tIns="0" rIns="0" bIns="0" rtlCol="0" anchor="ctr">
            <a:spAutoFit/>
          </a:bodyPr>
          <a:lstStyle>
            <a:lvl1pPr algn="l">
              <a:defRPr sz="600">
                <a:solidFill>
                  <a:schemeClr val="bg1"/>
                </a:solidFill>
                <a:latin typeface="Atlas Grotesk Light" pitchFamily="50" charset="0"/>
              </a:defRPr>
            </a:lvl1pPr>
          </a:lstStyle>
          <a:p>
            <a:r>
              <a:rPr lang="en-GB" dirty="0"/>
              <a:t>Copyright© 2018 Sinch. All rights reserved. NDA Confidential.</a:t>
            </a:r>
          </a:p>
        </p:txBody>
      </p:sp>
      <p:sp>
        <p:nvSpPr>
          <p:cNvPr id="10" name="Slide Number Placeholder 6">
            <a:extLst>
              <a:ext uri="{FF2B5EF4-FFF2-40B4-BE49-F238E27FC236}">
                <a16:creationId xmlns:a16="http://schemas.microsoft.com/office/drawing/2014/main" id="{3C2D1D1C-8329-4A3A-9B7C-F0BF2C625A9F}"/>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a:solidFill>
                  <a:schemeClr val="bg1"/>
                </a:solidFill>
                <a:latin typeface="+mj-lt"/>
              </a:defRPr>
            </a:lvl1pPr>
          </a:lstStyle>
          <a:p>
            <a:fld id="{7B5B176D-AD98-464F-9F48-2D39BCB07DB2}" type="slidenum">
              <a:rPr lang="en-GB" smtClean="0"/>
              <a:pPr/>
              <a:t>‹#›</a:t>
            </a:fld>
            <a:endParaRPr lang="en-GB"/>
          </a:p>
        </p:txBody>
      </p:sp>
      <p:sp>
        <p:nvSpPr>
          <p:cNvPr id="14" name="Text Placeholder 13">
            <a:extLst>
              <a:ext uri="{FF2B5EF4-FFF2-40B4-BE49-F238E27FC236}">
                <a16:creationId xmlns:a16="http://schemas.microsoft.com/office/drawing/2014/main" id="{B5F89CC3-F4DD-4DC4-A82C-E7DF3163F085}"/>
              </a:ext>
            </a:extLst>
          </p:cNvPr>
          <p:cNvSpPr>
            <a:spLocks noGrp="1"/>
          </p:cNvSpPr>
          <p:nvPr>
            <p:ph type="body" sz="quarter" idx="11"/>
          </p:nvPr>
        </p:nvSpPr>
        <p:spPr>
          <a:xfrm>
            <a:off x="512193" y="5739424"/>
            <a:ext cx="8229652" cy="650606"/>
          </a:xfrm>
        </p:spPr>
        <p:txBody>
          <a:bodyPr anchor="b"/>
          <a:lstStyle>
            <a:lvl1pPr>
              <a:lnSpc>
                <a:spcPct val="80000"/>
              </a:lnSpc>
              <a:defRPr>
                <a:solidFill>
                  <a:schemeClr val="accent3"/>
                </a:solidFill>
                <a:latin typeface="Atlas Grotesk Medium" pitchFamily="50" charset="0"/>
              </a:defRPr>
            </a:lvl1pPr>
            <a:lvl2pPr>
              <a:lnSpc>
                <a:spcPct val="80000"/>
              </a:lnSpc>
              <a:defRPr lang="en-GB" sz="2000" b="0" kern="1200" dirty="0">
                <a:solidFill>
                  <a:schemeClr val="accent3"/>
                </a:solidFill>
                <a:latin typeface="Atlas Grotesk Medium" pitchFamily="50" charset="0"/>
                <a:ea typeface="+mn-ea"/>
                <a:cs typeface="+mn-cs"/>
              </a:defRPr>
            </a:lvl2pPr>
          </a:lstStyle>
          <a:p>
            <a:pPr lvl="0"/>
            <a:r>
              <a:rPr lang="en-US"/>
              <a:t>Edit Master text styles</a:t>
            </a:r>
          </a:p>
          <a:p>
            <a:pPr lvl="1"/>
            <a:r>
              <a:rPr lang="en-GB"/>
              <a:t>Up to 2 lines</a:t>
            </a:r>
          </a:p>
        </p:txBody>
      </p:sp>
    </p:spTree>
    <p:extLst>
      <p:ext uri="{BB962C8B-B14F-4D97-AF65-F5344CB8AC3E}">
        <p14:creationId xmlns:p14="http://schemas.microsoft.com/office/powerpoint/2010/main" val="25034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Key message + Colour 2">
    <p:bg>
      <p:bgPr>
        <a:solidFill>
          <a:schemeClr val="accent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3" name="Graphic 5">
            <a:extLst>
              <a:ext uri="{FF2B5EF4-FFF2-40B4-BE49-F238E27FC236}">
                <a16:creationId xmlns:a16="http://schemas.microsoft.com/office/drawing/2014/main" id="{1F8844F1-548A-4FBB-B876-A4049CDBE9E6}"/>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solidFill>
                <a:schemeClr val="bg1"/>
              </a:solidFill>
            </a:endParaRPr>
          </a:p>
        </p:txBody>
      </p:sp>
      <p:pic>
        <p:nvPicPr>
          <p:cNvPr id="4" name="Graphic 3">
            <a:extLst>
              <a:ext uri="{FF2B5EF4-FFF2-40B4-BE49-F238E27FC236}">
                <a16:creationId xmlns:a16="http://schemas.microsoft.com/office/drawing/2014/main" id="{0B59DB9A-9699-4BB4-8979-8EBFE237319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Autofit/>
          </a:bodyPr>
          <a:lstStyle>
            <a:lvl1pPr algn="ctr">
              <a:defRPr sz="4000">
                <a:solidFill>
                  <a:schemeClr val="accent4">
                    <a:lumMod val="90000"/>
                  </a:schemeClr>
                </a:solidFill>
                <a:latin typeface="+mn-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tx1"/>
                </a:solidFill>
              </a:defRPr>
            </a:lvl1pPr>
          </a:lstStyle>
          <a:p>
            <a:r>
              <a:rPr lang="en-GB" dirty="0"/>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206745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Key message + Colour 3">
    <p:bg>
      <p:bgPr>
        <a:solidFill>
          <a:schemeClr val="accent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3" name="Graphic 5">
            <a:extLst>
              <a:ext uri="{FF2B5EF4-FFF2-40B4-BE49-F238E27FC236}">
                <a16:creationId xmlns:a16="http://schemas.microsoft.com/office/drawing/2014/main" id="{1F8844F1-548A-4FBB-B876-A4049CDBE9E6}"/>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solidFill>
                <a:schemeClr val="bg1"/>
              </a:solidFill>
            </a:endParaRPr>
          </a:p>
        </p:txBody>
      </p:sp>
      <p:pic>
        <p:nvPicPr>
          <p:cNvPr id="4" name="Graphic 3">
            <a:extLst>
              <a:ext uri="{FF2B5EF4-FFF2-40B4-BE49-F238E27FC236}">
                <a16:creationId xmlns:a16="http://schemas.microsoft.com/office/drawing/2014/main" id="{0B59DB9A-9699-4BB4-8979-8EBFE237319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Autofit/>
          </a:bodyPr>
          <a:lstStyle>
            <a:lvl1pPr algn="ctr">
              <a:defRPr sz="4000">
                <a:solidFill>
                  <a:schemeClr val="accent6">
                    <a:lumMod val="90000"/>
                  </a:schemeClr>
                </a:solidFill>
                <a:latin typeface="+mn-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tx1"/>
                </a:solidFill>
              </a:defRPr>
            </a:lvl1pPr>
          </a:lstStyle>
          <a:p>
            <a:r>
              <a:rPr lang="en-GB" dirty="0"/>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777056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Key message + Colour 4">
    <p:bg>
      <p:bgPr>
        <a:solidFill>
          <a:schemeClr val="tx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3" name="Graphic 5">
            <a:extLst>
              <a:ext uri="{FF2B5EF4-FFF2-40B4-BE49-F238E27FC236}">
                <a16:creationId xmlns:a16="http://schemas.microsoft.com/office/drawing/2014/main" id="{1F8844F1-548A-4FBB-B876-A4049CDBE9E6}"/>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solidFill>
                <a:schemeClr val="bg1"/>
              </a:solidFill>
            </a:endParaRPr>
          </a:p>
        </p:txBody>
      </p:sp>
      <p:pic>
        <p:nvPicPr>
          <p:cNvPr id="4" name="Graphic 3">
            <a:extLst>
              <a:ext uri="{FF2B5EF4-FFF2-40B4-BE49-F238E27FC236}">
                <a16:creationId xmlns:a16="http://schemas.microsoft.com/office/drawing/2014/main" id="{0B59DB9A-9699-4BB4-8979-8EBFE237319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Autofit/>
          </a:bodyPr>
          <a:lstStyle>
            <a:lvl1pPr algn="ctr">
              <a:defRPr sz="4000">
                <a:solidFill>
                  <a:schemeClr val="accent3">
                    <a:lumMod val="75000"/>
                  </a:schemeClr>
                </a:solidFill>
                <a:latin typeface="+mn-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tx1"/>
                </a:solidFill>
              </a:defRPr>
            </a:lvl1pPr>
          </a:lstStyle>
          <a:p>
            <a:r>
              <a:rPr lang="en-GB" dirty="0"/>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179771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Key message + Colour 5">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Autofit/>
          </a:bodyPr>
          <a:lstStyle>
            <a:lvl1pPr algn="ctr">
              <a:defRPr sz="4000">
                <a:solidFill>
                  <a:schemeClr val="accent2"/>
                </a:solidFill>
                <a:latin typeface="+mn-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tx1"/>
                </a:solidFill>
              </a:defRPr>
            </a:lvl1pPr>
          </a:lstStyle>
          <a:p>
            <a:r>
              <a:rPr lang="en-GB" dirty="0"/>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sp>
        <p:nvSpPr>
          <p:cNvPr id="8" name="Graphic 5">
            <a:extLst>
              <a:ext uri="{FF2B5EF4-FFF2-40B4-BE49-F238E27FC236}">
                <a16:creationId xmlns:a16="http://schemas.microsoft.com/office/drawing/2014/main" id="{6526FA70-F180-488F-B69A-09DE9DE3C7FF}"/>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solidFill>
          <a:ln w="5412" cap="flat">
            <a:noFill/>
            <a:prstDash val="solid"/>
            <a:miter/>
          </a:ln>
        </p:spPr>
        <p:txBody>
          <a:bodyPr rtlCol="0" anchor="ctr"/>
          <a:lstStyle/>
          <a:p>
            <a:endParaRPr lang="en-GB"/>
          </a:p>
        </p:txBody>
      </p:sp>
      <p:pic>
        <p:nvPicPr>
          <p:cNvPr id="10" name="Graphic 9">
            <a:extLst>
              <a:ext uri="{FF2B5EF4-FFF2-40B4-BE49-F238E27FC236}">
                <a16:creationId xmlns:a16="http://schemas.microsoft.com/office/drawing/2014/main" id="{49B60651-ECBC-46D8-9A62-4C65881C7AE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Tree>
    <p:extLst>
      <p:ext uri="{BB962C8B-B14F-4D97-AF65-F5344CB8AC3E}">
        <p14:creationId xmlns:p14="http://schemas.microsoft.com/office/powerpoint/2010/main" val="123544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_Key message + Colour 5">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tx1"/>
                </a:solidFill>
              </a:defRPr>
            </a:lvl1pPr>
          </a:lstStyle>
          <a:p>
            <a:r>
              <a:rPr lang="en-GB" dirty="0"/>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sp>
        <p:nvSpPr>
          <p:cNvPr id="8" name="Graphic 5">
            <a:extLst>
              <a:ext uri="{FF2B5EF4-FFF2-40B4-BE49-F238E27FC236}">
                <a16:creationId xmlns:a16="http://schemas.microsoft.com/office/drawing/2014/main" id="{6526FA70-F180-488F-B69A-09DE9DE3C7FF}"/>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solidFill>
          <a:ln w="5412" cap="flat">
            <a:noFill/>
            <a:prstDash val="solid"/>
            <a:miter/>
          </a:ln>
        </p:spPr>
        <p:txBody>
          <a:bodyPr rtlCol="0" anchor="ctr"/>
          <a:lstStyle/>
          <a:p>
            <a:endParaRPr lang="en-GB"/>
          </a:p>
        </p:txBody>
      </p:sp>
      <p:pic>
        <p:nvPicPr>
          <p:cNvPr id="10" name="Graphic 9">
            <a:extLst>
              <a:ext uri="{FF2B5EF4-FFF2-40B4-BE49-F238E27FC236}">
                <a16:creationId xmlns:a16="http://schemas.microsoft.com/office/drawing/2014/main" id="{49B60651-ECBC-46D8-9A62-4C65881C7AE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Tree>
    <p:extLst>
      <p:ext uri="{BB962C8B-B14F-4D97-AF65-F5344CB8AC3E}">
        <p14:creationId xmlns:p14="http://schemas.microsoft.com/office/powerpoint/2010/main" val="136318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Key message + Colour 6">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Autofit/>
          </a:bodyPr>
          <a:lstStyle>
            <a:lvl1pPr algn="ctr">
              <a:defRPr sz="4000">
                <a:solidFill>
                  <a:schemeClr val="accent4"/>
                </a:solidFill>
                <a:latin typeface="+mn-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bg1"/>
                </a:solidFill>
              </a:defRPr>
            </a:lvl1pPr>
          </a:lstStyle>
          <a:p>
            <a:r>
              <a:rPr lang="en-GB" dirty="0"/>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sp>
        <p:nvSpPr>
          <p:cNvPr id="8" name="Graphic 5">
            <a:extLst>
              <a:ext uri="{FF2B5EF4-FFF2-40B4-BE49-F238E27FC236}">
                <a16:creationId xmlns:a16="http://schemas.microsoft.com/office/drawing/2014/main" id="{4B955115-3D72-4465-A6A5-45C87655E6DC}"/>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solidFill>
          <a:ln w="5412" cap="flat">
            <a:noFill/>
            <a:prstDash val="solid"/>
            <a:miter/>
          </a:ln>
        </p:spPr>
        <p:txBody>
          <a:bodyPr rtlCol="0" anchor="ctr"/>
          <a:lstStyle/>
          <a:p>
            <a:endParaRPr lang="en-GB"/>
          </a:p>
        </p:txBody>
      </p:sp>
      <p:pic>
        <p:nvPicPr>
          <p:cNvPr id="10" name="Graphic 9">
            <a:extLst>
              <a:ext uri="{FF2B5EF4-FFF2-40B4-BE49-F238E27FC236}">
                <a16:creationId xmlns:a16="http://schemas.microsoft.com/office/drawing/2014/main" id="{6BA93DA6-84E2-42F1-9F78-EC61A42D7A4D}"/>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Tree>
    <p:extLst>
      <p:ext uri="{BB962C8B-B14F-4D97-AF65-F5344CB8AC3E}">
        <p14:creationId xmlns:p14="http://schemas.microsoft.com/office/powerpoint/2010/main" val="17339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Key message + Colour 7">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Autofit/>
          </a:bodyPr>
          <a:lstStyle>
            <a:lvl1pPr algn="ctr">
              <a:defRPr sz="4000">
                <a:solidFill>
                  <a:schemeClr val="accent6"/>
                </a:solidFill>
                <a:latin typeface="+mn-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bg1"/>
                </a:solidFill>
              </a:defRPr>
            </a:lvl1pPr>
          </a:lstStyle>
          <a:p>
            <a:r>
              <a:rPr lang="en-GB" dirty="0"/>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sp>
        <p:nvSpPr>
          <p:cNvPr id="8" name="Graphic 5">
            <a:extLst>
              <a:ext uri="{FF2B5EF4-FFF2-40B4-BE49-F238E27FC236}">
                <a16:creationId xmlns:a16="http://schemas.microsoft.com/office/drawing/2014/main" id="{ACAD3699-7AD3-44E5-86D5-541980C19AA6}"/>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solidFill>
          <a:ln w="5412" cap="flat">
            <a:noFill/>
            <a:prstDash val="solid"/>
            <a:miter/>
          </a:ln>
        </p:spPr>
        <p:txBody>
          <a:bodyPr rtlCol="0" anchor="ctr"/>
          <a:lstStyle/>
          <a:p>
            <a:endParaRPr lang="en-GB"/>
          </a:p>
        </p:txBody>
      </p:sp>
      <p:pic>
        <p:nvPicPr>
          <p:cNvPr id="10" name="Graphic 9">
            <a:extLst>
              <a:ext uri="{FF2B5EF4-FFF2-40B4-BE49-F238E27FC236}">
                <a16:creationId xmlns:a16="http://schemas.microsoft.com/office/drawing/2014/main" id="{4BA40B75-75AC-4E5C-A268-9C37292742F7}"/>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Tree>
    <p:extLst>
      <p:ext uri="{BB962C8B-B14F-4D97-AF65-F5344CB8AC3E}">
        <p14:creationId xmlns:p14="http://schemas.microsoft.com/office/powerpoint/2010/main" val="1596339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Key message + Colour 8">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Autofit/>
          </a:bodyPr>
          <a:lstStyle>
            <a:lvl1pPr algn="ctr">
              <a:defRPr sz="4000">
                <a:solidFill>
                  <a:schemeClr val="accent3"/>
                </a:solidFill>
                <a:latin typeface="+mn-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bg1"/>
                </a:solidFill>
              </a:defRPr>
            </a:lvl1pPr>
          </a:lstStyle>
          <a:p>
            <a:r>
              <a:rPr lang="en-GB" dirty="0"/>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sp>
        <p:nvSpPr>
          <p:cNvPr id="8" name="Graphic 5">
            <a:extLst>
              <a:ext uri="{FF2B5EF4-FFF2-40B4-BE49-F238E27FC236}">
                <a16:creationId xmlns:a16="http://schemas.microsoft.com/office/drawing/2014/main" id="{DE80B5AB-026B-4079-A051-870C134B5417}"/>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solidFill>
          <a:ln w="5412" cap="flat">
            <a:noFill/>
            <a:prstDash val="solid"/>
            <a:miter/>
          </a:ln>
        </p:spPr>
        <p:txBody>
          <a:bodyPr rtlCol="0" anchor="ctr"/>
          <a:lstStyle/>
          <a:p>
            <a:endParaRPr lang="en-GB"/>
          </a:p>
        </p:txBody>
      </p:sp>
      <p:pic>
        <p:nvPicPr>
          <p:cNvPr id="10" name="Graphic 9">
            <a:extLst>
              <a:ext uri="{FF2B5EF4-FFF2-40B4-BE49-F238E27FC236}">
                <a16:creationId xmlns:a16="http://schemas.microsoft.com/office/drawing/2014/main" id="{7B62C08C-BDF2-495E-9BD8-9806331638B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Tree>
    <p:extLst>
      <p:ext uri="{BB962C8B-B14F-4D97-AF65-F5344CB8AC3E}">
        <p14:creationId xmlns:p14="http://schemas.microsoft.com/office/powerpoint/2010/main" val="114625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Key message + Image + Colour 1">
    <p:bg>
      <p:bgPr>
        <a:solidFill>
          <a:schemeClr val="bg1">
            <a:lumMod val="95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3" name="Graphic 5">
            <a:extLst>
              <a:ext uri="{FF2B5EF4-FFF2-40B4-BE49-F238E27FC236}">
                <a16:creationId xmlns:a16="http://schemas.microsoft.com/office/drawing/2014/main" id="{1F8844F1-548A-4FBB-B876-A4049CDBE9E6}"/>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solidFill>
                <a:schemeClr val="bg1"/>
              </a:solidFill>
            </a:endParaRPr>
          </a:p>
        </p:txBody>
      </p:sp>
      <p:pic>
        <p:nvPicPr>
          <p:cNvPr id="4" name="Graphic 3">
            <a:extLst>
              <a:ext uri="{FF2B5EF4-FFF2-40B4-BE49-F238E27FC236}">
                <a16:creationId xmlns:a16="http://schemas.microsoft.com/office/drawing/2014/main" id="{0B59DB9A-9699-4BB4-8979-8EBFE237319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Autofit/>
          </a:bodyPr>
          <a:lstStyle>
            <a:lvl1pPr algn="ctr">
              <a:defRPr sz="4000">
                <a:solidFill>
                  <a:schemeClr val="accent2"/>
                </a:solidFill>
                <a:latin typeface="+mn-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tx1"/>
                </a:solidFill>
              </a:defRPr>
            </a:lvl1pPr>
          </a:lstStyle>
          <a:p>
            <a:r>
              <a:rPr lang="en-GB" dirty="0"/>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241526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Key message + Image + Colour 2">
    <p:bg>
      <p:bgPr>
        <a:solidFill>
          <a:schemeClr val="bg1">
            <a:lumMod val="95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3" name="Graphic 5">
            <a:extLst>
              <a:ext uri="{FF2B5EF4-FFF2-40B4-BE49-F238E27FC236}">
                <a16:creationId xmlns:a16="http://schemas.microsoft.com/office/drawing/2014/main" id="{1F8844F1-548A-4FBB-B876-A4049CDBE9E6}"/>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solidFill>
                <a:schemeClr val="bg1"/>
              </a:solidFill>
            </a:endParaRPr>
          </a:p>
        </p:txBody>
      </p:sp>
      <p:pic>
        <p:nvPicPr>
          <p:cNvPr id="4" name="Graphic 3">
            <a:extLst>
              <a:ext uri="{FF2B5EF4-FFF2-40B4-BE49-F238E27FC236}">
                <a16:creationId xmlns:a16="http://schemas.microsoft.com/office/drawing/2014/main" id="{0B59DB9A-9699-4BB4-8979-8EBFE237319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Autofit/>
          </a:bodyPr>
          <a:lstStyle>
            <a:lvl1pPr algn="ctr">
              <a:defRPr sz="4000">
                <a:solidFill>
                  <a:schemeClr val="accent4"/>
                </a:solidFill>
                <a:latin typeface="+mn-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bg1"/>
                </a:solidFill>
              </a:defRPr>
            </a:lvl1pPr>
          </a:lstStyle>
          <a:p>
            <a:r>
              <a:rPr lang="en-GB" dirty="0"/>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99713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Content + Bubble + Key Message">
    <p:bg>
      <p:bgPr>
        <a:solidFill>
          <a:schemeClr val="accent2"/>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731F082E-46B6-447E-A1D3-42CC1F27936B}"/>
              </a:ext>
            </a:extLst>
          </p:cNvPr>
          <p:cNvSpPr/>
          <p:nvPr userDrawn="1"/>
        </p:nvSpPr>
        <p:spPr>
          <a:xfrm>
            <a:off x="0" y="0"/>
            <a:ext cx="12192000" cy="6858000"/>
          </a:xfrm>
          <a:custGeom>
            <a:avLst/>
            <a:gdLst>
              <a:gd name="connsiteX0" fmla="*/ 8847361 w 12192000"/>
              <a:gd name="connsiteY0" fmla="*/ 529883 h 6858000"/>
              <a:gd name="connsiteX1" fmla="*/ 6766272 w 12192000"/>
              <a:gd name="connsiteY1" fmla="*/ 2610974 h 6858000"/>
              <a:gd name="connsiteX2" fmla="*/ 8053673 w 12192000"/>
              <a:gd name="connsiteY2" fmla="*/ 4535825 h 6858000"/>
              <a:gd name="connsiteX3" fmla="*/ 8050548 w 12192000"/>
              <a:gd name="connsiteY3" fmla="*/ 5457630 h 6858000"/>
              <a:gd name="connsiteX4" fmla="*/ 9653549 w 12192000"/>
              <a:gd name="connsiteY4" fmla="*/ 4529576 h 6858000"/>
              <a:gd name="connsiteX5" fmla="*/ 10928450 w 12192000"/>
              <a:gd name="connsiteY5" fmla="*/ 2610974 h 6858000"/>
              <a:gd name="connsiteX6" fmla="*/ 8847361 w 12192000"/>
              <a:gd name="connsiteY6" fmla="*/ 529883 h 6858000"/>
              <a:gd name="connsiteX7" fmla="*/ 0 w 12192000"/>
              <a:gd name="connsiteY7" fmla="*/ 0 h 6858000"/>
              <a:gd name="connsiteX8" fmla="*/ 12192000 w 12192000"/>
              <a:gd name="connsiteY8" fmla="*/ 0 h 6858000"/>
              <a:gd name="connsiteX9" fmla="*/ 12192000 w 12192000"/>
              <a:gd name="connsiteY9" fmla="*/ 6858000 h 6858000"/>
              <a:gd name="connsiteX10" fmla="*/ 0 w 12192000"/>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8847361" y="529883"/>
                </a:moveTo>
                <a:cubicBezTo>
                  <a:pt x="7697450" y="529883"/>
                  <a:pt x="6766272" y="1461061"/>
                  <a:pt x="6766272" y="2610974"/>
                </a:cubicBezTo>
                <a:cubicBezTo>
                  <a:pt x="6766272" y="3479657"/>
                  <a:pt x="7297481" y="4223350"/>
                  <a:pt x="8053673" y="4535825"/>
                </a:cubicBezTo>
                <a:lnTo>
                  <a:pt x="8050548" y="5457630"/>
                </a:lnTo>
                <a:lnTo>
                  <a:pt x="9653549" y="4529576"/>
                </a:lnTo>
                <a:cubicBezTo>
                  <a:pt x="10403491" y="4213975"/>
                  <a:pt x="10928450" y="3473407"/>
                  <a:pt x="10928450" y="2610974"/>
                </a:cubicBezTo>
                <a:cubicBezTo>
                  <a:pt x="10928450" y="1461061"/>
                  <a:pt x="9997272" y="529883"/>
                  <a:pt x="8847361" y="529883"/>
                </a:cubicBez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40" y="438150"/>
            <a:ext cx="5932485" cy="1257258"/>
          </a:xfrm>
        </p:spPr>
        <p:txBody>
          <a:bodyPr anchor="b"/>
          <a:lstStyle>
            <a:lvl1pPr>
              <a:defRPr/>
            </a:lvl1pPr>
          </a:lstStyle>
          <a:p>
            <a:r>
              <a:rPr lang="en-GB"/>
              <a:t>Click to edit </a:t>
            </a:r>
            <a:br>
              <a:rPr lang="en-GB"/>
            </a:br>
            <a:r>
              <a:rPr lang="en-GB"/>
              <a:t>Master title style</a:t>
            </a:r>
            <a:br>
              <a:rPr lang="en-GB"/>
            </a:br>
            <a:r>
              <a:rPr lang="en-GB"/>
              <a:t>Title can span up to 3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470107"/>
            <a:ext cx="5932484" cy="387513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8">
            <a:extLst>
              <a:ext uri="{FF2B5EF4-FFF2-40B4-BE49-F238E27FC236}">
                <a16:creationId xmlns:a16="http://schemas.microsoft.com/office/drawing/2014/main" id="{C7C3D6DE-4013-484D-909C-342898E0D8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907950"/>
            <a:ext cx="608012" cy="317951"/>
          </a:xfrm>
          <a:prstGeom prst="rect">
            <a:avLst/>
          </a:prstGeom>
        </p:spPr>
      </p:pic>
      <p:sp>
        <p:nvSpPr>
          <p:cNvPr id="3" name="Footer Placeholder 2">
            <a:extLst>
              <a:ext uri="{FF2B5EF4-FFF2-40B4-BE49-F238E27FC236}">
                <a16:creationId xmlns:a16="http://schemas.microsoft.com/office/drawing/2014/main" id="{3DEA6459-1847-45E0-B3BD-B1365E2430F5}"/>
              </a:ext>
            </a:extLst>
          </p:cNvPr>
          <p:cNvSpPr>
            <a:spLocks noGrp="1"/>
          </p:cNvSpPr>
          <p:nvPr>
            <p:ph type="ftr" sz="quarter" idx="12"/>
          </p:nvPr>
        </p:nvSpPr>
        <p:spPr/>
        <p:txBody>
          <a:bodyPr/>
          <a:lstStyle/>
          <a:p>
            <a:r>
              <a:rPr lang="en-GB" dirty="0"/>
              <a:t>Copyright© 2018 Sinch. All rights reserved. NDA Confidential.</a:t>
            </a:r>
          </a:p>
        </p:txBody>
      </p:sp>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sp>
        <p:nvSpPr>
          <p:cNvPr id="13" name="Text Placeholder 11">
            <a:extLst>
              <a:ext uri="{FF2B5EF4-FFF2-40B4-BE49-F238E27FC236}">
                <a16:creationId xmlns:a16="http://schemas.microsoft.com/office/drawing/2014/main" id="{A47A6A30-09F3-42AC-B71F-C31ACBCB029A}"/>
              </a:ext>
            </a:extLst>
          </p:cNvPr>
          <p:cNvSpPr>
            <a:spLocks noGrp="1"/>
          </p:cNvSpPr>
          <p:nvPr>
            <p:ph type="body" sz="quarter" idx="11" hasCustomPrompt="1"/>
          </p:nvPr>
        </p:nvSpPr>
        <p:spPr>
          <a:xfrm>
            <a:off x="7319963" y="1233488"/>
            <a:ext cx="3073717" cy="2782252"/>
          </a:xfrm>
        </p:spPr>
        <p:txBody>
          <a:bodyPr anchor="ctr">
            <a:noAutofit/>
          </a:bodyPr>
          <a:lstStyle>
            <a:lvl1pPr algn="ctr">
              <a:defRPr sz="2000">
                <a:solidFill>
                  <a:schemeClr val="bg1"/>
                </a:solidFill>
                <a:latin typeface="+mn-lt"/>
              </a:defRPr>
            </a:lvl1pPr>
          </a:lstStyle>
          <a:p>
            <a:pPr lvl="0"/>
            <a:r>
              <a:rPr lang="en-US"/>
              <a:t>Lorem ipsum dolor </a:t>
            </a:r>
            <a:br>
              <a:rPr lang="en-US"/>
            </a:br>
            <a:r>
              <a:rPr lang="en-US"/>
              <a:t>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10" name="Graphic 5">
            <a:extLst>
              <a:ext uri="{FF2B5EF4-FFF2-40B4-BE49-F238E27FC236}">
                <a16:creationId xmlns:a16="http://schemas.microsoft.com/office/drawing/2014/main" id="{533E92B6-4C13-4DF1-81C3-BA9D996373A3}"/>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Tree>
    <p:extLst>
      <p:ext uri="{BB962C8B-B14F-4D97-AF65-F5344CB8AC3E}">
        <p14:creationId xmlns:p14="http://schemas.microsoft.com/office/powerpoint/2010/main" val="145648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Key message + Image + Colour 3">
    <p:bg>
      <p:bgPr>
        <a:solidFill>
          <a:schemeClr val="bg1">
            <a:lumMod val="95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3" name="Graphic 5">
            <a:extLst>
              <a:ext uri="{FF2B5EF4-FFF2-40B4-BE49-F238E27FC236}">
                <a16:creationId xmlns:a16="http://schemas.microsoft.com/office/drawing/2014/main" id="{1F8844F1-548A-4FBB-B876-A4049CDBE9E6}"/>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solidFill>
                <a:schemeClr val="bg1"/>
              </a:solidFill>
            </a:endParaRPr>
          </a:p>
        </p:txBody>
      </p:sp>
      <p:pic>
        <p:nvPicPr>
          <p:cNvPr id="4" name="Graphic 3">
            <a:extLst>
              <a:ext uri="{FF2B5EF4-FFF2-40B4-BE49-F238E27FC236}">
                <a16:creationId xmlns:a16="http://schemas.microsoft.com/office/drawing/2014/main" id="{0B59DB9A-9699-4BB4-8979-8EBFE237319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Autofit/>
          </a:bodyPr>
          <a:lstStyle>
            <a:lvl1pPr algn="ctr">
              <a:defRPr sz="4000">
                <a:solidFill>
                  <a:schemeClr val="accent6"/>
                </a:solidFill>
                <a:latin typeface="+mn-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bg1"/>
                </a:solidFill>
              </a:defRPr>
            </a:lvl1pPr>
          </a:lstStyle>
          <a:p>
            <a:r>
              <a:rPr lang="en-GB" dirty="0"/>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312027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Key message + Image + Colour 4">
    <p:bg>
      <p:bgPr>
        <a:solidFill>
          <a:schemeClr val="bg1">
            <a:lumMod val="95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3" name="Graphic 5">
            <a:extLst>
              <a:ext uri="{FF2B5EF4-FFF2-40B4-BE49-F238E27FC236}">
                <a16:creationId xmlns:a16="http://schemas.microsoft.com/office/drawing/2014/main" id="{1F8844F1-548A-4FBB-B876-A4049CDBE9E6}"/>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solidFill>
                <a:schemeClr val="bg1"/>
              </a:solidFill>
            </a:endParaRPr>
          </a:p>
        </p:txBody>
      </p:sp>
      <p:pic>
        <p:nvPicPr>
          <p:cNvPr id="4" name="Graphic 3">
            <a:extLst>
              <a:ext uri="{FF2B5EF4-FFF2-40B4-BE49-F238E27FC236}">
                <a16:creationId xmlns:a16="http://schemas.microsoft.com/office/drawing/2014/main" id="{0B59DB9A-9699-4BB4-8979-8EBFE237319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Autofit/>
          </a:bodyPr>
          <a:lstStyle>
            <a:lvl1pPr algn="ctr">
              <a:defRPr sz="4000">
                <a:solidFill>
                  <a:schemeClr val="accent3"/>
                </a:solidFill>
                <a:latin typeface="+mn-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bg1"/>
                </a:solidFill>
              </a:defRPr>
            </a:lvl1pPr>
          </a:lstStyle>
          <a:p>
            <a:r>
              <a:rPr lang="en-GB" dirty="0"/>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250002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Key Message + Image + Bubble Right 1">
    <p:bg>
      <p:bgPr>
        <a:solidFill>
          <a:schemeClr val="tx2"/>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BADCF8F-529B-4928-A8FF-900FB881DD28}"/>
              </a:ext>
            </a:extLst>
          </p:cNvPr>
          <p:cNvSpPr>
            <a:spLocks noGrp="1"/>
          </p:cNvSpPr>
          <p:nvPr>
            <p:ph type="pic" sz="quarter" idx="11"/>
          </p:nvPr>
        </p:nvSpPr>
        <p:spPr>
          <a:xfrm>
            <a:off x="5950081" y="534310"/>
            <a:ext cx="4899114" cy="5800229"/>
          </a:xfrm>
          <a:custGeom>
            <a:avLst/>
            <a:gdLst>
              <a:gd name="connsiteX0" fmla="*/ 2449557 w 4899114"/>
              <a:gd name="connsiteY0" fmla="*/ 0 h 5800229"/>
              <a:gd name="connsiteX1" fmla="*/ 4899114 w 4899114"/>
              <a:gd name="connsiteY1" fmla="*/ 2449558 h 5800229"/>
              <a:gd name="connsiteX2" fmla="*/ 3398485 w 4899114"/>
              <a:gd name="connsiteY2" fmla="*/ 4707859 h 5800229"/>
              <a:gd name="connsiteX3" fmla="*/ 1511664 w 4899114"/>
              <a:gd name="connsiteY3" fmla="*/ 5800229 h 5800229"/>
              <a:gd name="connsiteX4" fmla="*/ 1515342 w 4899114"/>
              <a:gd name="connsiteY4" fmla="*/ 4715215 h 5800229"/>
              <a:gd name="connsiteX5" fmla="*/ 0 w 4899114"/>
              <a:gd name="connsiteY5" fmla="*/ 2449558 h 5800229"/>
              <a:gd name="connsiteX6" fmla="*/ 2449557 w 4899114"/>
              <a:gd name="connsiteY6" fmla="*/ 0 h 580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9114" h="5800229">
                <a:moveTo>
                  <a:pt x="2449557" y="0"/>
                </a:moveTo>
                <a:cubicBezTo>
                  <a:pt x="3803066" y="0"/>
                  <a:pt x="4899114" y="1096048"/>
                  <a:pt x="4899114" y="2449558"/>
                </a:cubicBezTo>
                <a:cubicBezTo>
                  <a:pt x="4899114" y="3464690"/>
                  <a:pt x="4281208" y="4336380"/>
                  <a:pt x="3398485" y="4707859"/>
                </a:cubicBezTo>
                <a:lnTo>
                  <a:pt x="1511664" y="5800229"/>
                </a:lnTo>
                <a:lnTo>
                  <a:pt x="1515342" y="4715215"/>
                </a:lnTo>
                <a:cubicBezTo>
                  <a:pt x="625262" y="4347414"/>
                  <a:pt x="0" y="3472046"/>
                  <a:pt x="0" y="2449558"/>
                </a:cubicBezTo>
                <a:cubicBezTo>
                  <a:pt x="0" y="1096048"/>
                  <a:pt x="1096048" y="0"/>
                  <a:pt x="2449557" y="0"/>
                </a:cubicBezTo>
                <a:close/>
              </a:path>
            </a:pathLst>
          </a:custGeom>
          <a:solidFill>
            <a:schemeClr val="bg1">
              <a:lumMod val="95000"/>
            </a:schemeClr>
          </a:solidFill>
        </p:spPr>
        <p:txBody>
          <a:bodyPr wrap="square" bIns="792000" anchor="ctr">
            <a:noAutofit/>
          </a:bodyPr>
          <a:lstStyle>
            <a:lvl1pPr algn="ctr">
              <a:defRPr/>
            </a:lvl1pPr>
          </a:lstStyle>
          <a:p>
            <a:endParaRPr lang="en-GB"/>
          </a:p>
        </p:txBody>
      </p:sp>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29" name="Graphic 5">
            <a:extLst>
              <a:ext uri="{FF2B5EF4-FFF2-40B4-BE49-F238E27FC236}">
                <a16:creationId xmlns:a16="http://schemas.microsoft.com/office/drawing/2014/main" id="{090084CC-72B9-4E25-96A8-C58A56507FF8}"/>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solidFill>
          <a:ln w="5412" cap="flat">
            <a:noFill/>
            <a:prstDash val="solid"/>
            <a:miter/>
          </a:ln>
        </p:spPr>
        <p:txBody>
          <a:bodyPr rtlCol="0" anchor="ctr"/>
          <a:lstStyle/>
          <a:p>
            <a:endParaRPr lang="en-GB"/>
          </a:p>
        </p:txBody>
      </p:sp>
      <p:sp>
        <p:nvSpPr>
          <p:cNvPr id="16" name="Text Placeholder 11">
            <a:extLst>
              <a:ext uri="{FF2B5EF4-FFF2-40B4-BE49-F238E27FC236}">
                <a16:creationId xmlns:a16="http://schemas.microsoft.com/office/drawing/2014/main" id="{B7581381-AB21-442B-9E8D-0D37479D758B}"/>
              </a:ext>
            </a:extLst>
          </p:cNvPr>
          <p:cNvSpPr>
            <a:spLocks noGrp="1"/>
          </p:cNvSpPr>
          <p:nvPr>
            <p:ph type="body" sz="quarter" idx="12" hasCustomPrompt="1"/>
          </p:nvPr>
        </p:nvSpPr>
        <p:spPr>
          <a:xfrm>
            <a:off x="528639" y="1685070"/>
            <a:ext cx="5135561" cy="3494223"/>
          </a:xfrm>
        </p:spPr>
        <p:txBody>
          <a:bodyPr anchor="ctr">
            <a:noAutofit/>
          </a:bodyPr>
          <a:lstStyle>
            <a:lvl1pPr algn="ctr">
              <a:defRPr sz="2800">
                <a:solidFill>
                  <a:schemeClr val="accent2"/>
                </a:solidFill>
                <a:latin typeface="+mn-lt"/>
              </a:defRPr>
            </a:lvl1pPr>
          </a:lstStyle>
          <a:p>
            <a:pPr lvl="0"/>
            <a:r>
              <a:rPr lang="en-US"/>
              <a:t>Lorem ipsum dolor </a:t>
            </a:r>
            <a:br>
              <a:rPr lang="en-US"/>
            </a:br>
            <a:r>
              <a:rPr lang="en-US"/>
              <a:t>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2" name="Footer Placeholder 1">
            <a:extLst>
              <a:ext uri="{FF2B5EF4-FFF2-40B4-BE49-F238E27FC236}">
                <a16:creationId xmlns:a16="http://schemas.microsoft.com/office/drawing/2014/main" id="{8D2BF939-26B6-4D93-9E26-CCC249AFC9C7}"/>
              </a:ext>
            </a:extLst>
          </p:cNvPr>
          <p:cNvSpPr>
            <a:spLocks noGrp="1"/>
          </p:cNvSpPr>
          <p:nvPr>
            <p:ph type="ftr" sz="quarter" idx="13"/>
          </p:nvPr>
        </p:nvSpPr>
        <p:spPr/>
        <p:txBody>
          <a:bodyPr/>
          <a:lstStyle/>
          <a:p>
            <a:r>
              <a:rPr lang="en-GB" dirty="0"/>
              <a:t>Copyright© 2018 Sinch. All rights reserved. NDA Confidential.</a:t>
            </a:r>
          </a:p>
        </p:txBody>
      </p:sp>
      <p:sp>
        <p:nvSpPr>
          <p:cNvPr id="3" name="Slide Number Placeholder 2">
            <a:extLst>
              <a:ext uri="{FF2B5EF4-FFF2-40B4-BE49-F238E27FC236}">
                <a16:creationId xmlns:a16="http://schemas.microsoft.com/office/drawing/2014/main" id="{4C4C12FE-7798-4696-9F86-46C00E20697E}"/>
              </a:ext>
            </a:extLst>
          </p:cNvPr>
          <p:cNvSpPr>
            <a:spLocks noGrp="1"/>
          </p:cNvSpPr>
          <p:nvPr>
            <p:ph type="sldNum" sz="quarter" idx="14"/>
          </p:nvPr>
        </p:nvSpPr>
        <p:spPr/>
        <p:txBody>
          <a:bodyPr/>
          <a:lstStyle/>
          <a:p>
            <a:fld id="{7B5B176D-AD98-464F-9F48-2D39BCB07DB2}" type="slidenum">
              <a:rPr lang="en-GB" smtClean="0"/>
              <a:pPr/>
              <a:t>‹#›</a:t>
            </a:fld>
            <a:endParaRPr lang="en-GB"/>
          </a:p>
        </p:txBody>
      </p:sp>
    </p:spTree>
    <p:extLst>
      <p:ext uri="{BB962C8B-B14F-4D97-AF65-F5344CB8AC3E}">
        <p14:creationId xmlns:p14="http://schemas.microsoft.com/office/powerpoint/2010/main" val="994441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Key Message + Image + Bubble Right 2">
    <p:bg>
      <p:bgPr>
        <a:solidFill>
          <a:schemeClr val="accent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29" name="Graphic 5">
            <a:extLst>
              <a:ext uri="{FF2B5EF4-FFF2-40B4-BE49-F238E27FC236}">
                <a16:creationId xmlns:a16="http://schemas.microsoft.com/office/drawing/2014/main" id="{090084CC-72B9-4E25-96A8-C58A56507FF8}"/>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p>
        </p:txBody>
      </p:sp>
      <p:sp>
        <p:nvSpPr>
          <p:cNvPr id="10" name="Picture Placeholder 9">
            <a:extLst>
              <a:ext uri="{FF2B5EF4-FFF2-40B4-BE49-F238E27FC236}">
                <a16:creationId xmlns:a16="http://schemas.microsoft.com/office/drawing/2014/main" id="{97EA6F74-CC9E-48FC-A7FC-1638BFE511D9}"/>
              </a:ext>
            </a:extLst>
          </p:cNvPr>
          <p:cNvSpPr>
            <a:spLocks noGrp="1"/>
          </p:cNvSpPr>
          <p:nvPr>
            <p:ph type="pic" sz="quarter" idx="11"/>
          </p:nvPr>
        </p:nvSpPr>
        <p:spPr>
          <a:xfrm>
            <a:off x="5950081" y="534310"/>
            <a:ext cx="4899114" cy="5800229"/>
          </a:xfrm>
          <a:custGeom>
            <a:avLst/>
            <a:gdLst>
              <a:gd name="connsiteX0" fmla="*/ 2449557 w 4899114"/>
              <a:gd name="connsiteY0" fmla="*/ 0 h 5800229"/>
              <a:gd name="connsiteX1" fmla="*/ 4899114 w 4899114"/>
              <a:gd name="connsiteY1" fmla="*/ 2449558 h 5800229"/>
              <a:gd name="connsiteX2" fmla="*/ 3398485 w 4899114"/>
              <a:gd name="connsiteY2" fmla="*/ 4707859 h 5800229"/>
              <a:gd name="connsiteX3" fmla="*/ 1511664 w 4899114"/>
              <a:gd name="connsiteY3" fmla="*/ 5800229 h 5800229"/>
              <a:gd name="connsiteX4" fmla="*/ 1515342 w 4899114"/>
              <a:gd name="connsiteY4" fmla="*/ 4715215 h 5800229"/>
              <a:gd name="connsiteX5" fmla="*/ 0 w 4899114"/>
              <a:gd name="connsiteY5" fmla="*/ 2449558 h 5800229"/>
              <a:gd name="connsiteX6" fmla="*/ 2449557 w 4899114"/>
              <a:gd name="connsiteY6" fmla="*/ 0 h 580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9114" h="5800229">
                <a:moveTo>
                  <a:pt x="2449557" y="0"/>
                </a:moveTo>
                <a:cubicBezTo>
                  <a:pt x="3803066" y="0"/>
                  <a:pt x="4899114" y="1096048"/>
                  <a:pt x="4899114" y="2449558"/>
                </a:cubicBezTo>
                <a:cubicBezTo>
                  <a:pt x="4899114" y="3464690"/>
                  <a:pt x="4281208" y="4336380"/>
                  <a:pt x="3398485" y="4707859"/>
                </a:cubicBezTo>
                <a:lnTo>
                  <a:pt x="1511664" y="5800229"/>
                </a:lnTo>
                <a:lnTo>
                  <a:pt x="1515342" y="4715215"/>
                </a:lnTo>
                <a:cubicBezTo>
                  <a:pt x="625262" y="4347414"/>
                  <a:pt x="0" y="3472046"/>
                  <a:pt x="0" y="2449558"/>
                </a:cubicBezTo>
                <a:cubicBezTo>
                  <a:pt x="0" y="1096048"/>
                  <a:pt x="1096048" y="0"/>
                  <a:pt x="2449557" y="0"/>
                </a:cubicBezTo>
                <a:close/>
              </a:path>
            </a:pathLst>
          </a:custGeom>
          <a:solidFill>
            <a:schemeClr val="bg1">
              <a:lumMod val="95000"/>
            </a:schemeClr>
          </a:solidFill>
        </p:spPr>
        <p:txBody>
          <a:bodyPr wrap="square" bIns="792000" anchor="ctr">
            <a:noAutofit/>
          </a:bodyPr>
          <a:lstStyle>
            <a:lvl1pPr algn="ctr">
              <a:defRPr/>
            </a:lvl1pPr>
          </a:lstStyle>
          <a:p>
            <a:endParaRPr lang="en-GB"/>
          </a:p>
        </p:txBody>
      </p:sp>
      <p:sp>
        <p:nvSpPr>
          <p:cNvPr id="13" name="Text Placeholder 11">
            <a:extLst>
              <a:ext uri="{FF2B5EF4-FFF2-40B4-BE49-F238E27FC236}">
                <a16:creationId xmlns:a16="http://schemas.microsoft.com/office/drawing/2014/main" id="{D887E883-0A97-4EB8-A3B5-4C2FABD63557}"/>
              </a:ext>
            </a:extLst>
          </p:cNvPr>
          <p:cNvSpPr>
            <a:spLocks noGrp="1"/>
          </p:cNvSpPr>
          <p:nvPr>
            <p:ph type="body" sz="quarter" idx="12" hasCustomPrompt="1"/>
          </p:nvPr>
        </p:nvSpPr>
        <p:spPr>
          <a:xfrm>
            <a:off x="528639" y="1685070"/>
            <a:ext cx="5135561" cy="3494223"/>
          </a:xfrm>
        </p:spPr>
        <p:txBody>
          <a:bodyPr anchor="ctr">
            <a:noAutofit/>
          </a:bodyPr>
          <a:lstStyle>
            <a:lvl1pPr algn="ctr">
              <a:defRPr sz="2800">
                <a:solidFill>
                  <a:schemeClr val="accent4"/>
                </a:solidFill>
                <a:latin typeface="+mn-lt"/>
              </a:defRPr>
            </a:lvl1pPr>
          </a:lstStyle>
          <a:p>
            <a:pPr lvl="0"/>
            <a:r>
              <a:rPr lang="en-US" dirty="0"/>
              <a:t>Lorem ipsum dolor </a:t>
            </a:r>
            <a:br>
              <a:rPr lang="en-US" dirty="0"/>
            </a:br>
            <a:r>
              <a:rPr lang="en-US" dirty="0"/>
              <a:t>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Nullam</a:t>
            </a:r>
            <a:r>
              <a:rPr lang="en-US" dirty="0"/>
              <a:t> </a:t>
            </a:r>
            <a:r>
              <a:rPr lang="en-US" dirty="0" err="1"/>
              <a:t>accumsan</a:t>
            </a:r>
            <a:r>
              <a:rPr lang="en-US" dirty="0"/>
              <a:t> diam.</a:t>
            </a:r>
          </a:p>
        </p:txBody>
      </p:sp>
      <p:sp>
        <p:nvSpPr>
          <p:cNvPr id="4" name="Footer Placeholder 3">
            <a:extLst>
              <a:ext uri="{FF2B5EF4-FFF2-40B4-BE49-F238E27FC236}">
                <a16:creationId xmlns:a16="http://schemas.microsoft.com/office/drawing/2014/main" id="{B456D1BA-E04C-49D4-84D7-3FFC16881384}"/>
              </a:ext>
            </a:extLst>
          </p:cNvPr>
          <p:cNvSpPr>
            <a:spLocks noGrp="1"/>
          </p:cNvSpPr>
          <p:nvPr>
            <p:ph type="ftr" sz="quarter" idx="13"/>
          </p:nvPr>
        </p:nvSpPr>
        <p:spPr/>
        <p:txBody>
          <a:bodyPr/>
          <a:lstStyle>
            <a:lvl1pPr>
              <a:defRPr>
                <a:solidFill>
                  <a:schemeClr val="bg1"/>
                </a:solidFill>
              </a:defRPr>
            </a:lvl1pPr>
          </a:lstStyle>
          <a:p>
            <a:r>
              <a:rPr lang="en-GB" dirty="0"/>
              <a:t>Copyright© 2018 Sinch. All rights reserved. NDA Confidential.</a:t>
            </a:r>
          </a:p>
        </p:txBody>
      </p:sp>
      <p:sp>
        <p:nvSpPr>
          <p:cNvPr id="5" name="Slide Number Placeholder 4">
            <a:extLst>
              <a:ext uri="{FF2B5EF4-FFF2-40B4-BE49-F238E27FC236}">
                <a16:creationId xmlns:a16="http://schemas.microsoft.com/office/drawing/2014/main" id="{41BDF814-826F-49E7-855A-BBD212C2B568}"/>
              </a:ext>
            </a:extLst>
          </p:cNvPr>
          <p:cNvSpPr>
            <a:spLocks noGrp="1"/>
          </p:cNvSpPr>
          <p:nvPr>
            <p:ph type="sldNum" sz="quarter" idx="14"/>
          </p:nvPr>
        </p:nvSpPr>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129041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Key Message + Image + Bubble Right 3">
    <p:bg>
      <p:bgPr>
        <a:solidFill>
          <a:schemeClr val="accent2"/>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29" name="Graphic 5">
            <a:extLst>
              <a:ext uri="{FF2B5EF4-FFF2-40B4-BE49-F238E27FC236}">
                <a16:creationId xmlns:a16="http://schemas.microsoft.com/office/drawing/2014/main" id="{090084CC-72B9-4E25-96A8-C58A56507FF8}"/>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p>
        </p:txBody>
      </p:sp>
      <p:sp>
        <p:nvSpPr>
          <p:cNvPr id="9" name="Picture Placeholder 8">
            <a:extLst>
              <a:ext uri="{FF2B5EF4-FFF2-40B4-BE49-F238E27FC236}">
                <a16:creationId xmlns:a16="http://schemas.microsoft.com/office/drawing/2014/main" id="{F9883486-5134-4B87-B3A8-D4DDED0308C4}"/>
              </a:ext>
            </a:extLst>
          </p:cNvPr>
          <p:cNvSpPr>
            <a:spLocks noGrp="1"/>
          </p:cNvSpPr>
          <p:nvPr>
            <p:ph type="pic" sz="quarter" idx="11"/>
          </p:nvPr>
        </p:nvSpPr>
        <p:spPr>
          <a:xfrm>
            <a:off x="5950081" y="534310"/>
            <a:ext cx="4899114" cy="5800229"/>
          </a:xfrm>
          <a:custGeom>
            <a:avLst/>
            <a:gdLst>
              <a:gd name="connsiteX0" fmla="*/ 2449557 w 4899114"/>
              <a:gd name="connsiteY0" fmla="*/ 0 h 5800229"/>
              <a:gd name="connsiteX1" fmla="*/ 4899114 w 4899114"/>
              <a:gd name="connsiteY1" fmla="*/ 2449558 h 5800229"/>
              <a:gd name="connsiteX2" fmla="*/ 3398485 w 4899114"/>
              <a:gd name="connsiteY2" fmla="*/ 4707859 h 5800229"/>
              <a:gd name="connsiteX3" fmla="*/ 1511664 w 4899114"/>
              <a:gd name="connsiteY3" fmla="*/ 5800229 h 5800229"/>
              <a:gd name="connsiteX4" fmla="*/ 1515342 w 4899114"/>
              <a:gd name="connsiteY4" fmla="*/ 4715215 h 5800229"/>
              <a:gd name="connsiteX5" fmla="*/ 0 w 4899114"/>
              <a:gd name="connsiteY5" fmla="*/ 2449558 h 5800229"/>
              <a:gd name="connsiteX6" fmla="*/ 2449557 w 4899114"/>
              <a:gd name="connsiteY6" fmla="*/ 0 h 580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9114" h="5800229">
                <a:moveTo>
                  <a:pt x="2449557" y="0"/>
                </a:moveTo>
                <a:cubicBezTo>
                  <a:pt x="3803066" y="0"/>
                  <a:pt x="4899114" y="1096048"/>
                  <a:pt x="4899114" y="2449558"/>
                </a:cubicBezTo>
                <a:cubicBezTo>
                  <a:pt x="4899114" y="3464690"/>
                  <a:pt x="4281208" y="4336380"/>
                  <a:pt x="3398485" y="4707859"/>
                </a:cubicBezTo>
                <a:lnTo>
                  <a:pt x="1511664" y="5800229"/>
                </a:lnTo>
                <a:lnTo>
                  <a:pt x="1515342" y="4715215"/>
                </a:lnTo>
                <a:cubicBezTo>
                  <a:pt x="625262" y="4347414"/>
                  <a:pt x="0" y="3472046"/>
                  <a:pt x="0" y="2449558"/>
                </a:cubicBezTo>
                <a:cubicBezTo>
                  <a:pt x="0" y="1096048"/>
                  <a:pt x="1096048" y="0"/>
                  <a:pt x="2449557" y="0"/>
                </a:cubicBezTo>
                <a:close/>
              </a:path>
            </a:pathLst>
          </a:custGeom>
          <a:solidFill>
            <a:schemeClr val="bg1">
              <a:lumMod val="95000"/>
            </a:schemeClr>
          </a:solidFill>
        </p:spPr>
        <p:txBody>
          <a:bodyPr wrap="square" bIns="792000" anchor="ctr">
            <a:noAutofit/>
          </a:bodyPr>
          <a:lstStyle>
            <a:lvl1pPr algn="ctr">
              <a:defRPr/>
            </a:lvl1pPr>
          </a:lstStyle>
          <a:p>
            <a:endParaRPr lang="en-GB"/>
          </a:p>
        </p:txBody>
      </p:sp>
      <p:sp>
        <p:nvSpPr>
          <p:cNvPr id="10" name="Text Placeholder 11">
            <a:extLst>
              <a:ext uri="{FF2B5EF4-FFF2-40B4-BE49-F238E27FC236}">
                <a16:creationId xmlns:a16="http://schemas.microsoft.com/office/drawing/2014/main" id="{C8E937BB-B8FC-4D98-B216-2273022BE4A7}"/>
              </a:ext>
            </a:extLst>
          </p:cNvPr>
          <p:cNvSpPr>
            <a:spLocks noGrp="1"/>
          </p:cNvSpPr>
          <p:nvPr>
            <p:ph type="body" sz="quarter" idx="12" hasCustomPrompt="1"/>
          </p:nvPr>
        </p:nvSpPr>
        <p:spPr>
          <a:xfrm>
            <a:off x="528639" y="1685070"/>
            <a:ext cx="5135561" cy="3494223"/>
          </a:xfrm>
        </p:spPr>
        <p:txBody>
          <a:bodyPr anchor="ctr">
            <a:noAutofit/>
          </a:bodyPr>
          <a:lstStyle>
            <a:lvl1pPr algn="ctr">
              <a:defRPr sz="2800">
                <a:solidFill>
                  <a:schemeClr val="accent6"/>
                </a:solidFill>
                <a:latin typeface="+mn-lt"/>
              </a:defRPr>
            </a:lvl1pPr>
          </a:lstStyle>
          <a:p>
            <a:pPr lvl="0"/>
            <a:r>
              <a:rPr lang="en-US"/>
              <a:t>Lorem ipsum dolor </a:t>
            </a:r>
            <a:br>
              <a:rPr lang="en-US"/>
            </a:br>
            <a:r>
              <a:rPr lang="en-US"/>
              <a:t>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7" name="Footer Placeholder 3">
            <a:extLst>
              <a:ext uri="{FF2B5EF4-FFF2-40B4-BE49-F238E27FC236}">
                <a16:creationId xmlns:a16="http://schemas.microsoft.com/office/drawing/2014/main" id="{88E8F8A1-80BF-4835-AA3A-AC85C5C9B87C}"/>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dirty="0"/>
              <a:t>Copyright© 2018 Sinch. All rights reserved. NDA Confidential.</a:t>
            </a:r>
          </a:p>
        </p:txBody>
      </p:sp>
      <p:sp>
        <p:nvSpPr>
          <p:cNvPr id="8" name="Slide Number Placeholder 4">
            <a:extLst>
              <a:ext uri="{FF2B5EF4-FFF2-40B4-BE49-F238E27FC236}">
                <a16:creationId xmlns:a16="http://schemas.microsoft.com/office/drawing/2014/main" id="{FAA691D4-CF1D-48D8-8534-2302432735B7}"/>
              </a:ext>
            </a:extLst>
          </p:cNvPr>
          <p:cNvSpPr>
            <a:spLocks noGrp="1"/>
          </p:cNvSpPr>
          <p:nvPr>
            <p:ph type="sldNum" sz="quarter" idx="14"/>
          </p:nvPr>
        </p:nvSpPr>
        <p:spPr>
          <a:xfrm>
            <a:off x="11325225" y="6491092"/>
            <a:ext cx="350838" cy="138499"/>
          </a:xfrm>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405345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Key Message + Image + Bubble Right 4">
    <p:bg>
      <p:bgPr>
        <a:solidFill>
          <a:schemeClr val="tx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29" name="Graphic 5">
            <a:extLst>
              <a:ext uri="{FF2B5EF4-FFF2-40B4-BE49-F238E27FC236}">
                <a16:creationId xmlns:a16="http://schemas.microsoft.com/office/drawing/2014/main" id="{090084CC-72B9-4E25-96A8-C58A56507FF8}"/>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p>
        </p:txBody>
      </p:sp>
      <p:sp>
        <p:nvSpPr>
          <p:cNvPr id="10" name="Picture Placeholder 9">
            <a:extLst>
              <a:ext uri="{FF2B5EF4-FFF2-40B4-BE49-F238E27FC236}">
                <a16:creationId xmlns:a16="http://schemas.microsoft.com/office/drawing/2014/main" id="{2D9EE0A2-74DB-4657-8B99-12D2ED29636E}"/>
              </a:ext>
            </a:extLst>
          </p:cNvPr>
          <p:cNvSpPr>
            <a:spLocks noGrp="1"/>
          </p:cNvSpPr>
          <p:nvPr>
            <p:ph type="pic" sz="quarter" idx="11"/>
          </p:nvPr>
        </p:nvSpPr>
        <p:spPr>
          <a:xfrm>
            <a:off x="5950081" y="534310"/>
            <a:ext cx="4899114" cy="5800229"/>
          </a:xfrm>
          <a:custGeom>
            <a:avLst/>
            <a:gdLst>
              <a:gd name="connsiteX0" fmla="*/ 2449557 w 4899114"/>
              <a:gd name="connsiteY0" fmla="*/ 0 h 5800229"/>
              <a:gd name="connsiteX1" fmla="*/ 4899114 w 4899114"/>
              <a:gd name="connsiteY1" fmla="*/ 2449558 h 5800229"/>
              <a:gd name="connsiteX2" fmla="*/ 3398485 w 4899114"/>
              <a:gd name="connsiteY2" fmla="*/ 4707859 h 5800229"/>
              <a:gd name="connsiteX3" fmla="*/ 1511664 w 4899114"/>
              <a:gd name="connsiteY3" fmla="*/ 5800229 h 5800229"/>
              <a:gd name="connsiteX4" fmla="*/ 1515342 w 4899114"/>
              <a:gd name="connsiteY4" fmla="*/ 4715215 h 5800229"/>
              <a:gd name="connsiteX5" fmla="*/ 0 w 4899114"/>
              <a:gd name="connsiteY5" fmla="*/ 2449558 h 5800229"/>
              <a:gd name="connsiteX6" fmla="*/ 2449557 w 4899114"/>
              <a:gd name="connsiteY6" fmla="*/ 0 h 580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9114" h="5800229">
                <a:moveTo>
                  <a:pt x="2449557" y="0"/>
                </a:moveTo>
                <a:cubicBezTo>
                  <a:pt x="3803066" y="0"/>
                  <a:pt x="4899114" y="1096048"/>
                  <a:pt x="4899114" y="2449558"/>
                </a:cubicBezTo>
                <a:cubicBezTo>
                  <a:pt x="4899114" y="3464690"/>
                  <a:pt x="4281208" y="4336380"/>
                  <a:pt x="3398485" y="4707859"/>
                </a:cubicBezTo>
                <a:lnTo>
                  <a:pt x="1511664" y="5800229"/>
                </a:lnTo>
                <a:lnTo>
                  <a:pt x="1515342" y="4715215"/>
                </a:lnTo>
                <a:cubicBezTo>
                  <a:pt x="625262" y="4347414"/>
                  <a:pt x="0" y="3472046"/>
                  <a:pt x="0" y="2449558"/>
                </a:cubicBezTo>
                <a:cubicBezTo>
                  <a:pt x="0" y="1096048"/>
                  <a:pt x="1096048" y="0"/>
                  <a:pt x="2449557" y="0"/>
                </a:cubicBezTo>
                <a:close/>
              </a:path>
            </a:pathLst>
          </a:custGeom>
          <a:solidFill>
            <a:schemeClr val="bg1">
              <a:lumMod val="95000"/>
            </a:schemeClr>
          </a:solidFill>
        </p:spPr>
        <p:txBody>
          <a:bodyPr wrap="square" bIns="792000" anchor="ctr">
            <a:noAutofit/>
          </a:bodyPr>
          <a:lstStyle>
            <a:lvl1pPr algn="ctr">
              <a:defRPr/>
            </a:lvl1pPr>
          </a:lstStyle>
          <a:p>
            <a:endParaRPr lang="en-GB"/>
          </a:p>
        </p:txBody>
      </p:sp>
      <p:sp>
        <p:nvSpPr>
          <p:cNvPr id="11" name="Text Placeholder 11">
            <a:extLst>
              <a:ext uri="{FF2B5EF4-FFF2-40B4-BE49-F238E27FC236}">
                <a16:creationId xmlns:a16="http://schemas.microsoft.com/office/drawing/2014/main" id="{DB742F57-77A1-4156-9029-91F4211533D2}"/>
              </a:ext>
            </a:extLst>
          </p:cNvPr>
          <p:cNvSpPr>
            <a:spLocks noGrp="1"/>
          </p:cNvSpPr>
          <p:nvPr>
            <p:ph type="body" sz="quarter" idx="12" hasCustomPrompt="1"/>
          </p:nvPr>
        </p:nvSpPr>
        <p:spPr>
          <a:xfrm>
            <a:off x="528639" y="1685070"/>
            <a:ext cx="5135561" cy="3494223"/>
          </a:xfrm>
        </p:spPr>
        <p:txBody>
          <a:bodyPr anchor="ctr">
            <a:noAutofit/>
          </a:bodyPr>
          <a:lstStyle>
            <a:lvl1pPr algn="ctr">
              <a:defRPr sz="2800">
                <a:solidFill>
                  <a:schemeClr val="accent3"/>
                </a:solidFill>
                <a:latin typeface="+mn-lt"/>
              </a:defRPr>
            </a:lvl1pPr>
          </a:lstStyle>
          <a:p>
            <a:pPr lvl="0"/>
            <a:r>
              <a:rPr lang="en-US"/>
              <a:t>Lorem ipsum dolor </a:t>
            </a:r>
            <a:br>
              <a:rPr lang="en-US"/>
            </a:br>
            <a:r>
              <a:rPr lang="en-US"/>
              <a:t>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7" name="Footer Placeholder 3">
            <a:extLst>
              <a:ext uri="{FF2B5EF4-FFF2-40B4-BE49-F238E27FC236}">
                <a16:creationId xmlns:a16="http://schemas.microsoft.com/office/drawing/2014/main" id="{87EB9132-A0EE-4B1A-ACE9-1A04CC46A38C}"/>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dirty="0"/>
              <a:t>Copyright© 2018 Sinch. All rights reserved. NDA Confidential.</a:t>
            </a:r>
          </a:p>
        </p:txBody>
      </p:sp>
      <p:sp>
        <p:nvSpPr>
          <p:cNvPr id="8" name="Slide Number Placeholder 4">
            <a:extLst>
              <a:ext uri="{FF2B5EF4-FFF2-40B4-BE49-F238E27FC236}">
                <a16:creationId xmlns:a16="http://schemas.microsoft.com/office/drawing/2014/main" id="{370D1712-8A5A-47E5-BB43-4F2A19308305}"/>
              </a:ext>
            </a:extLst>
          </p:cNvPr>
          <p:cNvSpPr>
            <a:spLocks noGrp="1"/>
          </p:cNvSpPr>
          <p:nvPr>
            <p:ph type="sldNum" sz="quarter" idx="14"/>
          </p:nvPr>
        </p:nvSpPr>
        <p:spPr>
          <a:xfrm>
            <a:off x="11325225" y="6491092"/>
            <a:ext cx="350838" cy="138499"/>
          </a:xfrm>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63429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Quote + Image + Bubble Right ">
    <p:bg>
      <p:bgPr>
        <a:solidFill>
          <a:schemeClr val="accent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B3CFD2-A760-4DB5-87ED-B32EDF1F3A39}"/>
              </a:ext>
            </a:extLst>
          </p:cNvPr>
          <p:cNvSpPr/>
          <p:nvPr userDrawn="1"/>
        </p:nvSpPr>
        <p:spPr>
          <a:xfrm>
            <a:off x="9013371" y="5591616"/>
            <a:ext cx="3178629" cy="1266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B4FDF3C5-8357-4C24-8DA3-AA78C9199F42}"/>
              </a:ext>
            </a:extLst>
          </p:cNvPr>
          <p:cNvSpPr/>
          <p:nvPr userDrawn="1"/>
        </p:nvSpPr>
        <p:spPr>
          <a:xfrm>
            <a:off x="1" y="0"/>
            <a:ext cx="3162300" cy="1765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Picture Placeholder 16">
            <a:extLst>
              <a:ext uri="{FF2B5EF4-FFF2-40B4-BE49-F238E27FC236}">
                <a16:creationId xmlns:a16="http://schemas.microsoft.com/office/drawing/2014/main" id="{EBEA2744-C0AE-4E89-BBD1-B5BCE9DC0EFB}"/>
              </a:ext>
            </a:extLst>
          </p:cNvPr>
          <p:cNvSpPr>
            <a:spLocks noGrp="1"/>
          </p:cNvSpPr>
          <p:nvPr>
            <p:ph type="pic" sz="quarter" idx="10"/>
          </p:nvPr>
        </p:nvSpPr>
        <p:spPr>
          <a:xfrm>
            <a:off x="0" y="0"/>
            <a:ext cx="12192000" cy="6858000"/>
          </a:xfrm>
          <a:custGeom>
            <a:avLst/>
            <a:gdLst>
              <a:gd name="connsiteX0" fmla="*/ 9484276 w 12192000"/>
              <a:gd name="connsiteY0" fmla="*/ 5815885 h 6858000"/>
              <a:gd name="connsiteX1" fmla="*/ 9401247 w 12192000"/>
              <a:gd name="connsiteY1" fmla="*/ 5828909 h 6858000"/>
              <a:gd name="connsiteX2" fmla="*/ 9336125 w 12192000"/>
              <a:gd name="connsiteY2" fmla="*/ 5864183 h 6858000"/>
              <a:gd name="connsiteX3" fmla="*/ 9292168 w 12192000"/>
              <a:gd name="connsiteY3" fmla="*/ 5916823 h 6858000"/>
              <a:gd name="connsiteX4" fmla="*/ 9276431 w 12192000"/>
              <a:gd name="connsiteY4" fmla="*/ 5979774 h 6858000"/>
              <a:gd name="connsiteX5" fmla="*/ 9292711 w 12192000"/>
              <a:gd name="connsiteY5" fmla="*/ 6048151 h 6858000"/>
              <a:gd name="connsiteX6" fmla="*/ 9336125 w 12192000"/>
              <a:gd name="connsiteY6" fmla="*/ 6092108 h 6858000"/>
              <a:gd name="connsiteX7" fmla="*/ 9394192 w 12192000"/>
              <a:gd name="connsiteY7" fmla="*/ 6119242 h 6858000"/>
              <a:gd name="connsiteX8" fmla="*/ 9456057 w 12192000"/>
              <a:gd name="connsiteY8" fmla="*/ 6135522 h 6858000"/>
              <a:gd name="connsiteX9" fmla="*/ 9503813 w 12192000"/>
              <a:gd name="connsiteY9" fmla="*/ 6145290 h 6858000"/>
              <a:gd name="connsiteX10" fmla="*/ 9543428 w 12192000"/>
              <a:gd name="connsiteY10" fmla="*/ 6156686 h 6858000"/>
              <a:gd name="connsiteX11" fmla="*/ 9570019 w 12192000"/>
              <a:gd name="connsiteY11" fmla="*/ 6172424 h 6858000"/>
              <a:gd name="connsiteX12" fmla="*/ 9579787 w 12192000"/>
              <a:gd name="connsiteY12" fmla="*/ 6196302 h 6858000"/>
              <a:gd name="connsiteX13" fmla="*/ 9558623 w 12192000"/>
              <a:gd name="connsiteY13" fmla="*/ 6236460 h 6858000"/>
              <a:gd name="connsiteX14" fmla="*/ 9496215 w 12192000"/>
              <a:gd name="connsiteY14" fmla="*/ 6253283 h 6858000"/>
              <a:gd name="connsiteX15" fmla="*/ 9375741 w 12192000"/>
              <a:gd name="connsiteY15" fmla="*/ 6182192 h 6858000"/>
              <a:gd name="connsiteX16" fmla="*/ 9256352 w 12192000"/>
              <a:gd name="connsiteY16" fmla="*/ 6251112 h 6858000"/>
              <a:gd name="connsiteX17" fmla="*/ 9337211 w 12192000"/>
              <a:gd name="connsiteY17" fmla="*/ 6329258 h 6858000"/>
              <a:gd name="connsiteX18" fmla="*/ 9491331 w 12192000"/>
              <a:gd name="connsiteY18" fmla="*/ 6362904 h 6858000"/>
              <a:gd name="connsiteX19" fmla="*/ 9590098 w 12192000"/>
              <a:gd name="connsiteY19" fmla="*/ 6347166 h 6858000"/>
              <a:gd name="connsiteX20" fmla="*/ 9660646 w 12192000"/>
              <a:gd name="connsiteY20" fmla="*/ 6307008 h 6858000"/>
              <a:gd name="connsiteX21" fmla="*/ 9702432 w 12192000"/>
              <a:gd name="connsiteY21" fmla="*/ 6251655 h 6858000"/>
              <a:gd name="connsiteX22" fmla="*/ 9715999 w 12192000"/>
              <a:gd name="connsiteY22" fmla="*/ 6189790 h 6858000"/>
              <a:gd name="connsiteX23" fmla="*/ 9698634 w 12192000"/>
              <a:gd name="connsiteY23" fmla="*/ 6119784 h 6858000"/>
              <a:gd name="connsiteX24" fmla="*/ 9653591 w 12192000"/>
              <a:gd name="connsiteY24" fmla="*/ 6073657 h 6858000"/>
              <a:gd name="connsiteX25" fmla="*/ 9592269 w 12192000"/>
              <a:gd name="connsiteY25" fmla="*/ 6045980 h 6858000"/>
              <a:gd name="connsiteX26" fmla="*/ 9525520 w 12192000"/>
              <a:gd name="connsiteY26" fmla="*/ 6029700 h 6858000"/>
              <a:gd name="connsiteX27" fmla="*/ 9441947 w 12192000"/>
              <a:gd name="connsiteY27" fmla="*/ 6006907 h 6858000"/>
              <a:gd name="connsiteX28" fmla="*/ 9411015 w 12192000"/>
              <a:gd name="connsiteY28" fmla="*/ 5971633 h 6858000"/>
              <a:gd name="connsiteX29" fmla="*/ 9430008 w 12192000"/>
              <a:gd name="connsiteY29" fmla="*/ 5935274 h 6858000"/>
              <a:gd name="connsiteX30" fmla="*/ 9484276 w 12192000"/>
              <a:gd name="connsiteY30" fmla="*/ 5921164 h 6858000"/>
              <a:gd name="connsiteX31" fmla="*/ 9546141 w 12192000"/>
              <a:gd name="connsiteY31" fmla="*/ 5935817 h 6858000"/>
              <a:gd name="connsiteX32" fmla="*/ 9587385 w 12192000"/>
              <a:gd name="connsiteY32" fmla="*/ 5976517 h 6858000"/>
              <a:gd name="connsiteX33" fmla="*/ 9698634 w 12192000"/>
              <a:gd name="connsiteY33" fmla="*/ 5913024 h 6858000"/>
              <a:gd name="connsiteX34" fmla="*/ 9620488 w 12192000"/>
              <a:gd name="connsiteY34" fmla="*/ 5845732 h 6858000"/>
              <a:gd name="connsiteX35" fmla="*/ 9484276 w 12192000"/>
              <a:gd name="connsiteY35" fmla="*/ 5815885 h 6858000"/>
              <a:gd name="connsiteX36" fmla="*/ 10869731 w 12192000"/>
              <a:gd name="connsiteY36" fmla="*/ 5814800 h 6858000"/>
              <a:gd name="connsiteX37" fmla="*/ 10673282 w 12192000"/>
              <a:gd name="connsiteY37" fmla="*/ 5893488 h 6858000"/>
              <a:gd name="connsiteX38" fmla="*/ 10595679 w 12192000"/>
              <a:gd name="connsiteY38" fmla="*/ 6088852 h 6858000"/>
              <a:gd name="connsiteX39" fmla="*/ 10673825 w 12192000"/>
              <a:gd name="connsiteY39" fmla="*/ 6284216 h 6858000"/>
              <a:gd name="connsiteX40" fmla="*/ 10870274 w 12192000"/>
              <a:gd name="connsiteY40" fmla="*/ 6362904 h 6858000"/>
              <a:gd name="connsiteX41" fmla="*/ 11104711 w 12192000"/>
              <a:gd name="connsiteY41" fmla="*/ 6227777 h 6858000"/>
              <a:gd name="connsiteX42" fmla="*/ 10988578 w 12192000"/>
              <a:gd name="connsiteY42" fmla="*/ 6161571 h 6858000"/>
              <a:gd name="connsiteX43" fmla="*/ 10869189 w 12192000"/>
              <a:gd name="connsiteY43" fmla="*/ 6229948 h 6858000"/>
              <a:gd name="connsiteX44" fmla="*/ 10769336 w 12192000"/>
              <a:gd name="connsiteY44" fmla="*/ 6190332 h 6858000"/>
              <a:gd name="connsiteX45" fmla="*/ 10729721 w 12192000"/>
              <a:gd name="connsiteY45" fmla="*/ 6088852 h 6858000"/>
              <a:gd name="connsiteX46" fmla="*/ 10868646 w 12192000"/>
              <a:gd name="connsiteY46" fmla="*/ 5946670 h 6858000"/>
              <a:gd name="connsiteX47" fmla="*/ 10986950 w 12192000"/>
              <a:gd name="connsiteY47" fmla="*/ 6016133 h 6858000"/>
              <a:gd name="connsiteX48" fmla="*/ 11101997 w 12192000"/>
              <a:gd name="connsiteY48" fmla="*/ 5948841 h 6858000"/>
              <a:gd name="connsiteX49" fmla="*/ 10869731 w 12192000"/>
              <a:gd name="connsiteY49" fmla="*/ 5814800 h 6858000"/>
              <a:gd name="connsiteX50" fmla="*/ 10268445 w 12192000"/>
              <a:gd name="connsiteY50" fmla="*/ 5814800 h 6858000"/>
              <a:gd name="connsiteX51" fmla="*/ 10088276 w 12192000"/>
              <a:gd name="connsiteY51" fmla="*/ 5888604 h 6858000"/>
              <a:gd name="connsiteX52" fmla="*/ 10015557 w 12192000"/>
              <a:gd name="connsiteY52" fmla="*/ 6067687 h 6858000"/>
              <a:gd name="connsiteX53" fmla="*/ 10015557 w 12192000"/>
              <a:gd name="connsiteY53" fmla="*/ 6348252 h 6858000"/>
              <a:gd name="connsiteX54" fmla="*/ 10150141 w 12192000"/>
              <a:gd name="connsiteY54" fmla="*/ 6348252 h 6858000"/>
              <a:gd name="connsiteX55" fmla="*/ 10150141 w 12192000"/>
              <a:gd name="connsiteY55" fmla="*/ 6076913 h 6858000"/>
              <a:gd name="connsiteX56" fmla="*/ 10183245 w 12192000"/>
              <a:gd name="connsiteY56" fmla="*/ 5980859 h 6858000"/>
              <a:gd name="connsiteX57" fmla="*/ 10267902 w 12192000"/>
              <a:gd name="connsiteY57" fmla="*/ 5946670 h 6858000"/>
              <a:gd name="connsiteX58" fmla="*/ 10352560 w 12192000"/>
              <a:gd name="connsiteY58" fmla="*/ 5980859 h 6858000"/>
              <a:gd name="connsiteX59" fmla="*/ 10386749 w 12192000"/>
              <a:gd name="connsiteY59" fmla="*/ 6076913 h 6858000"/>
              <a:gd name="connsiteX60" fmla="*/ 10386749 w 12192000"/>
              <a:gd name="connsiteY60" fmla="*/ 6348794 h 6858000"/>
              <a:gd name="connsiteX61" fmla="*/ 10387834 w 12192000"/>
              <a:gd name="connsiteY61" fmla="*/ 6348794 h 6858000"/>
              <a:gd name="connsiteX62" fmla="*/ 10522418 w 12192000"/>
              <a:gd name="connsiteY62" fmla="*/ 6348794 h 6858000"/>
              <a:gd name="connsiteX63" fmla="*/ 10522418 w 12192000"/>
              <a:gd name="connsiteY63" fmla="*/ 6067687 h 6858000"/>
              <a:gd name="connsiteX64" fmla="*/ 10448614 w 12192000"/>
              <a:gd name="connsiteY64" fmla="*/ 5888604 h 6858000"/>
              <a:gd name="connsiteX65" fmla="*/ 10268445 w 12192000"/>
              <a:gd name="connsiteY65" fmla="*/ 5814800 h 6858000"/>
              <a:gd name="connsiteX66" fmla="*/ 9923845 w 12192000"/>
              <a:gd name="connsiteY66" fmla="*/ 5814800 h 6858000"/>
              <a:gd name="connsiteX67" fmla="*/ 9790346 w 12192000"/>
              <a:gd name="connsiteY67" fmla="*/ 5892402 h 6858000"/>
              <a:gd name="connsiteX68" fmla="*/ 9790346 w 12192000"/>
              <a:gd name="connsiteY68" fmla="*/ 6348794 h 6858000"/>
              <a:gd name="connsiteX69" fmla="*/ 9923845 w 12192000"/>
              <a:gd name="connsiteY69" fmla="*/ 6348794 h 6858000"/>
              <a:gd name="connsiteX70" fmla="*/ 11309842 w 12192000"/>
              <a:gd name="connsiteY70" fmla="*/ 5593930 h 6858000"/>
              <a:gd name="connsiteX71" fmla="*/ 11175801 w 12192000"/>
              <a:gd name="connsiteY71" fmla="*/ 5670990 h 6858000"/>
              <a:gd name="connsiteX72" fmla="*/ 11175801 w 12192000"/>
              <a:gd name="connsiteY72" fmla="*/ 6348252 h 6858000"/>
              <a:gd name="connsiteX73" fmla="*/ 11310385 w 12192000"/>
              <a:gd name="connsiteY73" fmla="*/ 6348252 h 6858000"/>
              <a:gd name="connsiteX74" fmla="*/ 11310385 w 12192000"/>
              <a:gd name="connsiteY74" fmla="*/ 6076913 h 6858000"/>
              <a:gd name="connsiteX75" fmla="*/ 11343489 w 12192000"/>
              <a:gd name="connsiteY75" fmla="*/ 5980859 h 6858000"/>
              <a:gd name="connsiteX76" fmla="*/ 11428146 w 12192000"/>
              <a:gd name="connsiteY76" fmla="*/ 5946670 h 6858000"/>
              <a:gd name="connsiteX77" fmla="*/ 11512804 w 12192000"/>
              <a:gd name="connsiteY77" fmla="*/ 5980859 h 6858000"/>
              <a:gd name="connsiteX78" fmla="*/ 11546993 w 12192000"/>
              <a:gd name="connsiteY78" fmla="*/ 6076913 h 6858000"/>
              <a:gd name="connsiteX79" fmla="*/ 11546993 w 12192000"/>
              <a:gd name="connsiteY79" fmla="*/ 6348252 h 6858000"/>
              <a:gd name="connsiteX80" fmla="*/ 11681576 w 12192000"/>
              <a:gd name="connsiteY80" fmla="*/ 6348252 h 6858000"/>
              <a:gd name="connsiteX81" fmla="*/ 11681576 w 12192000"/>
              <a:gd name="connsiteY81" fmla="*/ 6067687 h 6858000"/>
              <a:gd name="connsiteX82" fmla="*/ 11608858 w 12192000"/>
              <a:gd name="connsiteY82" fmla="*/ 5888604 h 6858000"/>
              <a:gd name="connsiteX83" fmla="*/ 11428689 w 12192000"/>
              <a:gd name="connsiteY83" fmla="*/ 5814800 h 6858000"/>
              <a:gd name="connsiteX84" fmla="*/ 11309842 w 12192000"/>
              <a:gd name="connsiteY84" fmla="*/ 5855500 h 6858000"/>
              <a:gd name="connsiteX85" fmla="*/ 8399640 w 12192000"/>
              <a:gd name="connsiteY85" fmla="*/ 534309 h 6858000"/>
              <a:gd name="connsiteX86" fmla="*/ 5950082 w 12192000"/>
              <a:gd name="connsiteY86" fmla="*/ 2983867 h 6858000"/>
              <a:gd name="connsiteX87" fmla="*/ 7465425 w 12192000"/>
              <a:gd name="connsiteY87" fmla="*/ 5249524 h 6858000"/>
              <a:gd name="connsiteX88" fmla="*/ 7461747 w 12192000"/>
              <a:gd name="connsiteY88" fmla="*/ 6334538 h 6858000"/>
              <a:gd name="connsiteX89" fmla="*/ 9348568 w 12192000"/>
              <a:gd name="connsiteY89" fmla="*/ 5242168 h 6858000"/>
              <a:gd name="connsiteX90" fmla="*/ 10849198 w 12192000"/>
              <a:gd name="connsiteY90" fmla="*/ 2983867 h 6858000"/>
              <a:gd name="connsiteX91" fmla="*/ 8399640 w 12192000"/>
              <a:gd name="connsiteY91" fmla="*/ 534309 h 6858000"/>
              <a:gd name="connsiteX92" fmla="*/ 1240040 w 12192000"/>
              <a:gd name="connsiteY92" fmla="*/ 511007 h 6858000"/>
              <a:gd name="connsiteX93" fmla="*/ 1172773 w 12192000"/>
              <a:gd name="connsiteY93" fmla="*/ 544892 h 6858000"/>
              <a:gd name="connsiteX94" fmla="*/ 1197762 w 12192000"/>
              <a:gd name="connsiteY94" fmla="*/ 637705 h 6858000"/>
              <a:gd name="connsiteX95" fmla="*/ 1353046 w 12192000"/>
              <a:gd name="connsiteY95" fmla="*/ 726948 h 6858000"/>
              <a:gd name="connsiteX96" fmla="*/ 1317348 w 12192000"/>
              <a:gd name="connsiteY96" fmla="*/ 748367 h 6858000"/>
              <a:gd name="connsiteX97" fmla="*/ 1311993 w 12192000"/>
              <a:gd name="connsiteY97" fmla="*/ 751936 h 6858000"/>
              <a:gd name="connsiteX98" fmla="*/ 1237029 w 12192000"/>
              <a:gd name="connsiteY98" fmla="*/ 816192 h 6858000"/>
              <a:gd name="connsiteX99" fmla="*/ 1138860 w 12192000"/>
              <a:gd name="connsiteY99" fmla="*/ 759076 h 6858000"/>
              <a:gd name="connsiteX100" fmla="*/ 746187 w 12192000"/>
              <a:gd name="connsiteY100" fmla="*/ 712669 h 6858000"/>
              <a:gd name="connsiteX101" fmla="*/ 533787 w 12192000"/>
              <a:gd name="connsiteY101" fmla="*/ 935778 h 6858000"/>
              <a:gd name="connsiteX102" fmla="*/ 515939 w 12192000"/>
              <a:gd name="connsiteY102" fmla="*/ 1048224 h 6858000"/>
              <a:gd name="connsiteX103" fmla="*/ 533787 w 12192000"/>
              <a:gd name="connsiteY103" fmla="*/ 1160671 h 6858000"/>
              <a:gd name="connsiteX104" fmla="*/ 747972 w 12192000"/>
              <a:gd name="connsiteY104" fmla="*/ 1376639 h 6858000"/>
              <a:gd name="connsiteX105" fmla="*/ 885408 w 12192000"/>
              <a:gd name="connsiteY105" fmla="*/ 1401627 h 6858000"/>
              <a:gd name="connsiteX106" fmla="*/ 1140646 w 12192000"/>
              <a:gd name="connsiteY106" fmla="*/ 1326663 h 6858000"/>
              <a:gd name="connsiteX107" fmla="*/ 1142429 w 12192000"/>
              <a:gd name="connsiteY107" fmla="*/ 1326663 h 6858000"/>
              <a:gd name="connsiteX108" fmla="*/ 1906357 w 12192000"/>
              <a:gd name="connsiteY108" fmla="*/ 880447 h 6858000"/>
              <a:gd name="connsiteX109" fmla="*/ 2181227 w 12192000"/>
              <a:gd name="connsiteY109" fmla="*/ 839395 h 6858000"/>
              <a:gd name="connsiteX110" fmla="*/ 2315093 w 12192000"/>
              <a:gd name="connsiteY110" fmla="*/ 975045 h 6858000"/>
              <a:gd name="connsiteX111" fmla="*/ 2325802 w 12192000"/>
              <a:gd name="connsiteY111" fmla="*/ 1044654 h 6858000"/>
              <a:gd name="connsiteX112" fmla="*/ 2315093 w 12192000"/>
              <a:gd name="connsiteY112" fmla="*/ 1114264 h 6858000"/>
              <a:gd name="connsiteX113" fmla="*/ 2183012 w 12192000"/>
              <a:gd name="connsiteY113" fmla="*/ 1251699 h 6858000"/>
              <a:gd name="connsiteX114" fmla="*/ 1908141 w 12192000"/>
              <a:gd name="connsiteY114" fmla="*/ 1214216 h 6858000"/>
              <a:gd name="connsiteX115" fmla="*/ 1809973 w 12192000"/>
              <a:gd name="connsiteY115" fmla="*/ 1158886 h 6858000"/>
              <a:gd name="connsiteX116" fmla="*/ 1824252 w 12192000"/>
              <a:gd name="connsiteY116" fmla="*/ 1091061 h 6858000"/>
              <a:gd name="connsiteX117" fmla="*/ 1354830 w 12192000"/>
              <a:gd name="connsiteY117" fmla="*/ 1365930 h 6858000"/>
              <a:gd name="connsiteX118" fmla="*/ 1354830 w 12192000"/>
              <a:gd name="connsiteY118" fmla="*/ 1524783 h 6858000"/>
              <a:gd name="connsiteX119" fmla="*/ 1665399 w 12192000"/>
              <a:gd name="connsiteY119" fmla="*/ 1340942 h 6858000"/>
              <a:gd name="connsiteX120" fmla="*/ 1740363 w 12192000"/>
              <a:gd name="connsiteY120" fmla="*/ 1276687 h 6858000"/>
              <a:gd name="connsiteX121" fmla="*/ 1838531 w 12192000"/>
              <a:gd name="connsiteY121" fmla="*/ 1333802 h 6858000"/>
              <a:gd name="connsiteX122" fmla="*/ 2231203 w 12192000"/>
              <a:gd name="connsiteY122" fmla="*/ 1380209 h 6858000"/>
              <a:gd name="connsiteX123" fmla="*/ 2443603 w 12192000"/>
              <a:gd name="connsiteY123" fmla="*/ 1157101 h 6858000"/>
              <a:gd name="connsiteX124" fmla="*/ 2461452 w 12192000"/>
              <a:gd name="connsiteY124" fmla="*/ 1044654 h 6858000"/>
              <a:gd name="connsiteX125" fmla="*/ 2443603 w 12192000"/>
              <a:gd name="connsiteY125" fmla="*/ 933993 h 6858000"/>
              <a:gd name="connsiteX126" fmla="*/ 2229419 w 12192000"/>
              <a:gd name="connsiteY126" fmla="*/ 714454 h 6858000"/>
              <a:gd name="connsiteX127" fmla="*/ 2091983 w 12192000"/>
              <a:gd name="connsiteY127" fmla="*/ 689466 h 6858000"/>
              <a:gd name="connsiteX128" fmla="*/ 1836746 w 12192000"/>
              <a:gd name="connsiteY128" fmla="*/ 764430 h 6858000"/>
              <a:gd name="connsiteX129" fmla="*/ 1071036 w 12192000"/>
              <a:gd name="connsiteY129" fmla="*/ 1216001 h 6858000"/>
              <a:gd name="connsiteX130" fmla="*/ 796164 w 12192000"/>
              <a:gd name="connsiteY130" fmla="*/ 1257053 h 6858000"/>
              <a:gd name="connsiteX131" fmla="*/ 662298 w 12192000"/>
              <a:gd name="connsiteY131" fmla="*/ 1121403 h 6858000"/>
              <a:gd name="connsiteX132" fmla="*/ 651589 w 12192000"/>
              <a:gd name="connsiteY132" fmla="*/ 1051794 h 6858000"/>
              <a:gd name="connsiteX133" fmla="*/ 662298 w 12192000"/>
              <a:gd name="connsiteY133" fmla="*/ 982184 h 6858000"/>
              <a:gd name="connsiteX134" fmla="*/ 794379 w 12192000"/>
              <a:gd name="connsiteY134" fmla="*/ 844749 h 6858000"/>
              <a:gd name="connsiteX135" fmla="*/ 1069251 w 12192000"/>
              <a:gd name="connsiteY135" fmla="*/ 882232 h 6858000"/>
              <a:gd name="connsiteX136" fmla="*/ 1167418 w 12192000"/>
              <a:gd name="connsiteY136" fmla="*/ 937562 h 6858000"/>
              <a:gd name="connsiteX137" fmla="*/ 1153140 w 12192000"/>
              <a:gd name="connsiteY137" fmla="*/ 1000033 h 6858000"/>
              <a:gd name="connsiteX138" fmla="*/ 1776061 w 12192000"/>
              <a:gd name="connsiteY138" fmla="*/ 639490 h 6858000"/>
              <a:gd name="connsiteX139" fmla="*/ 1801049 w 12192000"/>
              <a:gd name="connsiteY139" fmla="*/ 546677 h 6858000"/>
              <a:gd name="connsiteX140" fmla="*/ 1708236 w 12192000"/>
              <a:gd name="connsiteY140" fmla="*/ 521689 h 6858000"/>
              <a:gd name="connsiteX141" fmla="*/ 1488696 w 12192000"/>
              <a:gd name="connsiteY141" fmla="*/ 648414 h 6858000"/>
              <a:gd name="connsiteX142" fmla="*/ 1265587 w 12192000"/>
              <a:gd name="connsiteY142" fmla="*/ 519904 h 6858000"/>
              <a:gd name="connsiteX143" fmla="*/ 1240040 w 12192000"/>
              <a:gd name="connsiteY143" fmla="*/ 511007 h 6858000"/>
              <a:gd name="connsiteX144" fmla="*/ 0 w 12192000"/>
              <a:gd name="connsiteY144" fmla="*/ 0 h 6858000"/>
              <a:gd name="connsiteX145" fmla="*/ 12192000 w 12192000"/>
              <a:gd name="connsiteY145" fmla="*/ 0 h 6858000"/>
              <a:gd name="connsiteX146" fmla="*/ 12192000 w 12192000"/>
              <a:gd name="connsiteY146" fmla="*/ 6858000 h 6858000"/>
              <a:gd name="connsiteX147" fmla="*/ 0 w 12192000"/>
              <a:gd name="connsiteY14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12192000" h="6858000">
                <a:moveTo>
                  <a:pt x="9484276" y="5815885"/>
                </a:moveTo>
                <a:cubicBezTo>
                  <a:pt x="9452258" y="5815885"/>
                  <a:pt x="9427295" y="5820226"/>
                  <a:pt x="9401247" y="5828909"/>
                </a:cubicBezTo>
                <a:cubicBezTo>
                  <a:pt x="9375198" y="5837592"/>
                  <a:pt x="9355119" y="5849531"/>
                  <a:pt x="9336125" y="5864183"/>
                </a:cubicBezTo>
                <a:cubicBezTo>
                  <a:pt x="9317132" y="5879378"/>
                  <a:pt x="9302479" y="5896744"/>
                  <a:pt x="9292168" y="5916823"/>
                </a:cubicBezTo>
                <a:cubicBezTo>
                  <a:pt x="9281858" y="5936902"/>
                  <a:pt x="9276431" y="5957524"/>
                  <a:pt x="9276431" y="5979774"/>
                </a:cubicBezTo>
                <a:cubicBezTo>
                  <a:pt x="9276431" y="6007450"/>
                  <a:pt x="9281858" y="6030243"/>
                  <a:pt x="9292711" y="6048151"/>
                </a:cubicBezTo>
                <a:cubicBezTo>
                  <a:pt x="9304107" y="6065517"/>
                  <a:pt x="9318217" y="6080712"/>
                  <a:pt x="9336125" y="6092108"/>
                </a:cubicBezTo>
                <a:cubicBezTo>
                  <a:pt x="9354034" y="6103504"/>
                  <a:pt x="9371942" y="6112730"/>
                  <a:pt x="9394192" y="6119242"/>
                </a:cubicBezTo>
                <a:cubicBezTo>
                  <a:pt x="9416442" y="6125754"/>
                  <a:pt x="9433807" y="6131181"/>
                  <a:pt x="9456057" y="6135522"/>
                </a:cubicBezTo>
                <a:cubicBezTo>
                  <a:pt x="9472880" y="6138778"/>
                  <a:pt x="9489160" y="6142034"/>
                  <a:pt x="9503813" y="6145290"/>
                </a:cubicBezTo>
                <a:cubicBezTo>
                  <a:pt x="9519008" y="6148546"/>
                  <a:pt x="9532032" y="6152345"/>
                  <a:pt x="9543428" y="6156686"/>
                </a:cubicBezTo>
                <a:cubicBezTo>
                  <a:pt x="9554824" y="6161028"/>
                  <a:pt x="9563507" y="6166455"/>
                  <a:pt x="9570019" y="6172424"/>
                </a:cubicBezTo>
                <a:cubicBezTo>
                  <a:pt x="9576531" y="6178394"/>
                  <a:pt x="9579787" y="6186534"/>
                  <a:pt x="9579787" y="6196302"/>
                </a:cubicBezTo>
                <a:cubicBezTo>
                  <a:pt x="9579787" y="6211497"/>
                  <a:pt x="9572733" y="6225064"/>
                  <a:pt x="9558623" y="6236460"/>
                </a:cubicBezTo>
                <a:cubicBezTo>
                  <a:pt x="9543971" y="6247856"/>
                  <a:pt x="9523349" y="6253283"/>
                  <a:pt x="9496215" y="6253283"/>
                </a:cubicBezTo>
                <a:cubicBezTo>
                  <a:pt x="9439234" y="6253283"/>
                  <a:pt x="9399076" y="6229405"/>
                  <a:pt x="9375741" y="6182192"/>
                </a:cubicBezTo>
                <a:lnTo>
                  <a:pt x="9256352" y="6251112"/>
                </a:lnTo>
                <a:cubicBezTo>
                  <a:pt x="9276431" y="6284216"/>
                  <a:pt x="9303565" y="6310264"/>
                  <a:pt x="9337211" y="6329258"/>
                </a:cubicBezTo>
                <a:cubicBezTo>
                  <a:pt x="9377369" y="6351508"/>
                  <a:pt x="9428380" y="6362904"/>
                  <a:pt x="9491331" y="6362904"/>
                </a:cubicBezTo>
                <a:cubicBezTo>
                  <a:pt x="9529318" y="6362904"/>
                  <a:pt x="9562422" y="6358020"/>
                  <a:pt x="9590098" y="6347166"/>
                </a:cubicBezTo>
                <a:cubicBezTo>
                  <a:pt x="9618317" y="6336855"/>
                  <a:pt x="9641653" y="6323288"/>
                  <a:pt x="9660646" y="6307008"/>
                </a:cubicBezTo>
                <a:cubicBezTo>
                  <a:pt x="9679640" y="6290728"/>
                  <a:pt x="9693207" y="6272277"/>
                  <a:pt x="9702432" y="6251655"/>
                </a:cubicBezTo>
                <a:cubicBezTo>
                  <a:pt x="9711658" y="6231033"/>
                  <a:pt x="9715999" y="6210412"/>
                  <a:pt x="9715999" y="6189790"/>
                </a:cubicBezTo>
                <a:cubicBezTo>
                  <a:pt x="9715999" y="6162113"/>
                  <a:pt x="9710030" y="6138778"/>
                  <a:pt x="9698634" y="6119784"/>
                </a:cubicBezTo>
                <a:cubicBezTo>
                  <a:pt x="9687238" y="6100791"/>
                  <a:pt x="9672043" y="6085596"/>
                  <a:pt x="9653591" y="6073657"/>
                </a:cubicBezTo>
                <a:cubicBezTo>
                  <a:pt x="9635140" y="6061718"/>
                  <a:pt x="9614519" y="6052492"/>
                  <a:pt x="9592269" y="6045980"/>
                </a:cubicBezTo>
                <a:cubicBezTo>
                  <a:pt x="9569477" y="6040011"/>
                  <a:pt x="9547769" y="6034041"/>
                  <a:pt x="9525520" y="6029700"/>
                </a:cubicBezTo>
                <a:cubicBezTo>
                  <a:pt x="9487532" y="6021560"/>
                  <a:pt x="9462569" y="6013962"/>
                  <a:pt x="9441947" y="6006907"/>
                </a:cubicBezTo>
                <a:cubicBezTo>
                  <a:pt x="9421326" y="6000395"/>
                  <a:pt x="9411015" y="5988456"/>
                  <a:pt x="9411015" y="5971633"/>
                </a:cubicBezTo>
                <a:cubicBezTo>
                  <a:pt x="9411015" y="5956981"/>
                  <a:pt x="9417527" y="5944499"/>
                  <a:pt x="9430008" y="5935274"/>
                </a:cubicBezTo>
                <a:cubicBezTo>
                  <a:pt x="9443033" y="5926048"/>
                  <a:pt x="9457685" y="5921164"/>
                  <a:pt x="9484276" y="5921164"/>
                </a:cubicBezTo>
                <a:cubicBezTo>
                  <a:pt x="9509239" y="5921164"/>
                  <a:pt x="9529861" y="5926048"/>
                  <a:pt x="9546141" y="5935817"/>
                </a:cubicBezTo>
                <a:cubicBezTo>
                  <a:pt x="9562422" y="5945585"/>
                  <a:pt x="9576531" y="5959152"/>
                  <a:pt x="9587385" y="5976517"/>
                </a:cubicBezTo>
                <a:lnTo>
                  <a:pt x="9698634" y="5913024"/>
                </a:lnTo>
                <a:cubicBezTo>
                  <a:pt x="9676384" y="5884805"/>
                  <a:pt x="9650335" y="5862555"/>
                  <a:pt x="9620488" y="5845732"/>
                </a:cubicBezTo>
                <a:cubicBezTo>
                  <a:pt x="9585214" y="5825653"/>
                  <a:pt x="9540172" y="5815885"/>
                  <a:pt x="9484276" y="5815885"/>
                </a:cubicBezTo>
                <a:close/>
                <a:moveTo>
                  <a:pt x="10869731" y="5814800"/>
                </a:moveTo>
                <a:cubicBezTo>
                  <a:pt x="10792128" y="5814800"/>
                  <a:pt x="10726464" y="5840848"/>
                  <a:pt x="10673282" y="5893488"/>
                </a:cubicBezTo>
                <a:cubicBezTo>
                  <a:pt x="10621185" y="5946670"/>
                  <a:pt x="10595679" y="6010706"/>
                  <a:pt x="10595679" y="6088852"/>
                </a:cubicBezTo>
                <a:cubicBezTo>
                  <a:pt x="10595679" y="6166997"/>
                  <a:pt x="10621728" y="6231033"/>
                  <a:pt x="10673825" y="6284216"/>
                </a:cubicBezTo>
                <a:cubicBezTo>
                  <a:pt x="10727007" y="6337398"/>
                  <a:pt x="10792128" y="6362904"/>
                  <a:pt x="10870274" y="6362904"/>
                </a:cubicBezTo>
                <a:cubicBezTo>
                  <a:pt x="10971212" y="6362904"/>
                  <a:pt x="11059126" y="6309722"/>
                  <a:pt x="11104711" y="6227777"/>
                </a:cubicBezTo>
                <a:lnTo>
                  <a:pt x="10988578" y="6161571"/>
                </a:lnTo>
                <a:cubicBezTo>
                  <a:pt x="10967956" y="6203899"/>
                  <a:pt x="10922914" y="6229948"/>
                  <a:pt x="10869189" y="6229948"/>
                </a:cubicBezTo>
                <a:cubicBezTo>
                  <a:pt x="10828488" y="6229948"/>
                  <a:pt x="10795385" y="6216381"/>
                  <a:pt x="10769336" y="6190332"/>
                </a:cubicBezTo>
                <a:cubicBezTo>
                  <a:pt x="10743287" y="6163199"/>
                  <a:pt x="10729721" y="6129010"/>
                  <a:pt x="10729721" y="6088852"/>
                </a:cubicBezTo>
                <a:cubicBezTo>
                  <a:pt x="10729721" y="6005822"/>
                  <a:pt x="10788872" y="5946670"/>
                  <a:pt x="10868646" y="5946670"/>
                </a:cubicBezTo>
                <a:cubicBezTo>
                  <a:pt x="10921828" y="5946670"/>
                  <a:pt x="10966328" y="5973804"/>
                  <a:pt x="10986950" y="6016133"/>
                </a:cubicBezTo>
                <a:lnTo>
                  <a:pt x="11101997" y="5948841"/>
                </a:lnTo>
                <a:cubicBezTo>
                  <a:pt x="11059668" y="5866897"/>
                  <a:pt x="10970126" y="5814800"/>
                  <a:pt x="10869731" y="5814800"/>
                </a:cubicBezTo>
                <a:close/>
                <a:moveTo>
                  <a:pt x="10268445" y="5814800"/>
                </a:moveTo>
                <a:cubicBezTo>
                  <a:pt x="10197354" y="5814800"/>
                  <a:pt x="10137117" y="5839763"/>
                  <a:pt x="10088276" y="5888604"/>
                </a:cubicBezTo>
                <a:cubicBezTo>
                  <a:pt x="10039435" y="5937445"/>
                  <a:pt x="10015557" y="5996597"/>
                  <a:pt x="10015557" y="6067687"/>
                </a:cubicBezTo>
                <a:lnTo>
                  <a:pt x="10015557" y="6348252"/>
                </a:lnTo>
                <a:lnTo>
                  <a:pt x="10150141" y="6348252"/>
                </a:lnTo>
                <a:lnTo>
                  <a:pt x="10150141" y="6076913"/>
                </a:lnTo>
                <a:cubicBezTo>
                  <a:pt x="10150141" y="6042181"/>
                  <a:pt x="10161537" y="6003651"/>
                  <a:pt x="10183245" y="5980859"/>
                </a:cubicBezTo>
                <a:cubicBezTo>
                  <a:pt x="10206037" y="5958066"/>
                  <a:pt x="10233714" y="5946670"/>
                  <a:pt x="10267902" y="5946670"/>
                </a:cubicBezTo>
                <a:cubicBezTo>
                  <a:pt x="10302091" y="5946670"/>
                  <a:pt x="10329767" y="5958066"/>
                  <a:pt x="10352560" y="5980859"/>
                </a:cubicBezTo>
                <a:cubicBezTo>
                  <a:pt x="10375352" y="6003651"/>
                  <a:pt x="10386749" y="6041639"/>
                  <a:pt x="10386749" y="6076913"/>
                </a:cubicBezTo>
                <a:lnTo>
                  <a:pt x="10386749" y="6348794"/>
                </a:lnTo>
                <a:lnTo>
                  <a:pt x="10387834" y="6348794"/>
                </a:lnTo>
                <a:lnTo>
                  <a:pt x="10522418" y="6348794"/>
                </a:lnTo>
                <a:lnTo>
                  <a:pt x="10522418" y="6067687"/>
                </a:lnTo>
                <a:cubicBezTo>
                  <a:pt x="10522418" y="5996597"/>
                  <a:pt x="10497455" y="5937445"/>
                  <a:pt x="10448614" y="5888604"/>
                </a:cubicBezTo>
                <a:cubicBezTo>
                  <a:pt x="10399773" y="5839763"/>
                  <a:pt x="10339536" y="5814800"/>
                  <a:pt x="10268445" y="5814800"/>
                </a:cubicBezTo>
                <a:close/>
                <a:moveTo>
                  <a:pt x="9923845" y="5814800"/>
                </a:moveTo>
                <a:lnTo>
                  <a:pt x="9790346" y="5892402"/>
                </a:lnTo>
                <a:lnTo>
                  <a:pt x="9790346" y="6348794"/>
                </a:lnTo>
                <a:lnTo>
                  <a:pt x="9923845" y="6348794"/>
                </a:lnTo>
                <a:close/>
                <a:moveTo>
                  <a:pt x="11309842" y="5593930"/>
                </a:moveTo>
                <a:lnTo>
                  <a:pt x="11175801" y="5670990"/>
                </a:lnTo>
                <a:lnTo>
                  <a:pt x="11175801" y="6348252"/>
                </a:lnTo>
                <a:lnTo>
                  <a:pt x="11310385" y="6348252"/>
                </a:lnTo>
                <a:lnTo>
                  <a:pt x="11310385" y="6076913"/>
                </a:lnTo>
                <a:cubicBezTo>
                  <a:pt x="11310385" y="6042181"/>
                  <a:pt x="11321781" y="6003651"/>
                  <a:pt x="11343489" y="5980859"/>
                </a:cubicBezTo>
                <a:cubicBezTo>
                  <a:pt x="11366281" y="5958066"/>
                  <a:pt x="11393958" y="5946670"/>
                  <a:pt x="11428146" y="5946670"/>
                </a:cubicBezTo>
                <a:cubicBezTo>
                  <a:pt x="11462335" y="5946670"/>
                  <a:pt x="11490011" y="5958066"/>
                  <a:pt x="11512804" y="5980859"/>
                </a:cubicBezTo>
                <a:cubicBezTo>
                  <a:pt x="11535596" y="6003651"/>
                  <a:pt x="11546993" y="6041639"/>
                  <a:pt x="11546993" y="6076913"/>
                </a:cubicBezTo>
                <a:lnTo>
                  <a:pt x="11546993" y="6348252"/>
                </a:lnTo>
                <a:lnTo>
                  <a:pt x="11681576" y="6348252"/>
                </a:lnTo>
                <a:lnTo>
                  <a:pt x="11681576" y="6067687"/>
                </a:lnTo>
                <a:cubicBezTo>
                  <a:pt x="11682662" y="5997139"/>
                  <a:pt x="11657699" y="5937445"/>
                  <a:pt x="11608858" y="5888604"/>
                </a:cubicBezTo>
                <a:cubicBezTo>
                  <a:pt x="11560017" y="5839763"/>
                  <a:pt x="11499780" y="5814800"/>
                  <a:pt x="11428689" y="5814800"/>
                </a:cubicBezTo>
                <a:cubicBezTo>
                  <a:pt x="11384732" y="5814800"/>
                  <a:pt x="11334806" y="5831623"/>
                  <a:pt x="11309842" y="5855500"/>
                </a:cubicBezTo>
                <a:close/>
                <a:moveTo>
                  <a:pt x="8399640" y="534309"/>
                </a:moveTo>
                <a:cubicBezTo>
                  <a:pt x="7046130" y="534309"/>
                  <a:pt x="5950082" y="1630357"/>
                  <a:pt x="5950082" y="2983867"/>
                </a:cubicBezTo>
                <a:cubicBezTo>
                  <a:pt x="5950082" y="4006355"/>
                  <a:pt x="6575345" y="4881723"/>
                  <a:pt x="7465425" y="5249524"/>
                </a:cubicBezTo>
                <a:lnTo>
                  <a:pt x="7461747" y="6334538"/>
                </a:lnTo>
                <a:lnTo>
                  <a:pt x="9348568" y="5242168"/>
                </a:lnTo>
                <a:cubicBezTo>
                  <a:pt x="10231292" y="4870689"/>
                  <a:pt x="10849198" y="3998999"/>
                  <a:pt x="10849198" y="2983867"/>
                </a:cubicBezTo>
                <a:cubicBezTo>
                  <a:pt x="10849198" y="1630357"/>
                  <a:pt x="9753150" y="534309"/>
                  <a:pt x="8399640" y="534309"/>
                </a:cubicBezTo>
                <a:close/>
                <a:moveTo>
                  <a:pt x="1240040" y="511007"/>
                </a:moveTo>
                <a:cubicBezTo>
                  <a:pt x="1213602" y="507744"/>
                  <a:pt x="1186159" y="520796"/>
                  <a:pt x="1172773" y="544892"/>
                </a:cubicBezTo>
                <a:cubicBezTo>
                  <a:pt x="1153140" y="577020"/>
                  <a:pt x="1165633" y="619856"/>
                  <a:pt x="1197762" y="637705"/>
                </a:cubicBezTo>
                <a:lnTo>
                  <a:pt x="1353046" y="726948"/>
                </a:lnTo>
                <a:lnTo>
                  <a:pt x="1317348" y="748367"/>
                </a:lnTo>
                <a:lnTo>
                  <a:pt x="1311993" y="751936"/>
                </a:lnTo>
                <a:cubicBezTo>
                  <a:pt x="1283435" y="769785"/>
                  <a:pt x="1258447" y="791203"/>
                  <a:pt x="1237029" y="816192"/>
                </a:cubicBezTo>
                <a:lnTo>
                  <a:pt x="1138860" y="759076"/>
                </a:lnTo>
                <a:cubicBezTo>
                  <a:pt x="1004994" y="682327"/>
                  <a:pt x="865774" y="666263"/>
                  <a:pt x="746187" y="712669"/>
                </a:cubicBezTo>
                <a:cubicBezTo>
                  <a:pt x="644450" y="753721"/>
                  <a:pt x="565915" y="835825"/>
                  <a:pt x="533787" y="935778"/>
                </a:cubicBezTo>
                <a:cubicBezTo>
                  <a:pt x="521293" y="973260"/>
                  <a:pt x="515939" y="1010742"/>
                  <a:pt x="515939" y="1048224"/>
                </a:cubicBezTo>
                <a:cubicBezTo>
                  <a:pt x="515939" y="1087491"/>
                  <a:pt x="521293" y="1124973"/>
                  <a:pt x="533787" y="1160671"/>
                </a:cubicBezTo>
                <a:cubicBezTo>
                  <a:pt x="567700" y="1260623"/>
                  <a:pt x="648019" y="1342727"/>
                  <a:pt x="747972" y="1376639"/>
                </a:cubicBezTo>
                <a:cubicBezTo>
                  <a:pt x="790809" y="1394488"/>
                  <a:pt x="837216" y="1401627"/>
                  <a:pt x="885408" y="1401627"/>
                </a:cubicBezTo>
                <a:cubicBezTo>
                  <a:pt x="969298" y="1401627"/>
                  <a:pt x="1056756" y="1376639"/>
                  <a:pt x="1140646" y="1326663"/>
                </a:cubicBezTo>
                <a:lnTo>
                  <a:pt x="1142429" y="1326663"/>
                </a:lnTo>
                <a:lnTo>
                  <a:pt x="1906357" y="880447"/>
                </a:lnTo>
                <a:cubicBezTo>
                  <a:pt x="2031298" y="807267"/>
                  <a:pt x="2124111" y="817976"/>
                  <a:pt x="2181227" y="839395"/>
                </a:cubicBezTo>
                <a:cubicBezTo>
                  <a:pt x="2245483" y="864383"/>
                  <a:pt x="2295459" y="914359"/>
                  <a:pt x="2315093" y="975045"/>
                </a:cubicBezTo>
                <a:cubicBezTo>
                  <a:pt x="2322232" y="998248"/>
                  <a:pt x="2325802" y="1021451"/>
                  <a:pt x="2325802" y="1044654"/>
                </a:cubicBezTo>
                <a:cubicBezTo>
                  <a:pt x="2325802" y="1067858"/>
                  <a:pt x="2322232" y="1091061"/>
                  <a:pt x="2315093" y="1114264"/>
                </a:cubicBezTo>
                <a:cubicBezTo>
                  <a:pt x="2295459" y="1176734"/>
                  <a:pt x="2245483" y="1226711"/>
                  <a:pt x="2183012" y="1251699"/>
                </a:cubicBezTo>
                <a:cubicBezTo>
                  <a:pt x="2127681" y="1274902"/>
                  <a:pt x="2033083" y="1285611"/>
                  <a:pt x="1908141" y="1214216"/>
                </a:cubicBezTo>
                <a:lnTo>
                  <a:pt x="1809973" y="1158886"/>
                </a:lnTo>
                <a:cubicBezTo>
                  <a:pt x="1817113" y="1137467"/>
                  <a:pt x="1820683" y="1114264"/>
                  <a:pt x="1824252" y="1091061"/>
                </a:cubicBezTo>
                <a:lnTo>
                  <a:pt x="1354830" y="1365930"/>
                </a:lnTo>
                <a:lnTo>
                  <a:pt x="1354830" y="1524783"/>
                </a:lnTo>
                <a:lnTo>
                  <a:pt x="1665399" y="1340942"/>
                </a:lnTo>
                <a:cubicBezTo>
                  <a:pt x="1693956" y="1323093"/>
                  <a:pt x="1718945" y="1301675"/>
                  <a:pt x="1740363" y="1276687"/>
                </a:cubicBezTo>
                <a:lnTo>
                  <a:pt x="1838531" y="1333802"/>
                </a:lnTo>
                <a:cubicBezTo>
                  <a:pt x="1972397" y="1410552"/>
                  <a:pt x="2111617" y="1426615"/>
                  <a:pt x="2231203" y="1380209"/>
                </a:cubicBezTo>
                <a:cubicBezTo>
                  <a:pt x="2332941" y="1339157"/>
                  <a:pt x="2411476" y="1257053"/>
                  <a:pt x="2443603" y="1157101"/>
                </a:cubicBezTo>
                <a:cubicBezTo>
                  <a:pt x="2456098" y="1119619"/>
                  <a:pt x="2461452" y="1082136"/>
                  <a:pt x="2461452" y="1044654"/>
                </a:cubicBezTo>
                <a:cubicBezTo>
                  <a:pt x="2461452" y="1007172"/>
                  <a:pt x="2456098" y="969690"/>
                  <a:pt x="2443603" y="933993"/>
                </a:cubicBezTo>
                <a:cubicBezTo>
                  <a:pt x="2411476" y="834040"/>
                  <a:pt x="2331156" y="751936"/>
                  <a:pt x="2229419" y="714454"/>
                </a:cubicBezTo>
                <a:cubicBezTo>
                  <a:pt x="2186582" y="696606"/>
                  <a:pt x="2140175" y="689466"/>
                  <a:pt x="2091983" y="689466"/>
                </a:cubicBezTo>
                <a:cubicBezTo>
                  <a:pt x="2008094" y="689466"/>
                  <a:pt x="1920635" y="714454"/>
                  <a:pt x="1836746" y="764430"/>
                </a:cubicBezTo>
                <a:lnTo>
                  <a:pt x="1071036" y="1216001"/>
                </a:lnTo>
                <a:cubicBezTo>
                  <a:pt x="946093" y="1289181"/>
                  <a:pt x="853280" y="1278472"/>
                  <a:pt x="796164" y="1257053"/>
                </a:cubicBezTo>
                <a:cubicBezTo>
                  <a:pt x="731908" y="1232065"/>
                  <a:pt x="681932" y="1182089"/>
                  <a:pt x="662298" y="1121403"/>
                </a:cubicBezTo>
                <a:cubicBezTo>
                  <a:pt x="655159" y="1098200"/>
                  <a:pt x="651589" y="1074997"/>
                  <a:pt x="651589" y="1051794"/>
                </a:cubicBezTo>
                <a:cubicBezTo>
                  <a:pt x="651589" y="1028591"/>
                  <a:pt x="655159" y="1005387"/>
                  <a:pt x="662298" y="982184"/>
                </a:cubicBezTo>
                <a:cubicBezTo>
                  <a:pt x="681932" y="919714"/>
                  <a:pt x="731908" y="869737"/>
                  <a:pt x="794379" y="844749"/>
                </a:cubicBezTo>
                <a:cubicBezTo>
                  <a:pt x="849710" y="821546"/>
                  <a:pt x="944308" y="810837"/>
                  <a:pt x="1069251" y="882232"/>
                </a:cubicBezTo>
                <a:lnTo>
                  <a:pt x="1167418" y="937562"/>
                </a:lnTo>
                <a:cubicBezTo>
                  <a:pt x="1160278" y="957196"/>
                  <a:pt x="1156709" y="978614"/>
                  <a:pt x="1153140" y="1000033"/>
                </a:cubicBezTo>
                <a:lnTo>
                  <a:pt x="1776061" y="639490"/>
                </a:lnTo>
                <a:cubicBezTo>
                  <a:pt x="1809973" y="621641"/>
                  <a:pt x="1820683" y="578804"/>
                  <a:pt x="1801049" y="546677"/>
                </a:cubicBezTo>
                <a:cubicBezTo>
                  <a:pt x="1783200" y="512764"/>
                  <a:pt x="1740363" y="502055"/>
                  <a:pt x="1708236" y="521689"/>
                </a:cubicBezTo>
                <a:lnTo>
                  <a:pt x="1488696" y="648414"/>
                </a:lnTo>
                <a:lnTo>
                  <a:pt x="1265587" y="519904"/>
                </a:lnTo>
                <a:cubicBezTo>
                  <a:pt x="1257555" y="514996"/>
                  <a:pt x="1248853" y="512095"/>
                  <a:pt x="1240040" y="511007"/>
                </a:cubicBezTo>
                <a:close/>
                <a:moveTo>
                  <a:pt x="0" y="0"/>
                </a:moveTo>
                <a:lnTo>
                  <a:pt x="12192000" y="0"/>
                </a:lnTo>
                <a:lnTo>
                  <a:pt x="12192000" y="6858000"/>
                </a:lnTo>
                <a:lnTo>
                  <a:pt x="0" y="6858000"/>
                </a:lnTo>
                <a:close/>
              </a:path>
            </a:pathLst>
          </a:custGeom>
          <a:solidFill>
            <a:schemeClr val="bg1">
              <a:lumMod val="95000"/>
            </a:schemeClr>
          </a:solidFill>
        </p:spPr>
        <p:txBody>
          <a:bodyPr wrap="square" rIns="6372000" anchor="ctr">
            <a:noAutofit/>
          </a:bodyPr>
          <a:lstStyle>
            <a:lvl1pPr algn="ctr">
              <a:defRPr/>
            </a:lvl1pPr>
          </a:lstStyle>
          <a:p>
            <a:endParaRPr lang="en-GB"/>
          </a:p>
        </p:txBody>
      </p:sp>
      <p:sp>
        <p:nvSpPr>
          <p:cNvPr id="25" name="Text Placeholder 11">
            <a:extLst>
              <a:ext uri="{FF2B5EF4-FFF2-40B4-BE49-F238E27FC236}">
                <a16:creationId xmlns:a16="http://schemas.microsoft.com/office/drawing/2014/main" id="{6A2A3E01-B324-4B4B-8BC5-77ACEE08B753}"/>
              </a:ext>
            </a:extLst>
          </p:cNvPr>
          <p:cNvSpPr>
            <a:spLocks noGrp="1"/>
          </p:cNvSpPr>
          <p:nvPr>
            <p:ph type="body" sz="quarter" idx="11" hasCustomPrompt="1"/>
          </p:nvPr>
        </p:nvSpPr>
        <p:spPr>
          <a:xfrm>
            <a:off x="6451600" y="1527726"/>
            <a:ext cx="3881438" cy="2917274"/>
          </a:xfrm>
        </p:spPr>
        <p:txBody>
          <a:bodyPr anchor="ctr">
            <a:noAutofit/>
          </a:bodyPr>
          <a:lstStyle>
            <a:lvl1pPr algn="ctr">
              <a:defRPr sz="2800">
                <a:solidFill>
                  <a:schemeClr val="bg1"/>
                </a:solidFill>
                <a:latin typeface="+mn-lt"/>
              </a:defRPr>
            </a:lvl1pPr>
          </a:lstStyle>
          <a:p>
            <a:pPr lvl="0"/>
            <a:r>
              <a:rPr lang="en-US"/>
              <a:t>“Insert quote here”</a:t>
            </a:r>
          </a:p>
        </p:txBody>
      </p:sp>
      <p:sp>
        <p:nvSpPr>
          <p:cNvPr id="6" name="Footer Placeholder 3">
            <a:extLst>
              <a:ext uri="{FF2B5EF4-FFF2-40B4-BE49-F238E27FC236}">
                <a16:creationId xmlns:a16="http://schemas.microsoft.com/office/drawing/2014/main" id="{4CA51B79-5EA4-4951-9B07-FEF3036728DB}"/>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dirty="0"/>
              <a:t>Copyright© 2018 Sinch. All rights reserved. NDA Confidential.</a:t>
            </a:r>
          </a:p>
        </p:txBody>
      </p:sp>
      <p:sp>
        <p:nvSpPr>
          <p:cNvPr id="7" name="Slide Number Placeholder 4">
            <a:extLst>
              <a:ext uri="{FF2B5EF4-FFF2-40B4-BE49-F238E27FC236}">
                <a16:creationId xmlns:a16="http://schemas.microsoft.com/office/drawing/2014/main" id="{8BB4E098-E2E9-4100-9101-EDFEE6B5D550}"/>
              </a:ext>
            </a:extLst>
          </p:cNvPr>
          <p:cNvSpPr>
            <a:spLocks noGrp="1"/>
          </p:cNvSpPr>
          <p:nvPr>
            <p:ph type="sldNum" sz="quarter" idx="14"/>
          </p:nvPr>
        </p:nvSpPr>
        <p:spPr>
          <a:xfrm>
            <a:off x="11325225" y="6491092"/>
            <a:ext cx="350838" cy="138499"/>
          </a:xfrm>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102475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Key Message + Image + Bubble Left 1">
    <p:bg>
      <p:bgPr>
        <a:solidFill>
          <a:schemeClr val="tx2"/>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9732963" y="512764"/>
            <a:ext cx="1943100" cy="1014962"/>
          </a:xfrm>
          <a:prstGeom prst="rect">
            <a:avLst/>
          </a:prstGeom>
        </p:spPr>
      </p:pic>
      <p:sp>
        <p:nvSpPr>
          <p:cNvPr id="11" name="Graphic 5">
            <a:extLst>
              <a:ext uri="{FF2B5EF4-FFF2-40B4-BE49-F238E27FC236}">
                <a16:creationId xmlns:a16="http://schemas.microsoft.com/office/drawing/2014/main" id="{FED4D053-4AF1-4052-8AD0-0A908B7220C2}"/>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solidFill>
          <a:ln w="5412" cap="flat">
            <a:noFill/>
            <a:prstDash val="solid"/>
            <a:miter/>
          </a:ln>
        </p:spPr>
        <p:txBody>
          <a:bodyPr rtlCol="0" anchor="ctr"/>
          <a:lstStyle/>
          <a:p>
            <a:endParaRPr lang="en-GB"/>
          </a:p>
        </p:txBody>
      </p:sp>
      <p:sp>
        <p:nvSpPr>
          <p:cNvPr id="12" name="Picture Placeholder 11">
            <a:extLst>
              <a:ext uri="{FF2B5EF4-FFF2-40B4-BE49-F238E27FC236}">
                <a16:creationId xmlns:a16="http://schemas.microsoft.com/office/drawing/2014/main" id="{A89C0FFF-72FA-4AC5-BAF6-18D3E95CDF5E}"/>
              </a:ext>
            </a:extLst>
          </p:cNvPr>
          <p:cNvSpPr>
            <a:spLocks noGrp="1"/>
          </p:cNvSpPr>
          <p:nvPr>
            <p:ph type="pic" sz="quarter" idx="11"/>
          </p:nvPr>
        </p:nvSpPr>
        <p:spPr>
          <a:xfrm>
            <a:off x="531064" y="534310"/>
            <a:ext cx="4899114" cy="5800229"/>
          </a:xfrm>
          <a:custGeom>
            <a:avLst/>
            <a:gdLst>
              <a:gd name="connsiteX0" fmla="*/ 2449557 w 4899114"/>
              <a:gd name="connsiteY0" fmla="*/ 0 h 5800229"/>
              <a:gd name="connsiteX1" fmla="*/ 4899114 w 4899114"/>
              <a:gd name="connsiteY1" fmla="*/ 2449558 h 5800229"/>
              <a:gd name="connsiteX2" fmla="*/ 3398485 w 4899114"/>
              <a:gd name="connsiteY2" fmla="*/ 4707859 h 5800229"/>
              <a:gd name="connsiteX3" fmla="*/ 1511664 w 4899114"/>
              <a:gd name="connsiteY3" fmla="*/ 5800229 h 5800229"/>
              <a:gd name="connsiteX4" fmla="*/ 1515342 w 4899114"/>
              <a:gd name="connsiteY4" fmla="*/ 4715215 h 5800229"/>
              <a:gd name="connsiteX5" fmla="*/ 0 w 4899114"/>
              <a:gd name="connsiteY5" fmla="*/ 2449558 h 5800229"/>
              <a:gd name="connsiteX6" fmla="*/ 2449557 w 4899114"/>
              <a:gd name="connsiteY6" fmla="*/ 0 h 580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9114" h="5800229">
                <a:moveTo>
                  <a:pt x="2449557" y="0"/>
                </a:moveTo>
                <a:cubicBezTo>
                  <a:pt x="3803066" y="0"/>
                  <a:pt x="4899114" y="1096048"/>
                  <a:pt x="4899114" y="2449558"/>
                </a:cubicBezTo>
                <a:cubicBezTo>
                  <a:pt x="4899114" y="3464690"/>
                  <a:pt x="4281208" y="4336380"/>
                  <a:pt x="3398485" y="4707859"/>
                </a:cubicBezTo>
                <a:lnTo>
                  <a:pt x="1511664" y="5800229"/>
                </a:lnTo>
                <a:lnTo>
                  <a:pt x="1515342" y="4715215"/>
                </a:lnTo>
                <a:cubicBezTo>
                  <a:pt x="625262" y="4347414"/>
                  <a:pt x="0" y="3472046"/>
                  <a:pt x="0" y="2449558"/>
                </a:cubicBezTo>
                <a:cubicBezTo>
                  <a:pt x="0" y="1096048"/>
                  <a:pt x="1096048" y="0"/>
                  <a:pt x="2449557" y="0"/>
                </a:cubicBezTo>
                <a:close/>
              </a:path>
            </a:pathLst>
          </a:custGeom>
          <a:solidFill>
            <a:schemeClr val="bg1">
              <a:lumMod val="95000"/>
            </a:schemeClr>
          </a:solidFill>
        </p:spPr>
        <p:txBody>
          <a:bodyPr wrap="square" bIns="792000" anchor="ctr">
            <a:noAutofit/>
          </a:bodyPr>
          <a:lstStyle>
            <a:lvl1pPr algn="ctr">
              <a:defRPr/>
            </a:lvl1pPr>
          </a:lstStyle>
          <a:p>
            <a:endParaRPr lang="en-GB"/>
          </a:p>
        </p:txBody>
      </p:sp>
      <p:sp>
        <p:nvSpPr>
          <p:cNvPr id="13" name="Text Placeholder 11">
            <a:extLst>
              <a:ext uri="{FF2B5EF4-FFF2-40B4-BE49-F238E27FC236}">
                <a16:creationId xmlns:a16="http://schemas.microsoft.com/office/drawing/2014/main" id="{7F22F01A-5F15-4843-A4EC-025856DAAE5B}"/>
              </a:ext>
            </a:extLst>
          </p:cNvPr>
          <p:cNvSpPr>
            <a:spLocks noGrp="1"/>
          </p:cNvSpPr>
          <p:nvPr>
            <p:ph type="body" sz="quarter" idx="12" hasCustomPrompt="1"/>
          </p:nvPr>
        </p:nvSpPr>
        <p:spPr>
          <a:xfrm>
            <a:off x="6096000" y="1685070"/>
            <a:ext cx="5589939" cy="3494223"/>
          </a:xfrm>
        </p:spPr>
        <p:txBody>
          <a:bodyPr anchor="ctr">
            <a:noAutofit/>
          </a:bodyPr>
          <a:lstStyle>
            <a:lvl1pPr algn="ctr">
              <a:defRPr sz="2800">
                <a:solidFill>
                  <a:schemeClr val="accent2"/>
                </a:solidFill>
                <a:latin typeface="+mn-lt"/>
              </a:defRPr>
            </a:lvl1pPr>
          </a:lstStyle>
          <a:p>
            <a:pPr lvl="0"/>
            <a:r>
              <a:rPr lang="en-US"/>
              <a:t>Lorem ipsum dolor </a:t>
            </a:r>
            <a:br>
              <a:rPr lang="en-US"/>
            </a:br>
            <a:r>
              <a:rPr lang="en-US"/>
              <a:t>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7" name="Footer Placeholder 3">
            <a:extLst>
              <a:ext uri="{FF2B5EF4-FFF2-40B4-BE49-F238E27FC236}">
                <a16:creationId xmlns:a16="http://schemas.microsoft.com/office/drawing/2014/main" id="{34ADEF6F-41B6-4919-BF4D-7D26B8D9EC9B}"/>
              </a:ext>
            </a:extLst>
          </p:cNvPr>
          <p:cNvSpPr>
            <a:spLocks noGrp="1"/>
          </p:cNvSpPr>
          <p:nvPr>
            <p:ph type="ftr" sz="quarter" idx="13"/>
          </p:nvPr>
        </p:nvSpPr>
        <p:spPr>
          <a:xfrm>
            <a:off x="512193" y="6519124"/>
            <a:ext cx="5421881" cy="92333"/>
          </a:xfrm>
        </p:spPr>
        <p:txBody>
          <a:bodyPr/>
          <a:lstStyle>
            <a:lvl1pPr>
              <a:defRPr>
                <a:solidFill>
                  <a:schemeClr val="tx1"/>
                </a:solidFill>
              </a:defRPr>
            </a:lvl1pPr>
          </a:lstStyle>
          <a:p>
            <a:r>
              <a:rPr lang="en-GB" dirty="0"/>
              <a:t>Copyright© 2018 Sinch. All rights reserved. NDA Confidential.</a:t>
            </a:r>
          </a:p>
        </p:txBody>
      </p:sp>
      <p:sp>
        <p:nvSpPr>
          <p:cNvPr id="8" name="Slide Number Placeholder 4">
            <a:extLst>
              <a:ext uri="{FF2B5EF4-FFF2-40B4-BE49-F238E27FC236}">
                <a16:creationId xmlns:a16="http://schemas.microsoft.com/office/drawing/2014/main" id="{612931EE-0E4C-43CD-80E1-CEAE35DC0F8F}"/>
              </a:ext>
            </a:extLst>
          </p:cNvPr>
          <p:cNvSpPr>
            <a:spLocks noGrp="1"/>
          </p:cNvSpPr>
          <p:nvPr>
            <p:ph type="sldNum" sz="quarter" idx="14"/>
          </p:nvPr>
        </p:nvSpPr>
        <p:spPr>
          <a:xfrm>
            <a:off x="11325225" y="6491092"/>
            <a:ext cx="350838" cy="138499"/>
          </a:xfrm>
        </p:spPr>
        <p:txBody>
          <a:bodyPr/>
          <a:lstStyle>
            <a:lvl1pPr>
              <a:defRPr>
                <a:solidFill>
                  <a:schemeClr val="tx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26619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Key Message + Image + Bubble Left 2">
    <p:bg>
      <p:bgPr>
        <a:solidFill>
          <a:schemeClr val="accent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9732963" y="512764"/>
            <a:ext cx="1943100" cy="1014962"/>
          </a:xfrm>
          <a:prstGeom prst="rect">
            <a:avLst/>
          </a:prstGeom>
        </p:spPr>
      </p:pic>
      <p:sp>
        <p:nvSpPr>
          <p:cNvPr id="11" name="Graphic 5">
            <a:extLst>
              <a:ext uri="{FF2B5EF4-FFF2-40B4-BE49-F238E27FC236}">
                <a16:creationId xmlns:a16="http://schemas.microsoft.com/office/drawing/2014/main" id="{FED4D053-4AF1-4052-8AD0-0A908B7220C2}"/>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p>
        </p:txBody>
      </p:sp>
      <p:sp>
        <p:nvSpPr>
          <p:cNvPr id="9" name="Picture Placeholder 8">
            <a:extLst>
              <a:ext uri="{FF2B5EF4-FFF2-40B4-BE49-F238E27FC236}">
                <a16:creationId xmlns:a16="http://schemas.microsoft.com/office/drawing/2014/main" id="{0DEEF3FE-D92F-4FCF-A408-23A9778DED68}"/>
              </a:ext>
            </a:extLst>
          </p:cNvPr>
          <p:cNvSpPr>
            <a:spLocks noGrp="1"/>
          </p:cNvSpPr>
          <p:nvPr>
            <p:ph type="pic" sz="quarter" idx="11"/>
          </p:nvPr>
        </p:nvSpPr>
        <p:spPr>
          <a:xfrm>
            <a:off x="531064" y="534310"/>
            <a:ext cx="4899114" cy="5800229"/>
          </a:xfrm>
          <a:custGeom>
            <a:avLst/>
            <a:gdLst>
              <a:gd name="connsiteX0" fmla="*/ 2449557 w 4899114"/>
              <a:gd name="connsiteY0" fmla="*/ 0 h 5800229"/>
              <a:gd name="connsiteX1" fmla="*/ 4899114 w 4899114"/>
              <a:gd name="connsiteY1" fmla="*/ 2449558 h 5800229"/>
              <a:gd name="connsiteX2" fmla="*/ 3398485 w 4899114"/>
              <a:gd name="connsiteY2" fmla="*/ 4707859 h 5800229"/>
              <a:gd name="connsiteX3" fmla="*/ 1511664 w 4899114"/>
              <a:gd name="connsiteY3" fmla="*/ 5800229 h 5800229"/>
              <a:gd name="connsiteX4" fmla="*/ 1515342 w 4899114"/>
              <a:gd name="connsiteY4" fmla="*/ 4715215 h 5800229"/>
              <a:gd name="connsiteX5" fmla="*/ 0 w 4899114"/>
              <a:gd name="connsiteY5" fmla="*/ 2449558 h 5800229"/>
              <a:gd name="connsiteX6" fmla="*/ 2449557 w 4899114"/>
              <a:gd name="connsiteY6" fmla="*/ 0 h 580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9114" h="5800229">
                <a:moveTo>
                  <a:pt x="2449557" y="0"/>
                </a:moveTo>
                <a:cubicBezTo>
                  <a:pt x="3803066" y="0"/>
                  <a:pt x="4899114" y="1096048"/>
                  <a:pt x="4899114" y="2449558"/>
                </a:cubicBezTo>
                <a:cubicBezTo>
                  <a:pt x="4899114" y="3464690"/>
                  <a:pt x="4281208" y="4336380"/>
                  <a:pt x="3398485" y="4707859"/>
                </a:cubicBezTo>
                <a:lnTo>
                  <a:pt x="1511664" y="5800229"/>
                </a:lnTo>
                <a:lnTo>
                  <a:pt x="1515342" y="4715215"/>
                </a:lnTo>
                <a:cubicBezTo>
                  <a:pt x="625262" y="4347414"/>
                  <a:pt x="0" y="3472046"/>
                  <a:pt x="0" y="2449558"/>
                </a:cubicBezTo>
                <a:cubicBezTo>
                  <a:pt x="0" y="1096048"/>
                  <a:pt x="1096048" y="0"/>
                  <a:pt x="2449557" y="0"/>
                </a:cubicBezTo>
                <a:close/>
              </a:path>
            </a:pathLst>
          </a:custGeom>
          <a:solidFill>
            <a:schemeClr val="bg1">
              <a:lumMod val="95000"/>
            </a:schemeClr>
          </a:solidFill>
        </p:spPr>
        <p:txBody>
          <a:bodyPr wrap="square" bIns="792000" anchor="ctr">
            <a:noAutofit/>
          </a:bodyPr>
          <a:lstStyle>
            <a:lvl1pPr algn="ctr">
              <a:defRPr/>
            </a:lvl1pPr>
          </a:lstStyle>
          <a:p>
            <a:endParaRPr lang="en-GB"/>
          </a:p>
        </p:txBody>
      </p:sp>
      <p:sp>
        <p:nvSpPr>
          <p:cNvPr id="10" name="Text Placeholder 11">
            <a:extLst>
              <a:ext uri="{FF2B5EF4-FFF2-40B4-BE49-F238E27FC236}">
                <a16:creationId xmlns:a16="http://schemas.microsoft.com/office/drawing/2014/main" id="{32247D72-313D-4371-8F70-2A2A8FCCCEBD}"/>
              </a:ext>
            </a:extLst>
          </p:cNvPr>
          <p:cNvSpPr>
            <a:spLocks noGrp="1"/>
          </p:cNvSpPr>
          <p:nvPr>
            <p:ph type="body" sz="quarter" idx="12" hasCustomPrompt="1"/>
          </p:nvPr>
        </p:nvSpPr>
        <p:spPr>
          <a:xfrm>
            <a:off x="6096000" y="1685070"/>
            <a:ext cx="5589939" cy="3494223"/>
          </a:xfrm>
        </p:spPr>
        <p:txBody>
          <a:bodyPr anchor="ctr">
            <a:noAutofit/>
          </a:bodyPr>
          <a:lstStyle>
            <a:lvl1pPr algn="ctr">
              <a:defRPr sz="2800">
                <a:solidFill>
                  <a:schemeClr val="accent4"/>
                </a:solidFill>
                <a:latin typeface="+mn-lt"/>
              </a:defRPr>
            </a:lvl1pPr>
          </a:lstStyle>
          <a:p>
            <a:pPr lvl="0"/>
            <a:r>
              <a:rPr lang="en-US"/>
              <a:t>Lorem ipsum dolor </a:t>
            </a:r>
            <a:br>
              <a:rPr lang="en-US"/>
            </a:br>
            <a:r>
              <a:rPr lang="en-US"/>
              <a:t>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7" name="Footer Placeholder 3">
            <a:extLst>
              <a:ext uri="{FF2B5EF4-FFF2-40B4-BE49-F238E27FC236}">
                <a16:creationId xmlns:a16="http://schemas.microsoft.com/office/drawing/2014/main" id="{02E9ABC0-610C-4B91-B714-EA47231CCE6A}"/>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dirty="0"/>
              <a:t>Copyright© 2018 Sinch. All rights reserved. NDA Confidential.</a:t>
            </a:r>
          </a:p>
        </p:txBody>
      </p:sp>
      <p:sp>
        <p:nvSpPr>
          <p:cNvPr id="8" name="Slide Number Placeholder 4">
            <a:extLst>
              <a:ext uri="{FF2B5EF4-FFF2-40B4-BE49-F238E27FC236}">
                <a16:creationId xmlns:a16="http://schemas.microsoft.com/office/drawing/2014/main" id="{1A2D3874-DE92-4DAE-A9CB-A1E938CB1360}"/>
              </a:ext>
            </a:extLst>
          </p:cNvPr>
          <p:cNvSpPr>
            <a:spLocks noGrp="1"/>
          </p:cNvSpPr>
          <p:nvPr>
            <p:ph type="sldNum" sz="quarter" idx="14"/>
          </p:nvPr>
        </p:nvSpPr>
        <p:spPr>
          <a:xfrm>
            <a:off x="11325225" y="6491092"/>
            <a:ext cx="350838" cy="138499"/>
          </a:xfrm>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36904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Key Message + Image + Bubble Left 3">
    <p:bg>
      <p:bgPr>
        <a:solidFill>
          <a:schemeClr val="accent2"/>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9732963" y="512764"/>
            <a:ext cx="1943100" cy="1014962"/>
          </a:xfrm>
          <a:prstGeom prst="rect">
            <a:avLst/>
          </a:prstGeom>
        </p:spPr>
      </p:pic>
      <p:sp>
        <p:nvSpPr>
          <p:cNvPr id="11" name="Graphic 5">
            <a:extLst>
              <a:ext uri="{FF2B5EF4-FFF2-40B4-BE49-F238E27FC236}">
                <a16:creationId xmlns:a16="http://schemas.microsoft.com/office/drawing/2014/main" id="{FED4D053-4AF1-4052-8AD0-0A908B7220C2}"/>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p>
        </p:txBody>
      </p:sp>
      <p:sp>
        <p:nvSpPr>
          <p:cNvPr id="9" name="Picture Placeholder 8">
            <a:extLst>
              <a:ext uri="{FF2B5EF4-FFF2-40B4-BE49-F238E27FC236}">
                <a16:creationId xmlns:a16="http://schemas.microsoft.com/office/drawing/2014/main" id="{9A539DB7-5807-4FF6-A52F-666B138DA79C}"/>
              </a:ext>
            </a:extLst>
          </p:cNvPr>
          <p:cNvSpPr>
            <a:spLocks noGrp="1"/>
          </p:cNvSpPr>
          <p:nvPr>
            <p:ph type="pic" sz="quarter" idx="11"/>
          </p:nvPr>
        </p:nvSpPr>
        <p:spPr>
          <a:xfrm>
            <a:off x="531064" y="534310"/>
            <a:ext cx="4899114" cy="5800229"/>
          </a:xfrm>
          <a:custGeom>
            <a:avLst/>
            <a:gdLst>
              <a:gd name="connsiteX0" fmla="*/ 2449557 w 4899114"/>
              <a:gd name="connsiteY0" fmla="*/ 0 h 5800229"/>
              <a:gd name="connsiteX1" fmla="*/ 4899114 w 4899114"/>
              <a:gd name="connsiteY1" fmla="*/ 2449558 h 5800229"/>
              <a:gd name="connsiteX2" fmla="*/ 3398485 w 4899114"/>
              <a:gd name="connsiteY2" fmla="*/ 4707859 h 5800229"/>
              <a:gd name="connsiteX3" fmla="*/ 1511664 w 4899114"/>
              <a:gd name="connsiteY3" fmla="*/ 5800229 h 5800229"/>
              <a:gd name="connsiteX4" fmla="*/ 1515342 w 4899114"/>
              <a:gd name="connsiteY4" fmla="*/ 4715215 h 5800229"/>
              <a:gd name="connsiteX5" fmla="*/ 0 w 4899114"/>
              <a:gd name="connsiteY5" fmla="*/ 2449558 h 5800229"/>
              <a:gd name="connsiteX6" fmla="*/ 2449557 w 4899114"/>
              <a:gd name="connsiteY6" fmla="*/ 0 h 580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9114" h="5800229">
                <a:moveTo>
                  <a:pt x="2449557" y="0"/>
                </a:moveTo>
                <a:cubicBezTo>
                  <a:pt x="3803066" y="0"/>
                  <a:pt x="4899114" y="1096048"/>
                  <a:pt x="4899114" y="2449558"/>
                </a:cubicBezTo>
                <a:cubicBezTo>
                  <a:pt x="4899114" y="3464690"/>
                  <a:pt x="4281208" y="4336380"/>
                  <a:pt x="3398485" y="4707859"/>
                </a:cubicBezTo>
                <a:lnTo>
                  <a:pt x="1511664" y="5800229"/>
                </a:lnTo>
                <a:lnTo>
                  <a:pt x="1515342" y="4715215"/>
                </a:lnTo>
                <a:cubicBezTo>
                  <a:pt x="625262" y="4347414"/>
                  <a:pt x="0" y="3472046"/>
                  <a:pt x="0" y="2449558"/>
                </a:cubicBezTo>
                <a:cubicBezTo>
                  <a:pt x="0" y="1096048"/>
                  <a:pt x="1096048" y="0"/>
                  <a:pt x="2449557" y="0"/>
                </a:cubicBezTo>
                <a:close/>
              </a:path>
            </a:pathLst>
          </a:custGeom>
          <a:solidFill>
            <a:schemeClr val="bg1">
              <a:lumMod val="95000"/>
            </a:schemeClr>
          </a:solidFill>
        </p:spPr>
        <p:txBody>
          <a:bodyPr wrap="square" bIns="792000" anchor="ctr">
            <a:noAutofit/>
          </a:bodyPr>
          <a:lstStyle>
            <a:lvl1pPr algn="ctr">
              <a:defRPr/>
            </a:lvl1pPr>
          </a:lstStyle>
          <a:p>
            <a:endParaRPr lang="en-GB"/>
          </a:p>
        </p:txBody>
      </p:sp>
      <p:sp>
        <p:nvSpPr>
          <p:cNvPr id="10" name="Text Placeholder 11">
            <a:extLst>
              <a:ext uri="{FF2B5EF4-FFF2-40B4-BE49-F238E27FC236}">
                <a16:creationId xmlns:a16="http://schemas.microsoft.com/office/drawing/2014/main" id="{24769807-F775-4748-808F-86161AC8D95E}"/>
              </a:ext>
            </a:extLst>
          </p:cNvPr>
          <p:cNvSpPr>
            <a:spLocks noGrp="1"/>
          </p:cNvSpPr>
          <p:nvPr>
            <p:ph type="body" sz="quarter" idx="12" hasCustomPrompt="1"/>
          </p:nvPr>
        </p:nvSpPr>
        <p:spPr>
          <a:xfrm>
            <a:off x="6096000" y="1685070"/>
            <a:ext cx="5589939" cy="3494223"/>
          </a:xfrm>
        </p:spPr>
        <p:txBody>
          <a:bodyPr anchor="ctr">
            <a:noAutofit/>
          </a:bodyPr>
          <a:lstStyle>
            <a:lvl1pPr algn="ctr">
              <a:defRPr sz="2800">
                <a:solidFill>
                  <a:schemeClr val="accent6"/>
                </a:solidFill>
                <a:latin typeface="+mn-lt"/>
              </a:defRPr>
            </a:lvl1pPr>
          </a:lstStyle>
          <a:p>
            <a:pPr lvl="0"/>
            <a:r>
              <a:rPr lang="en-US"/>
              <a:t>Lorem ipsum dolor </a:t>
            </a:r>
            <a:br>
              <a:rPr lang="en-US"/>
            </a:br>
            <a:r>
              <a:rPr lang="en-US"/>
              <a:t>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7" name="Footer Placeholder 3">
            <a:extLst>
              <a:ext uri="{FF2B5EF4-FFF2-40B4-BE49-F238E27FC236}">
                <a16:creationId xmlns:a16="http://schemas.microsoft.com/office/drawing/2014/main" id="{660D934E-623C-411E-8B5A-2FE75179F765}"/>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dirty="0"/>
              <a:t>Copyright© 2018 Sinch. All rights reserved. NDA Confidential.</a:t>
            </a:r>
          </a:p>
        </p:txBody>
      </p:sp>
      <p:sp>
        <p:nvSpPr>
          <p:cNvPr id="8" name="Slide Number Placeholder 4">
            <a:extLst>
              <a:ext uri="{FF2B5EF4-FFF2-40B4-BE49-F238E27FC236}">
                <a16:creationId xmlns:a16="http://schemas.microsoft.com/office/drawing/2014/main" id="{9EBFD0E1-427A-4CC7-91E2-8711B5CD1460}"/>
              </a:ext>
            </a:extLst>
          </p:cNvPr>
          <p:cNvSpPr>
            <a:spLocks noGrp="1"/>
          </p:cNvSpPr>
          <p:nvPr>
            <p:ph type="sldNum" sz="quarter" idx="14"/>
          </p:nvPr>
        </p:nvSpPr>
        <p:spPr>
          <a:xfrm>
            <a:off x="11325225" y="6491092"/>
            <a:ext cx="350838" cy="138499"/>
          </a:xfrm>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105414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 Content + Bubble + Key Message">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sp>
        <p:nvSpPr>
          <p:cNvPr id="10" name="Graphic 5">
            <a:extLst>
              <a:ext uri="{FF2B5EF4-FFF2-40B4-BE49-F238E27FC236}">
                <a16:creationId xmlns:a16="http://schemas.microsoft.com/office/drawing/2014/main" id="{533E92B6-4C13-4DF1-81C3-BA9D996373A3}"/>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pic>
        <p:nvPicPr>
          <p:cNvPr id="11" name="Graphic 10">
            <a:extLst>
              <a:ext uri="{FF2B5EF4-FFF2-40B4-BE49-F238E27FC236}">
                <a16:creationId xmlns:a16="http://schemas.microsoft.com/office/drawing/2014/main" id="{59E96F48-6606-E54F-8FB2-A2F25CF0379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12" name="Text Placeholder 11">
            <a:extLst>
              <a:ext uri="{FF2B5EF4-FFF2-40B4-BE49-F238E27FC236}">
                <a16:creationId xmlns:a16="http://schemas.microsoft.com/office/drawing/2014/main" id="{F8ADBDC0-A6D5-FF46-95E9-E2AAC14ECCAF}"/>
              </a:ext>
            </a:extLst>
          </p:cNvPr>
          <p:cNvSpPr>
            <a:spLocks noGrp="1"/>
          </p:cNvSpPr>
          <p:nvPr>
            <p:ph type="body" sz="quarter" idx="12" hasCustomPrompt="1"/>
          </p:nvPr>
        </p:nvSpPr>
        <p:spPr>
          <a:xfrm>
            <a:off x="528639" y="1685070"/>
            <a:ext cx="5135561" cy="3494223"/>
          </a:xfrm>
        </p:spPr>
        <p:txBody>
          <a:bodyPr anchor="ctr">
            <a:noAutofit/>
          </a:bodyPr>
          <a:lstStyle>
            <a:lvl1pPr algn="ctr">
              <a:defRPr sz="2800">
                <a:solidFill>
                  <a:schemeClr val="tx1"/>
                </a:solidFill>
                <a:latin typeface="+mn-lt"/>
              </a:defRPr>
            </a:lvl1pPr>
          </a:lstStyle>
          <a:p>
            <a:pPr lvl="0"/>
            <a:r>
              <a:rPr lang="en-US"/>
              <a:t>Lorem ipsum dolor </a:t>
            </a:r>
            <a:br>
              <a:rPr lang="en-US"/>
            </a:br>
            <a:r>
              <a:rPr lang="en-US"/>
              <a:t>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Tree>
    <p:extLst>
      <p:ext uri="{BB962C8B-B14F-4D97-AF65-F5344CB8AC3E}">
        <p14:creationId xmlns:p14="http://schemas.microsoft.com/office/powerpoint/2010/main" val="246878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Key Message + Image + Bubble Left 4">
    <p:bg>
      <p:bgPr>
        <a:solidFill>
          <a:schemeClr val="tx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9732963" y="512764"/>
            <a:ext cx="1943100" cy="1014962"/>
          </a:xfrm>
          <a:prstGeom prst="rect">
            <a:avLst/>
          </a:prstGeom>
        </p:spPr>
      </p:pic>
      <p:sp>
        <p:nvSpPr>
          <p:cNvPr id="11" name="Graphic 5">
            <a:extLst>
              <a:ext uri="{FF2B5EF4-FFF2-40B4-BE49-F238E27FC236}">
                <a16:creationId xmlns:a16="http://schemas.microsoft.com/office/drawing/2014/main" id="{FED4D053-4AF1-4052-8AD0-0A908B7220C2}"/>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p>
        </p:txBody>
      </p:sp>
      <p:sp>
        <p:nvSpPr>
          <p:cNvPr id="9" name="Picture Placeholder 8">
            <a:extLst>
              <a:ext uri="{FF2B5EF4-FFF2-40B4-BE49-F238E27FC236}">
                <a16:creationId xmlns:a16="http://schemas.microsoft.com/office/drawing/2014/main" id="{AE1C7A87-3916-4A75-B7F4-D3539E5CDB44}"/>
              </a:ext>
            </a:extLst>
          </p:cNvPr>
          <p:cNvSpPr>
            <a:spLocks noGrp="1"/>
          </p:cNvSpPr>
          <p:nvPr>
            <p:ph type="pic" sz="quarter" idx="11"/>
          </p:nvPr>
        </p:nvSpPr>
        <p:spPr>
          <a:xfrm>
            <a:off x="531064" y="534310"/>
            <a:ext cx="4899114" cy="5800229"/>
          </a:xfrm>
          <a:custGeom>
            <a:avLst/>
            <a:gdLst>
              <a:gd name="connsiteX0" fmla="*/ 2449557 w 4899114"/>
              <a:gd name="connsiteY0" fmla="*/ 0 h 5800229"/>
              <a:gd name="connsiteX1" fmla="*/ 4899114 w 4899114"/>
              <a:gd name="connsiteY1" fmla="*/ 2449558 h 5800229"/>
              <a:gd name="connsiteX2" fmla="*/ 3398485 w 4899114"/>
              <a:gd name="connsiteY2" fmla="*/ 4707859 h 5800229"/>
              <a:gd name="connsiteX3" fmla="*/ 1511664 w 4899114"/>
              <a:gd name="connsiteY3" fmla="*/ 5800229 h 5800229"/>
              <a:gd name="connsiteX4" fmla="*/ 1515342 w 4899114"/>
              <a:gd name="connsiteY4" fmla="*/ 4715215 h 5800229"/>
              <a:gd name="connsiteX5" fmla="*/ 0 w 4899114"/>
              <a:gd name="connsiteY5" fmla="*/ 2449558 h 5800229"/>
              <a:gd name="connsiteX6" fmla="*/ 2449557 w 4899114"/>
              <a:gd name="connsiteY6" fmla="*/ 0 h 580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9114" h="5800229">
                <a:moveTo>
                  <a:pt x="2449557" y="0"/>
                </a:moveTo>
                <a:cubicBezTo>
                  <a:pt x="3803066" y="0"/>
                  <a:pt x="4899114" y="1096048"/>
                  <a:pt x="4899114" y="2449558"/>
                </a:cubicBezTo>
                <a:cubicBezTo>
                  <a:pt x="4899114" y="3464690"/>
                  <a:pt x="4281208" y="4336380"/>
                  <a:pt x="3398485" y="4707859"/>
                </a:cubicBezTo>
                <a:lnTo>
                  <a:pt x="1511664" y="5800229"/>
                </a:lnTo>
                <a:lnTo>
                  <a:pt x="1515342" y="4715215"/>
                </a:lnTo>
                <a:cubicBezTo>
                  <a:pt x="625262" y="4347414"/>
                  <a:pt x="0" y="3472046"/>
                  <a:pt x="0" y="2449558"/>
                </a:cubicBezTo>
                <a:cubicBezTo>
                  <a:pt x="0" y="1096048"/>
                  <a:pt x="1096048" y="0"/>
                  <a:pt x="2449557" y="0"/>
                </a:cubicBezTo>
                <a:close/>
              </a:path>
            </a:pathLst>
          </a:custGeom>
          <a:solidFill>
            <a:schemeClr val="bg1">
              <a:lumMod val="95000"/>
            </a:schemeClr>
          </a:solidFill>
        </p:spPr>
        <p:txBody>
          <a:bodyPr wrap="square" bIns="792000" anchor="ctr">
            <a:noAutofit/>
          </a:bodyPr>
          <a:lstStyle>
            <a:lvl1pPr algn="ctr">
              <a:defRPr/>
            </a:lvl1pPr>
          </a:lstStyle>
          <a:p>
            <a:endParaRPr lang="en-GB"/>
          </a:p>
        </p:txBody>
      </p:sp>
      <p:sp>
        <p:nvSpPr>
          <p:cNvPr id="12" name="Text Placeholder 11">
            <a:extLst>
              <a:ext uri="{FF2B5EF4-FFF2-40B4-BE49-F238E27FC236}">
                <a16:creationId xmlns:a16="http://schemas.microsoft.com/office/drawing/2014/main" id="{25427587-9692-443E-A4B5-C9BA7DA72A0F}"/>
              </a:ext>
            </a:extLst>
          </p:cNvPr>
          <p:cNvSpPr>
            <a:spLocks noGrp="1"/>
          </p:cNvSpPr>
          <p:nvPr>
            <p:ph type="body" sz="quarter" idx="12" hasCustomPrompt="1"/>
          </p:nvPr>
        </p:nvSpPr>
        <p:spPr>
          <a:xfrm>
            <a:off x="6096000" y="1685070"/>
            <a:ext cx="5589939" cy="3494223"/>
          </a:xfrm>
        </p:spPr>
        <p:txBody>
          <a:bodyPr anchor="ctr">
            <a:noAutofit/>
          </a:bodyPr>
          <a:lstStyle>
            <a:lvl1pPr algn="ctr">
              <a:defRPr sz="2800">
                <a:solidFill>
                  <a:schemeClr val="accent3"/>
                </a:solidFill>
                <a:latin typeface="+mn-lt"/>
              </a:defRPr>
            </a:lvl1pPr>
          </a:lstStyle>
          <a:p>
            <a:pPr lvl="0"/>
            <a:r>
              <a:rPr lang="en-US"/>
              <a:t>Lorem ipsum dolor </a:t>
            </a:r>
            <a:br>
              <a:rPr lang="en-US"/>
            </a:br>
            <a:r>
              <a:rPr lang="en-US"/>
              <a:t>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7" name="Footer Placeholder 3">
            <a:extLst>
              <a:ext uri="{FF2B5EF4-FFF2-40B4-BE49-F238E27FC236}">
                <a16:creationId xmlns:a16="http://schemas.microsoft.com/office/drawing/2014/main" id="{25242A1C-314E-4938-B3E4-7B138D6C5C01}"/>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dirty="0"/>
              <a:t>Copyright© 2018 Sinch. All rights reserved. NDA Confidential.</a:t>
            </a:r>
          </a:p>
        </p:txBody>
      </p:sp>
      <p:sp>
        <p:nvSpPr>
          <p:cNvPr id="8" name="Slide Number Placeholder 4">
            <a:extLst>
              <a:ext uri="{FF2B5EF4-FFF2-40B4-BE49-F238E27FC236}">
                <a16:creationId xmlns:a16="http://schemas.microsoft.com/office/drawing/2014/main" id="{C69A21D7-99CF-4E3F-A142-8D8F2615D9D5}"/>
              </a:ext>
            </a:extLst>
          </p:cNvPr>
          <p:cNvSpPr>
            <a:spLocks noGrp="1"/>
          </p:cNvSpPr>
          <p:nvPr>
            <p:ph type="sldNum" sz="quarter" idx="14"/>
          </p:nvPr>
        </p:nvSpPr>
        <p:spPr>
          <a:xfrm>
            <a:off x="11325225" y="6491092"/>
            <a:ext cx="350838" cy="138499"/>
          </a:xfrm>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1157590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Quote + Image + Bubble Left">
    <p:bg>
      <p:bgPr>
        <a:solidFill>
          <a:schemeClr val="accent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CB06A66-C732-45A0-A686-92198691D874}"/>
              </a:ext>
            </a:extLst>
          </p:cNvPr>
          <p:cNvSpPr/>
          <p:nvPr userDrawn="1"/>
        </p:nvSpPr>
        <p:spPr>
          <a:xfrm>
            <a:off x="9013371" y="5591616"/>
            <a:ext cx="3178629" cy="1266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39A5234F-2B0C-4D5C-B894-8A90797B96D7}"/>
              </a:ext>
            </a:extLst>
          </p:cNvPr>
          <p:cNvSpPr/>
          <p:nvPr userDrawn="1"/>
        </p:nvSpPr>
        <p:spPr>
          <a:xfrm>
            <a:off x="9525000" y="228408"/>
            <a:ext cx="2413000" cy="14606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42639A7D-32FA-459F-B979-680D78BF58E1}"/>
              </a:ext>
            </a:extLst>
          </p:cNvPr>
          <p:cNvSpPr>
            <a:spLocks noGrp="1"/>
          </p:cNvSpPr>
          <p:nvPr>
            <p:ph type="pic" sz="quarter" idx="10"/>
          </p:nvPr>
        </p:nvSpPr>
        <p:spPr>
          <a:xfrm>
            <a:off x="0" y="1"/>
            <a:ext cx="12192000" cy="6857999"/>
          </a:xfrm>
          <a:custGeom>
            <a:avLst/>
            <a:gdLst>
              <a:gd name="connsiteX0" fmla="*/ 9484276 w 12192000"/>
              <a:gd name="connsiteY0" fmla="*/ 5815885 h 6857999"/>
              <a:gd name="connsiteX1" fmla="*/ 9401247 w 12192000"/>
              <a:gd name="connsiteY1" fmla="*/ 5828909 h 6857999"/>
              <a:gd name="connsiteX2" fmla="*/ 9336125 w 12192000"/>
              <a:gd name="connsiteY2" fmla="*/ 5864183 h 6857999"/>
              <a:gd name="connsiteX3" fmla="*/ 9292168 w 12192000"/>
              <a:gd name="connsiteY3" fmla="*/ 5916823 h 6857999"/>
              <a:gd name="connsiteX4" fmla="*/ 9276431 w 12192000"/>
              <a:gd name="connsiteY4" fmla="*/ 5979774 h 6857999"/>
              <a:gd name="connsiteX5" fmla="*/ 9292711 w 12192000"/>
              <a:gd name="connsiteY5" fmla="*/ 6048151 h 6857999"/>
              <a:gd name="connsiteX6" fmla="*/ 9336125 w 12192000"/>
              <a:gd name="connsiteY6" fmla="*/ 6092108 h 6857999"/>
              <a:gd name="connsiteX7" fmla="*/ 9394192 w 12192000"/>
              <a:gd name="connsiteY7" fmla="*/ 6119242 h 6857999"/>
              <a:gd name="connsiteX8" fmla="*/ 9456057 w 12192000"/>
              <a:gd name="connsiteY8" fmla="*/ 6135522 h 6857999"/>
              <a:gd name="connsiteX9" fmla="*/ 9503813 w 12192000"/>
              <a:gd name="connsiteY9" fmla="*/ 6145290 h 6857999"/>
              <a:gd name="connsiteX10" fmla="*/ 9543428 w 12192000"/>
              <a:gd name="connsiteY10" fmla="*/ 6156686 h 6857999"/>
              <a:gd name="connsiteX11" fmla="*/ 9570019 w 12192000"/>
              <a:gd name="connsiteY11" fmla="*/ 6172424 h 6857999"/>
              <a:gd name="connsiteX12" fmla="*/ 9579787 w 12192000"/>
              <a:gd name="connsiteY12" fmla="*/ 6196302 h 6857999"/>
              <a:gd name="connsiteX13" fmla="*/ 9558623 w 12192000"/>
              <a:gd name="connsiteY13" fmla="*/ 6236460 h 6857999"/>
              <a:gd name="connsiteX14" fmla="*/ 9496215 w 12192000"/>
              <a:gd name="connsiteY14" fmla="*/ 6253283 h 6857999"/>
              <a:gd name="connsiteX15" fmla="*/ 9375741 w 12192000"/>
              <a:gd name="connsiteY15" fmla="*/ 6182192 h 6857999"/>
              <a:gd name="connsiteX16" fmla="*/ 9256352 w 12192000"/>
              <a:gd name="connsiteY16" fmla="*/ 6251112 h 6857999"/>
              <a:gd name="connsiteX17" fmla="*/ 9337211 w 12192000"/>
              <a:gd name="connsiteY17" fmla="*/ 6329258 h 6857999"/>
              <a:gd name="connsiteX18" fmla="*/ 9491331 w 12192000"/>
              <a:gd name="connsiteY18" fmla="*/ 6362904 h 6857999"/>
              <a:gd name="connsiteX19" fmla="*/ 9590098 w 12192000"/>
              <a:gd name="connsiteY19" fmla="*/ 6347166 h 6857999"/>
              <a:gd name="connsiteX20" fmla="*/ 9660646 w 12192000"/>
              <a:gd name="connsiteY20" fmla="*/ 6307008 h 6857999"/>
              <a:gd name="connsiteX21" fmla="*/ 9702432 w 12192000"/>
              <a:gd name="connsiteY21" fmla="*/ 6251655 h 6857999"/>
              <a:gd name="connsiteX22" fmla="*/ 9715999 w 12192000"/>
              <a:gd name="connsiteY22" fmla="*/ 6189790 h 6857999"/>
              <a:gd name="connsiteX23" fmla="*/ 9698634 w 12192000"/>
              <a:gd name="connsiteY23" fmla="*/ 6119784 h 6857999"/>
              <a:gd name="connsiteX24" fmla="*/ 9653591 w 12192000"/>
              <a:gd name="connsiteY24" fmla="*/ 6073657 h 6857999"/>
              <a:gd name="connsiteX25" fmla="*/ 9592269 w 12192000"/>
              <a:gd name="connsiteY25" fmla="*/ 6045980 h 6857999"/>
              <a:gd name="connsiteX26" fmla="*/ 9525520 w 12192000"/>
              <a:gd name="connsiteY26" fmla="*/ 6029700 h 6857999"/>
              <a:gd name="connsiteX27" fmla="*/ 9441947 w 12192000"/>
              <a:gd name="connsiteY27" fmla="*/ 6006907 h 6857999"/>
              <a:gd name="connsiteX28" fmla="*/ 9411015 w 12192000"/>
              <a:gd name="connsiteY28" fmla="*/ 5971633 h 6857999"/>
              <a:gd name="connsiteX29" fmla="*/ 9430008 w 12192000"/>
              <a:gd name="connsiteY29" fmla="*/ 5935274 h 6857999"/>
              <a:gd name="connsiteX30" fmla="*/ 9484276 w 12192000"/>
              <a:gd name="connsiteY30" fmla="*/ 5921164 h 6857999"/>
              <a:gd name="connsiteX31" fmla="*/ 9546141 w 12192000"/>
              <a:gd name="connsiteY31" fmla="*/ 5935817 h 6857999"/>
              <a:gd name="connsiteX32" fmla="*/ 9587385 w 12192000"/>
              <a:gd name="connsiteY32" fmla="*/ 5976517 h 6857999"/>
              <a:gd name="connsiteX33" fmla="*/ 9698634 w 12192000"/>
              <a:gd name="connsiteY33" fmla="*/ 5913024 h 6857999"/>
              <a:gd name="connsiteX34" fmla="*/ 9620488 w 12192000"/>
              <a:gd name="connsiteY34" fmla="*/ 5845732 h 6857999"/>
              <a:gd name="connsiteX35" fmla="*/ 9484276 w 12192000"/>
              <a:gd name="connsiteY35" fmla="*/ 5815885 h 6857999"/>
              <a:gd name="connsiteX36" fmla="*/ 10869731 w 12192000"/>
              <a:gd name="connsiteY36" fmla="*/ 5814800 h 6857999"/>
              <a:gd name="connsiteX37" fmla="*/ 10673282 w 12192000"/>
              <a:gd name="connsiteY37" fmla="*/ 5893488 h 6857999"/>
              <a:gd name="connsiteX38" fmla="*/ 10595679 w 12192000"/>
              <a:gd name="connsiteY38" fmla="*/ 6088852 h 6857999"/>
              <a:gd name="connsiteX39" fmla="*/ 10673825 w 12192000"/>
              <a:gd name="connsiteY39" fmla="*/ 6284216 h 6857999"/>
              <a:gd name="connsiteX40" fmla="*/ 10870274 w 12192000"/>
              <a:gd name="connsiteY40" fmla="*/ 6362904 h 6857999"/>
              <a:gd name="connsiteX41" fmla="*/ 11104711 w 12192000"/>
              <a:gd name="connsiteY41" fmla="*/ 6227777 h 6857999"/>
              <a:gd name="connsiteX42" fmla="*/ 10988578 w 12192000"/>
              <a:gd name="connsiteY42" fmla="*/ 6161571 h 6857999"/>
              <a:gd name="connsiteX43" fmla="*/ 10869189 w 12192000"/>
              <a:gd name="connsiteY43" fmla="*/ 6229948 h 6857999"/>
              <a:gd name="connsiteX44" fmla="*/ 10769336 w 12192000"/>
              <a:gd name="connsiteY44" fmla="*/ 6190332 h 6857999"/>
              <a:gd name="connsiteX45" fmla="*/ 10729721 w 12192000"/>
              <a:gd name="connsiteY45" fmla="*/ 6088852 h 6857999"/>
              <a:gd name="connsiteX46" fmla="*/ 10868646 w 12192000"/>
              <a:gd name="connsiteY46" fmla="*/ 5946670 h 6857999"/>
              <a:gd name="connsiteX47" fmla="*/ 10986950 w 12192000"/>
              <a:gd name="connsiteY47" fmla="*/ 6016133 h 6857999"/>
              <a:gd name="connsiteX48" fmla="*/ 11101997 w 12192000"/>
              <a:gd name="connsiteY48" fmla="*/ 5948841 h 6857999"/>
              <a:gd name="connsiteX49" fmla="*/ 10869731 w 12192000"/>
              <a:gd name="connsiteY49" fmla="*/ 5814800 h 6857999"/>
              <a:gd name="connsiteX50" fmla="*/ 10268445 w 12192000"/>
              <a:gd name="connsiteY50" fmla="*/ 5814800 h 6857999"/>
              <a:gd name="connsiteX51" fmla="*/ 10088276 w 12192000"/>
              <a:gd name="connsiteY51" fmla="*/ 5888604 h 6857999"/>
              <a:gd name="connsiteX52" fmla="*/ 10015557 w 12192000"/>
              <a:gd name="connsiteY52" fmla="*/ 6067687 h 6857999"/>
              <a:gd name="connsiteX53" fmla="*/ 10015557 w 12192000"/>
              <a:gd name="connsiteY53" fmla="*/ 6348252 h 6857999"/>
              <a:gd name="connsiteX54" fmla="*/ 10150141 w 12192000"/>
              <a:gd name="connsiteY54" fmla="*/ 6348252 h 6857999"/>
              <a:gd name="connsiteX55" fmla="*/ 10150141 w 12192000"/>
              <a:gd name="connsiteY55" fmla="*/ 6076913 h 6857999"/>
              <a:gd name="connsiteX56" fmla="*/ 10183245 w 12192000"/>
              <a:gd name="connsiteY56" fmla="*/ 5980859 h 6857999"/>
              <a:gd name="connsiteX57" fmla="*/ 10267902 w 12192000"/>
              <a:gd name="connsiteY57" fmla="*/ 5946670 h 6857999"/>
              <a:gd name="connsiteX58" fmla="*/ 10352560 w 12192000"/>
              <a:gd name="connsiteY58" fmla="*/ 5980859 h 6857999"/>
              <a:gd name="connsiteX59" fmla="*/ 10386749 w 12192000"/>
              <a:gd name="connsiteY59" fmla="*/ 6076913 h 6857999"/>
              <a:gd name="connsiteX60" fmla="*/ 10386749 w 12192000"/>
              <a:gd name="connsiteY60" fmla="*/ 6348794 h 6857999"/>
              <a:gd name="connsiteX61" fmla="*/ 10387834 w 12192000"/>
              <a:gd name="connsiteY61" fmla="*/ 6348794 h 6857999"/>
              <a:gd name="connsiteX62" fmla="*/ 10522418 w 12192000"/>
              <a:gd name="connsiteY62" fmla="*/ 6348794 h 6857999"/>
              <a:gd name="connsiteX63" fmla="*/ 10522418 w 12192000"/>
              <a:gd name="connsiteY63" fmla="*/ 6067687 h 6857999"/>
              <a:gd name="connsiteX64" fmla="*/ 10448614 w 12192000"/>
              <a:gd name="connsiteY64" fmla="*/ 5888604 h 6857999"/>
              <a:gd name="connsiteX65" fmla="*/ 10268445 w 12192000"/>
              <a:gd name="connsiteY65" fmla="*/ 5814800 h 6857999"/>
              <a:gd name="connsiteX66" fmla="*/ 9923845 w 12192000"/>
              <a:gd name="connsiteY66" fmla="*/ 5814800 h 6857999"/>
              <a:gd name="connsiteX67" fmla="*/ 9790346 w 12192000"/>
              <a:gd name="connsiteY67" fmla="*/ 5892402 h 6857999"/>
              <a:gd name="connsiteX68" fmla="*/ 9790346 w 12192000"/>
              <a:gd name="connsiteY68" fmla="*/ 6348794 h 6857999"/>
              <a:gd name="connsiteX69" fmla="*/ 9923845 w 12192000"/>
              <a:gd name="connsiteY69" fmla="*/ 6348794 h 6857999"/>
              <a:gd name="connsiteX70" fmla="*/ 11309842 w 12192000"/>
              <a:gd name="connsiteY70" fmla="*/ 5593930 h 6857999"/>
              <a:gd name="connsiteX71" fmla="*/ 11175801 w 12192000"/>
              <a:gd name="connsiteY71" fmla="*/ 5670990 h 6857999"/>
              <a:gd name="connsiteX72" fmla="*/ 11175801 w 12192000"/>
              <a:gd name="connsiteY72" fmla="*/ 6348252 h 6857999"/>
              <a:gd name="connsiteX73" fmla="*/ 11310385 w 12192000"/>
              <a:gd name="connsiteY73" fmla="*/ 6348252 h 6857999"/>
              <a:gd name="connsiteX74" fmla="*/ 11310385 w 12192000"/>
              <a:gd name="connsiteY74" fmla="*/ 6076913 h 6857999"/>
              <a:gd name="connsiteX75" fmla="*/ 11343489 w 12192000"/>
              <a:gd name="connsiteY75" fmla="*/ 5980859 h 6857999"/>
              <a:gd name="connsiteX76" fmla="*/ 11428146 w 12192000"/>
              <a:gd name="connsiteY76" fmla="*/ 5946670 h 6857999"/>
              <a:gd name="connsiteX77" fmla="*/ 11512804 w 12192000"/>
              <a:gd name="connsiteY77" fmla="*/ 5980859 h 6857999"/>
              <a:gd name="connsiteX78" fmla="*/ 11546993 w 12192000"/>
              <a:gd name="connsiteY78" fmla="*/ 6076913 h 6857999"/>
              <a:gd name="connsiteX79" fmla="*/ 11546993 w 12192000"/>
              <a:gd name="connsiteY79" fmla="*/ 6348252 h 6857999"/>
              <a:gd name="connsiteX80" fmla="*/ 11681576 w 12192000"/>
              <a:gd name="connsiteY80" fmla="*/ 6348252 h 6857999"/>
              <a:gd name="connsiteX81" fmla="*/ 11681576 w 12192000"/>
              <a:gd name="connsiteY81" fmla="*/ 6067687 h 6857999"/>
              <a:gd name="connsiteX82" fmla="*/ 11608858 w 12192000"/>
              <a:gd name="connsiteY82" fmla="*/ 5888604 h 6857999"/>
              <a:gd name="connsiteX83" fmla="*/ 11428689 w 12192000"/>
              <a:gd name="connsiteY83" fmla="*/ 5814800 h 6857999"/>
              <a:gd name="connsiteX84" fmla="*/ 11309842 w 12192000"/>
              <a:gd name="connsiteY84" fmla="*/ 5855500 h 6857999"/>
              <a:gd name="connsiteX85" fmla="*/ 2974864 w 12192000"/>
              <a:gd name="connsiteY85" fmla="*/ 534309 h 6857999"/>
              <a:gd name="connsiteX86" fmla="*/ 525306 w 12192000"/>
              <a:gd name="connsiteY86" fmla="*/ 2983867 h 6857999"/>
              <a:gd name="connsiteX87" fmla="*/ 2040648 w 12192000"/>
              <a:gd name="connsiteY87" fmla="*/ 5249524 h 6857999"/>
              <a:gd name="connsiteX88" fmla="*/ 2036970 w 12192000"/>
              <a:gd name="connsiteY88" fmla="*/ 6334538 h 6857999"/>
              <a:gd name="connsiteX89" fmla="*/ 3923791 w 12192000"/>
              <a:gd name="connsiteY89" fmla="*/ 5242168 h 6857999"/>
              <a:gd name="connsiteX90" fmla="*/ 5424420 w 12192000"/>
              <a:gd name="connsiteY90" fmla="*/ 2983867 h 6857999"/>
              <a:gd name="connsiteX91" fmla="*/ 2974864 w 12192000"/>
              <a:gd name="connsiteY91" fmla="*/ 534309 h 6857999"/>
              <a:gd name="connsiteX92" fmla="*/ 10457064 w 12192000"/>
              <a:gd name="connsiteY92" fmla="*/ 511007 h 6857999"/>
              <a:gd name="connsiteX93" fmla="*/ 10389796 w 12192000"/>
              <a:gd name="connsiteY93" fmla="*/ 544892 h 6857999"/>
              <a:gd name="connsiteX94" fmla="*/ 10414785 w 12192000"/>
              <a:gd name="connsiteY94" fmla="*/ 637705 h 6857999"/>
              <a:gd name="connsiteX95" fmla="*/ 10570069 w 12192000"/>
              <a:gd name="connsiteY95" fmla="*/ 726948 h 6857999"/>
              <a:gd name="connsiteX96" fmla="*/ 10534371 w 12192000"/>
              <a:gd name="connsiteY96" fmla="*/ 748367 h 6857999"/>
              <a:gd name="connsiteX97" fmla="*/ 10529016 w 12192000"/>
              <a:gd name="connsiteY97" fmla="*/ 751936 h 6857999"/>
              <a:gd name="connsiteX98" fmla="*/ 10454052 w 12192000"/>
              <a:gd name="connsiteY98" fmla="*/ 816192 h 6857999"/>
              <a:gd name="connsiteX99" fmla="*/ 10355884 w 12192000"/>
              <a:gd name="connsiteY99" fmla="*/ 759076 h 6857999"/>
              <a:gd name="connsiteX100" fmla="*/ 9963211 w 12192000"/>
              <a:gd name="connsiteY100" fmla="*/ 712669 h 6857999"/>
              <a:gd name="connsiteX101" fmla="*/ 9750811 w 12192000"/>
              <a:gd name="connsiteY101" fmla="*/ 935778 h 6857999"/>
              <a:gd name="connsiteX102" fmla="*/ 9732963 w 12192000"/>
              <a:gd name="connsiteY102" fmla="*/ 1048224 h 6857999"/>
              <a:gd name="connsiteX103" fmla="*/ 9750811 w 12192000"/>
              <a:gd name="connsiteY103" fmla="*/ 1160671 h 6857999"/>
              <a:gd name="connsiteX104" fmla="*/ 9964996 w 12192000"/>
              <a:gd name="connsiteY104" fmla="*/ 1376639 h 6857999"/>
              <a:gd name="connsiteX105" fmla="*/ 10102432 w 12192000"/>
              <a:gd name="connsiteY105" fmla="*/ 1401627 h 6857999"/>
              <a:gd name="connsiteX106" fmla="*/ 10357669 w 12192000"/>
              <a:gd name="connsiteY106" fmla="*/ 1326663 h 6857999"/>
              <a:gd name="connsiteX107" fmla="*/ 10359453 w 12192000"/>
              <a:gd name="connsiteY107" fmla="*/ 1326663 h 6857999"/>
              <a:gd name="connsiteX108" fmla="*/ 11123381 w 12192000"/>
              <a:gd name="connsiteY108" fmla="*/ 880447 h 6857999"/>
              <a:gd name="connsiteX109" fmla="*/ 11398251 w 12192000"/>
              <a:gd name="connsiteY109" fmla="*/ 839395 h 6857999"/>
              <a:gd name="connsiteX110" fmla="*/ 11532117 w 12192000"/>
              <a:gd name="connsiteY110" fmla="*/ 975045 h 6857999"/>
              <a:gd name="connsiteX111" fmla="*/ 11542826 w 12192000"/>
              <a:gd name="connsiteY111" fmla="*/ 1044654 h 6857999"/>
              <a:gd name="connsiteX112" fmla="*/ 11532117 w 12192000"/>
              <a:gd name="connsiteY112" fmla="*/ 1114264 h 6857999"/>
              <a:gd name="connsiteX113" fmla="*/ 11400036 w 12192000"/>
              <a:gd name="connsiteY113" fmla="*/ 1251699 h 6857999"/>
              <a:gd name="connsiteX114" fmla="*/ 11125165 w 12192000"/>
              <a:gd name="connsiteY114" fmla="*/ 1214216 h 6857999"/>
              <a:gd name="connsiteX115" fmla="*/ 11026997 w 12192000"/>
              <a:gd name="connsiteY115" fmla="*/ 1158886 h 6857999"/>
              <a:gd name="connsiteX116" fmla="*/ 11041276 w 12192000"/>
              <a:gd name="connsiteY116" fmla="*/ 1091061 h 6857999"/>
              <a:gd name="connsiteX117" fmla="*/ 10571853 w 12192000"/>
              <a:gd name="connsiteY117" fmla="*/ 1365930 h 6857999"/>
              <a:gd name="connsiteX118" fmla="*/ 10571853 w 12192000"/>
              <a:gd name="connsiteY118" fmla="*/ 1524783 h 6857999"/>
              <a:gd name="connsiteX119" fmla="*/ 10882423 w 12192000"/>
              <a:gd name="connsiteY119" fmla="*/ 1340942 h 6857999"/>
              <a:gd name="connsiteX120" fmla="*/ 10957387 w 12192000"/>
              <a:gd name="connsiteY120" fmla="*/ 1276687 h 6857999"/>
              <a:gd name="connsiteX121" fmla="*/ 11055555 w 12192000"/>
              <a:gd name="connsiteY121" fmla="*/ 1333802 h 6857999"/>
              <a:gd name="connsiteX122" fmla="*/ 11448227 w 12192000"/>
              <a:gd name="connsiteY122" fmla="*/ 1380209 h 6857999"/>
              <a:gd name="connsiteX123" fmla="*/ 11660627 w 12192000"/>
              <a:gd name="connsiteY123" fmla="*/ 1157101 h 6857999"/>
              <a:gd name="connsiteX124" fmla="*/ 11678476 w 12192000"/>
              <a:gd name="connsiteY124" fmla="*/ 1044654 h 6857999"/>
              <a:gd name="connsiteX125" fmla="*/ 11660627 w 12192000"/>
              <a:gd name="connsiteY125" fmla="*/ 933993 h 6857999"/>
              <a:gd name="connsiteX126" fmla="*/ 11446443 w 12192000"/>
              <a:gd name="connsiteY126" fmla="*/ 714454 h 6857999"/>
              <a:gd name="connsiteX127" fmla="*/ 11309007 w 12192000"/>
              <a:gd name="connsiteY127" fmla="*/ 689466 h 6857999"/>
              <a:gd name="connsiteX128" fmla="*/ 11053770 w 12192000"/>
              <a:gd name="connsiteY128" fmla="*/ 764430 h 6857999"/>
              <a:gd name="connsiteX129" fmla="*/ 10288059 w 12192000"/>
              <a:gd name="connsiteY129" fmla="*/ 1216001 h 6857999"/>
              <a:gd name="connsiteX130" fmla="*/ 10013188 w 12192000"/>
              <a:gd name="connsiteY130" fmla="*/ 1257053 h 6857999"/>
              <a:gd name="connsiteX131" fmla="*/ 9879322 w 12192000"/>
              <a:gd name="connsiteY131" fmla="*/ 1121403 h 6857999"/>
              <a:gd name="connsiteX132" fmla="*/ 9868613 w 12192000"/>
              <a:gd name="connsiteY132" fmla="*/ 1051794 h 6857999"/>
              <a:gd name="connsiteX133" fmla="*/ 9879322 w 12192000"/>
              <a:gd name="connsiteY133" fmla="*/ 982184 h 6857999"/>
              <a:gd name="connsiteX134" fmla="*/ 10011403 w 12192000"/>
              <a:gd name="connsiteY134" fmla="*/ 844749 h 6857999"/>
              <a:gd name="connsiteX135" fmla="*/ 10286274 w 12192000"/>
              <a:gd name="connsiteY135" fmla="*/ 882232 h 6857999"/>
              <a:gd name="connsiteX136" fmla="*/ 10384442 w 12192000"/>
              <a:gd name="connsiteY136" fmla="*/ 937562 h 6857999"/>
              <a:gd name="connsiteX137" fmla="*/ 10370163 w 12192000"/>
              <a:gd name="connsiteY137" fmla="*/ 1000033 h 6857999"/>
              <a:gd name="connsiteX138" fmla="*/ 10993085 w 12192000"/>
              <a:gd name="connsiteY138" fmla="*/ 639490 h 6857999"/>
              <a:gd name="connsiteX139" fmla="*/ 11018073 w 12192000"/>
              <a:gd name="connsiteY139" fmla="*/ 546677 h 6857999"/>
              <a:gd name="connsiteX140" fmla="*/ 10925260 w 12192000"/>
              <a:gd name="connsiteY140" fmla="*/ 521689 h 6857999"/>
              <a:gd name="connsiteX141" fmla="*/ 10705720 w 12192000"/>
              <a:gd name="connsiteY141" fmla="*/ 648414 h 6857999"/>
              <a:gd name="connsiteX142" fmla="*/ 10482610 w 12192000"/>
              <a:gd name="connsiteY142" fmla="*/ 519904 h 6857999"/>
              <a:gd name="connsiteX143" fmla="*/ 10457064 w 12192000"/>
              <a:gd name="connsiteY143" fmla="*/ 511007 h 6857999"/>
              <a:gd name="connsiteX144" fmla="*/ 0 w 12192000"/>
              <a:gd name="connsiteY144" fmla="*/ 0 h 6857999"/>
              <a:gd name="connsiteX145" fmla="*/ 12192000 w 12192000"/>
              <a:gd name="connsiteY145" fmla="*/ 0 h 6857999"/>
              <a:gd name="connsiteX146" fmla="*/ 12192000 w 12192000"/>
              <a:gd name="connsiteY146" fmla="*/ 6857999 h 6857999"/>
              <a:gd name="connsiteX147" fmla="*/ 0 w 12192000"/>
              <a:gd name="connsiteY14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12192000" h="6857999">
                <a:moveTo>
                  <a:pt x="9484276" y="5815885"/>
                </a:moveTo>
                <a:cubicBezTo>
                  <a:pt x="9452258" y="5815885"/>
                  <a:pt x="9427295" y="5820226"/>
                  <a:pt x="9401247" y="5828909"/>
                </a:cubicBezTo>
                <a:cubicBezTo>
                  <a:pt x="9375198" y="5837592"/>
                  <a:pt x="9355119" y="5849531"/>
                  <a:pt x="9336125" y="5864183"/>
                </a:cubicBezTo>
                <a:cubicBezTo>
                  <a:pt x="9317132" y="5879378"/>
                  <a:pt x="9302479" y="5896744"/>
                  <a:pt x="9292168" y="5916823"/>
                </a:cubicBezTo>
                <a:cubicBezTo>
                  <a:pt x="9281858" y="5936902"/>
                  <a:pt x="9276431" y="5957524"/>
                  <a:pt x="9276431" y="5979774"/>
                </a:cubicBezTo>
                <a:cubicBezTo>
                  <a:pt x="9276431" y="6007450"/>
                  <a:pt x="9281858" y="6030243"/>
                  <a:pt x="9292711" y="6048151"/>
                </a:cubicBezTo>
                <a:cubicBezTo>
                  <a:pt x="9304107" y="6065517"/>
                  <a:pt x="9318217" y="6080712"/>
                  <a:pt x="9336125" y="6092108"/>
                </a:cubicBezTo>
                <a:cubicBezTo>
                  <a:pt x="9354034" y="6103504"/>
                  <a:pt x="9371942" y="6112730"/>
                  <a:pt x="9394192" y="6119242"/>
                </a:cubicBezTo>
                <a:cubicBezTo>
                  <a:pt x="9416442" y="6125754"/>
                  <a:pt x="9433807" y="6131181"/>
                  <a:pt x="9456057" y="6135522"/>
                </a:cubicBezTo>
                <a:cubicBezTo>
                  <a:pt x="9472880" y="6138778"/>
                  <a:pt x="9489160" y="6142034"/>
                  <a:pt x="9503813" y="6145290"/>
                </a:cubicBezTo>
                <a:cubicBezTo>
                  <a:pt x="9519008" y="6148546"/>
                  <a:pt x="9532032" y="6152345"/>
                  <a:pt x="9543428" y="6156686"/>
                </a:cubicBezTo>
                <a:cubicBezTo>
                  <a:pt x="9554824" y="6161028"/>
                  <a:pt x="9563507" y="6166455"/>
                  <a:pt x="9570019" y="6172424"/>
                </a:cubicBezTo>
                <a:cubicBezTo>
                  <a:pt x="9576531" y="6178394"/>
                  <a:pt x="9579787" y="6186534"/>
                  <a:pt x="9579787" y="6196302"/>
                </a:cubicBezTo>
                <a:cubicBezTo>
                  <a:pt x="9579787" y="6211497"/>
                  <a:pt x="9572733" y="6225064"/>
                  <a:pt x="9558623" y="6236460"/>
                </a:cubicBezTo>
                <a:cubicBezTo>
                  <a:pt x="9543971" y="6247856"/>
                  <a:pt x="9523349" y="6253283"/>
                  <a:pt x="9496215" y="6253283"/>
                </a:cubicBezTo>
                <a:cubicBezTo>
                  <a:pt x="9439234" y="6253283"/>
                  <a:pt x="9399076" y="6229405"/>
                  <a:pt x="9375741" y="6182192"/>
                </a:cubicBezTo>
                <a:lnTo>
                  <a:pt x="9256352" y="6251112"/>
                </a:lnTo>
                <a:cubicBezTo>
                  <a:pt x="9276431" y="6284216"/>
                  <a:pt x="9303565" y="6310264"/>
                  <a:pt x="9337211" y="6329258"/>
                </a:cubicBezTo>
                <a:cubicBezTo>
                  <a:pt x="9377369" y="6351508"/>
                  <a:pt x="9428380" y="6362904"/>
                  <a:pt x="9491331" y="6362904"/>
                </a:cubicBezTo>
                <a:cubicBezTo>
                  <a:pt x="9529318" y="6362904"/>
                  <a:pt x="9562422" y="6358020"/>
                  <a:pt x="9590098" y="6347166"/>
                </a:cubicBezTo>
                <a:cubicBezTo>
                  <a:pt x="9618317" y="6336855"/>
                  <a:pt x="9641653" y="6323288"/>
                  <a:pt x="9660646" y="6307008"/>
                </a:cubicBezTo>
                <a:cubicBezTo>
                  <a:pt x="9679640" y="6290728"/>
                  <a:pt x="9693207" y="6272277"/>
                  <a:pt x="9702432" y="6251655"/>
                </a:cubicBezTo>
                <a:cubicBezTo>
                  <a:pt x="9711658" y="6231033"/>
                  <a:pt x="9715999" y="6210412"/>
                  <a:pt x="9715999" y="6189790"/>
                </a:cubicBezTo>
                <a:cubicBezTo>
                  <a:pt x="9715999" y="6162113"/>
                  <a:pt x="9710030" y="6138778"/>
                  <a:pt x="9698634" y="6119784"/>
                </a:cubicBezTo>
                <a:cubicBezTo>
                  <a:pt x="9687238" y="6100791"/>
                  <a:pt x="9672043" y="6085596"/>
                  <a:pt x="9653591" y="6073657"/>
                </a:cubicBezTo>
                <a:cubicBezTo>
                  <a:pt x="9635140" y="6061718"/>
                  <a:pt x="9614519" y="6052492"/>
                  <a:pt x="9592269" y="6045980"/>
                </a:cubicBezTo>
                <a:cubicBezTo>
                  <a:pt x="9569477" y="6040011"/>
                  <a:pt x="9547769" y="6034041"/>
                  <a:pt x="9525520" y="6029700"/>
                </a:cubicBezTo>
                <a:cubicBezTo>
                  <a:pt x="9487532" y="6021560"/>
                  <a:pt x="9462569" y="6013962"/>
                  <a:pt x="9441947" y="6006907"/>
                </a:cubicBezTo>
                <a:cubicBezTo>
                  <a:pt x="9421326" y="6000395"/>
                  <a:pt x="9411015" y="5988456"/>
                  <a:pt x="9411015" y="5971633"/>
                </a:cubicBezTo>
                <a:cubicBezTo>
                  <a:pt x="9411015" y="5956981"/>
                  <a:pt x="9417527" y="5944499"/>
                  <a:pt x="9430008" y="5935274"/>
                </a:cubicBezTo>
                <a:cubicBezTo>
                  <a:pt x="9443033" y="5926048"/>
                  <a:pt x="9457685" y="5921164"/>
                  <a:pt x="9484276" y="5921164"/>
                </a:cubicBezTo>
                <a:cubicBezTo>
                  <a:pt x="9509239" y="5921164"/>
                  <a:pt x="9529861" y="5926048"/>
                  <a:pt x="9546141" y="5935817"/>
                </a:cubicBezTo>
                <a:cubicBezTo>
                  <a:pt x="9562422" y="5945585"/>
                  <a:pt x="9576531" y="5959152"/>
                  <a:pt x="9587385" y="5976517"/>
                </a:cubicBezTo>
                <a:lnTo>
                  <a:pt x="9698634" y="5913024"/>
                </a:lnTo>
                <a:cubicBezTo>
                  <a:pt x="9676384" y="5884805"/>
                  <a:pt x="9650335" y="5862555"/>
                  <a:pt x="9620488" y="5845732"/>
                </a:cubicBezTo>
                <a:cubicBezTo>
                  <a:pt x="9585214" y="5825653"/>
                  <a:pt x="9540172" y="5815885"/>
                  <a:pt x="9484276" y="5815885"/>
                </a:cubicBezTo>
                <a:close/>
                <a:moveTo>
                  <a:pt x="10869731" y="5814800"/>
                </a:moveTo>
                <a:cubicBezTo>
                  <a:pt x="10792128" y="5814800"/>
                  <a:pt x="10726464" y="5840848"/>
                  <a:pt x="10673282" y="5893488"/>
                </a:cubicBezTo>
                <a:cubicBezTo>
                  <a:pt x="10621185" y="5946670"/>
                  <a:pt x="10595679" y="6010706"/>
                  <a:pt x="10595679" y="6088852"/>
                </a:cubicBezTo>
                <a:cubicBezTo>
                  <a:pt x="10595679" y="6166997"/>
                  <a:pt x="10621728" y="6231033"/>
                  <a:pt x="10673825" y="6284216"/>
                </a:cubicBezTo>
                <a:cubicBezTo>
                  <a:pt x="10727007" y="6337398"/>
                  <a:pt x="10792128" y="6362904"/>
                  <a:pt x="10870274" y="6362904"/>
                </a:cubicBezTo>
                <a:cubicBezTo>
                  <a:pt x="10971212" y="6362904"/>
                  <a:pt x="11059126" y="6309722"/>
                  <a:pt x="11104711" y="6227777"/>
                </a:cubicBezTo>
                <a:lnTo>
                  <a:pt x="10988578" y="6161571"/>
                </a:lnTo>
                <a:cubicBezTo>
                  <a:pt x="10967956" y="6203899"/>
                  <a:pt x="10922914" y="6229948"/>
                  <a:pt x="10869189" y="6229948"/>
                </a:cubicBezTo>
                <a:cubicBezTo>
                  <a:pt x="10828488" y="6229948"/>
                  <a:pt x="10795385" y="6216381"/>
                  <a:pt x="10769336" y="6190332"/>
                </a:cubicBezTo>
                <a:cubicBezTo>
                  <a:pt x="10743287" y="6163199"/>
                  <a:pt x="10729721" y="6129010"/>
                  <a:pt x="10729721" y="6088852"/>
                </a:cubicBezTo>
                <a:cubicBezTo>
                  <a:pt x="10729721" y="6005822"/>
                  <a:pt x="10788872" y="5946670"/>
                  <a:pt x="10868646" y="5946670"/>
                </a:cubicBezTo>
                <a:cubicBezTo>
                  <a:pt x="10921828" y="5946670"/>
                  <a:pt x="10966328" y="5973804"/>
                  <a:pt x="10986950" y="6016133"/>
                </a:cubicBezTo>
                <a:lnTo>
                  <a:pt x="11101997" y="5948841"/>
                </a:lnTo>
                <a:cubicBezTo>
                  <a:pt x="11059668" y="5866897"/>
                  <a:pt x="10970126" y="5814800"/>
                  <a:pt x="10869731" y="5814800"/>
                </a:cubicBezTo>
                <a:close/>
                <a:moveTo>
                  <a:pt x="10268445" y="5814800"/>
                </a:moveTo>
                <a:cubicBezTo>
                  <a:pt x="10197354" y="5814800"/>
                  <a:pt x="10137117" y="5839763"/>
                  <a:pt x="10088276" y="5888604"/>
                </a:cubicBezTo>
                <a:cubicBezTo>
                  <a:pt x="10039435" y="5937445"/>
                  <a:pt x="10015557" y="5996597"/>
                  <a:pt x="10015557" y="6067687"/>
                </a:cubicBezTo>
                <a:lnTo>
                  <a:pt x="10015557" y="6348252"/>
                </a:lnTo>
                <a:lnTo>
                  <a:pt x="10150141" y="6348252"/>
                </a:lnTo>
                <a:lnTo>
                  <a:pt x="10150141" y="6076913"/>
                </a:lnTo>
                <a:cubicBezTo>
                  <a:pt x="10150141" y="6042181"/>
                  <a:pt x="10161537" y="6003651"/>
                  <a:pt x="10183245" y="5980859"/>
                </a:cubicBezTo>
                <a:cubicBezTo>
                  <a:pt x="10206037" y="5958066"/>
                  <a:pt x="10233714" y="5946670"/>
                  <a:pt x="10267902" y="5946670"/>
                </a:cubicBezTo>
                <a:cubicBezTo>
                  <a:pt x="10302091" y="5946670"/>
                  <a:pt x="10329767" y="5958066"/>
                  <a:pt x="10352560" y="5980859"/>
                </a:cubicBezTo>
                <a:cubicBezTo>
                  <a:pt x="10375352" y="6003651"/>
                  <a:pt x="10386749" y="6041639"/>
                  <a:pt x="10386749" y="6076913"/>
                </a:cubicBezTo>
                <a:lnTo>
                  <a:pt x="10386749" y="6348794"/>
                </a:lnTo>
                <a:lnTo>
                  <a:pt x="10387834" y="6348794"/>
                </a:lnTo>
                <a:lnTo>
                  <a:pt x="10522418" y="6348794"/>
                </a:lnTo>
                <a:lnTo>
                  <a:pt x="10522418" y="6067687"/>
                </a:lnTo>
                <a:cubicBezTo>
                  <a:pt x="10522418" y="5996597"/>
                  <a:pt x="10497455" y="5937445"/>
                  <a:pt x="10448614" y="5888604"/>
                </a:cubicBezTo>
                <a:cubicBezTo>
                  <a:pt x="10399773" y="5839763"/>
                  <a:pt x="10339536" y="5814800"/>
                  <a:pt x="10268445" y="5814800"/>
                </a:cubicBezTo>
                <a:close/>
                <a:moveTo>
                  <a:pt x="9923845" y="5814800"/>
                </a:moveTo>
                <a:lnTo>
                  <a:pt x="9790346" y="5892402"/>
                </a:lnTo>
                <a:lnTo>
                  <a:pt x="9790346" y="6348794"/>
                </a:lnTo>
                <a:lnTo>
                  <a:pt x="9923845" y="6348794"/>
                </a:lnTo>
                <a:close/>
                <a:moveTo>
                  <a:pt x="11309842" y="5593930"/>
                </a:moveTo>
                <a:lnTo>
                  <a:pt x="11175801" y="5670990"/>
                </a:lnTo>
                <a:lnTo>
                  <a:pt x="11175801" y="6348252"/>
                </a:lnTo>
                <a:lnTo>
                  <a:pt x="11310385" y="6348252"/>
                </a:lnTo>
                <a:lnTo>
                  <a:pt x="11310385" y="6076913"/>
                </a:lnTo>
                <a:cubicBezTo>
                  <a:pt x="11310385" y="6042181"/>
                  <a:pt x="11321781" y="6003651"/>
                  <a:pt x="11343489" y="5980859"/>
                </a:cubicBezTo>
                <a:cubicBezTo>
                  <a:pt x="11366281" y="5958066"/>
                  <a:pt x="11393958" y="5946670"/>
                  <a:pt x="11428146" y="5946670"/>
                </a:cubicBezTo>
                <a:cubicBezTo>
                  <a:pt x="11462335" y="5946670"/>
                  <a:pt x="11490011" y="5958066"/>
                  <a:pt x="11512804" y="5980859"/>
                </a:cubicBezTo>
                <a:cubicBezTo>
                  <a:pt x="11535596" y="6003651"/>
                  <a:pt x="11546993" y="6041639"/>
                  <a:pt x="11546993" y="6076913"/>
                </a:cubicBezTo>
                <a:lnTo>
                  <a:pt x="11546993" y="6348252"/>
                </a:lnTo>
                <a:lnTo>
                  <a:pt x="11681576" y="6348252"/>
                </a:lnTo>
                <a:lnTo>
                  <a:pt x="11681576" y="6067687"/>
                </a:lnTo>
                <a:cubicBezTo>
                  <a:pt x="11682662" y="5997139"/>
                  <a:pt x="11657699" y="5937445"/>
                  <a:pt x="11608858" y="5888604"/>
                </a:cubicBezTo>
                <a:cubicBezTo>
                  <a:pt x="11560017" y="5839763"/>
                  <a:pt x="11499780" y="5814800"/>
                  <a:pt x="11428689" y="5814800"/>
                </a:cubicBezTo>
                <a:cubicBezTo>
                  <a:pt x="11384732" y="5814800"/>
                  <a:pt x="11334806" y="5831623"/>
                  <a:pt x="11309842" y="5855500"/>
                </a:cubicBezTo>
                <a:close/>
                <a:moveTo>
                  <a:pt x="2974864" y="534309"/>
                </a:moveTo>
                <a:cubicBezTo>
                  <a:pt x="1621355" y="534309"/>
                  <a:pt x="525306" y="1630357"/>
                  <a:pt x="525306" y="2983867"/>
                </a:cubicBezTo>
                <a:cubicBezTo>
                  <a:pt x="525306" y="4006355"/>
                  <a:pt x="1150568" y="4881723"/>
                  <a:pt x="2040648" y="5249524"/>
                </a:cubicBezTo>
                <a:lnTo>
                  <a:pt x="2036970" y="6334538"/>
                </a:lnTo>
                <a:lnTo>
                  <a:pt x="3923791" y="5242168"/>
                </a:lnTo>
                <a:cubicBezTo>
                  <a:pt x="4806514" y="4870689"/>
                  <a:pt x="5424420" y="3998999"/>
                  <a:pt x="5424420" y="2983867"/>
                </a:cubicBezTo>
                <a:cubicBezTo>
                  <a:pt x="5424420" y="1630357"/>
                  <a:pt x="4328372" y="534309"/>
                  <a:pt x="2974864" y="534309"/>
                </a:cubicBezTo>
                <a:close/>
                <a:moveTo>
                  <a:pt x="10457064" y="511007"/>
                </a:moveTo>
                <a:cubicBezTo>
                  <a:pt x="10430625" y="507744"/>
                  <a:pt x="10403183" y="520796"/>
                  <a:pt x="10389796" y="544892"/>
                </a:cubicBezTo>
                <a:cubicBezTo>
                  <a:pt x="10370163" y="577020"/>
                  <a:pt x="10382657" y="619856"/>
                  <a:pt x="10414785" y="637705"/>
                </a:cubicBezTo>
                <a:lnTo>
                  <a:pt x="10570069" y="726948"/>
                </a:lnTo>
                <a:lnTo>
                  <a:pt x="10534371" y="748367"/>
                </a:lnTo>
                <a:lnTo>
                  <a:pt x="10529016" y="751936"/>
                </a:lnTo>
                <a:cubicBezTo>
                  <a:pt x="10500458" y="769785"/>
                  <a:pt x="10475470" y="791203"/>
                  <a:pt x="10454052" y="816192"/>
                </a:cubicBezTo>
                <a:lnTo>
                  <a:pt x="10355884" y="759076"/>
                </a:lnTo>
                <a:cubicBezTo>
                  <a:pt x="10222018" y="682327"/>
                  <a:pt x="10082798" y="666263"/>
                  <a:pt x="9963211" y="712669"/>
                </a:cubicBezTo>
                <a:cubicBezTo>
                  <a:pt x="9861474" y="753721"/>
                  <a:pt x="9782939" y="835825"/>
                  <a:pt x="9750811" y="935778"/>
                </a:cubicBezTo>
                <a:cubicBezTo>
                  <a:pt x="9738317" y="973260"/>
                  <a:pt x="9732963" y="1010742"/>
                  <a:pt x="9732963" y="1048224"/>
                </a:cubicBezTo>
                <a:cubicBezTo>
                  <a:pt x="9732963" y="1087491"/>
                  <a:pt x="9738317" y="1124973"/>
                  <a:pt x="9750811" y="1160671"/>
                </a:cubicBezTo>
                <a:cubicBezTo>
                  <a:pt x="9784724" y="1260623"/>
                  <a:pt x="9865043" y="1342727"/>
                  <a:pt x="9964996" y="1376639"/>
                </a:cubicBezTo>
                <a:cubicBezTo>
                  <a:pt x="10007833" y="1394488"/>
                  <a:pt x="10054240" y="1401627"/>
                  <a:pt x="10102432" y="1401627"/>
                </a:cubicBezTo>
                <a:cubicBezTo>
                  <a:pt x="10186321" y="1401627"/>
                  <a:pt x="10273780" y="1376639"/>
                  <a:pt x="10357669" y="1326663"/>
                </a:cubicBezTo>
                <a:lnTo>
                  <a:pt x="10359453" y="1326663"/>
                </a:lnTo>
                <a:lnTo>
                  <a:pt x="11123381" y="880447"/>
                </a:lnTo>
                <a:cubicBezTo>
                  <a:pt x="11248322" y="807267"/>
                  <a:pt x="11341135" y="817976"/>
                  <a:pt x="11398251" y="839395"/>
                </a:cubicBezTo>
                <a:cubicBezTo>
                  <a:pt x="11462507" y="864383"/>
                  <a:pt x="11512483" y="914359"/>
                  <a:pt x="11532117" y="975045"/>
                </a:cubicBezTo>
                <a:cubicBezTo>
                  <a:pt x="11539256" y="998248"/>
                  <a:pt x="11542826" y="1021451"/>
                  <a:pt x="11542826" y="1044654"/>
                </a:cubicBezTo>
                <a:cubicBezTo>
                  <a:pt x="11542826" y="1067858"/>
                  <a:pt x="11539256" y="1091061"/>
                  <a:pt x="11532117" y="1114264"/>
                </a:cubicBezTo>
                <a:cubicBezTo>
                  <a:pt x="11512483" y="1176734"/>
                  <a:pt x="11462507" y="1226711"/>
                  <a:pt x="11400036" y="1251699"/>
                </a:cubicBezTo>
                <a:cubicBezTo>
                  <a:pt x="11344705" y="1274902"/>
                  <a:pt x="11250107" y="1285611"/>
                  <a:pt x="11125165" y="1214216"/>
                </a:cubicBezTo>
                <a:lnTo>
                  <a:pt x="11026997" y="1158886"/>
                </a:lnTo>
                <a:cubicBezTo>
                  <a:pt x="11034137" y="1137467"/>
                  <a:pt x="11037707" y="1114264"/>
                  <a:pt x="11041276" y="1091061"/>
                </a:cubicBezTo>
                <a:lnTo>
                  <a:pt x="10571853" y="1365930"/>
                </a:lnTo>
                <a:lnTo>
                  <a:pt x="10571853" y="1524783"/>
                </a:lnTo>
                <a:lnTo>
                  <a:pt x="10882423" y="1340942"/>
                </a:lnTo>
                <a:cubicBezTo>
                  <a:pt x="10910980" y="1323093"/>
                  <a:pt x="10935969" y="1301675"/>
                  <a:pt x="10957387" y="1276687"/>
                </a:cubicBezTo>
                <a:lnTo>
                  <a:pt x="11055555" y="1333802"/>
                </a:lnTo>
                <a:cubicBezTo>
                  <a:pt x="11189421" y="1410552"/>
                  <a:pt x="11328641" y="1426615"/>
                  <a:pt x="11448227" y="1380209"/>
                </a:cubicBezTo>
                <a:cubicBezTo>
                  <a:pt x="11549965" y="1339157"/>
                  <a:pt x="11628500" y="1257053"/>
                  <a:pt x="11660627" y="1157101"/>
                </a:cubicBezTo>
                <a:cubicBezTo>
                  <a:pt x="11673122" y="1119619"/>
                  <a:pt x="11678476" y="1082136"/>
                  <a:pt x="11678476" y="1044654"/>
                </a:cubicBezTo>
                <a:cubicBezTo>
                  <a:pt x="11678476" y="1007172"/>
                  <a:pt x="11673122" y="969690"/>
                  <a:pt x="11660627" y="933993"/>
                </a:cubicBezTo>
                <a:cubicBezTo>
                  <a:pt x="11628500" y="834040"/>
                  <a:pt x="11548180" y="751936"/>
                  <a:pt x="11446443" y="714454"/>
                </a:cubicBezTo>
                <a:cubicBezTo>
                  <a:pt x="11403606" y="696606"/>
                  <a:pt x="11357199" y="689466"/>
                  <a:pt x="11309007" y="689466"/>
                </a:cubicBezTo>
                <a:cubicBezTo>
                  <a:pt x="11225118" y="689466"/>
                  <a:pt x="11137659" y="714454"/>
                  <a:pt x="11053770" y="764430"/>
                </a:cubicBezTo>
                <a:lnTo>
                  <a:pt x="10288059" y="1216001"/>
                </a:lnTo>
                <a:cubicBezTo>
                  <a:pt x="10163117" y="1289181"/>
                  <a:pt x="10070304" y="1278472"/>
                  <a:pt x="10013188" y="1257053"/>
                </a:cubicBezTo>
                <a:cubicBezTo>
                  <a:pt x="9948932" y="1232065"/>
                  <a:pt x="9898956" y="1182089"/>
                  <a:pt x="9879322" y="1121403"/>
                </a:cubicBezTo>
                <a:cubicBezTo>
                  <a:pt x="9872183" y="1098200"/>
                  <a:pt x="9868613" y="1074997"/>
                  <a:pt x="9868613" y="1051794"/>
                </a:cubicBezTo>
                <a:cubicBezTo>
                  <a:pt x="9868613" y="1028591"/>
                  <a:pt x="9872183" y="1005387"/>
                  <a:pt x="9879322" y="982184"/>
                </a:cubicBezTo>
                <a:cubicBezTo>
                  <a:pt x="9898956" y="919714"/>
                  <a:pt x="9948932" y="869737"/>
                  <a:pt x="10011403" y="844749"/>
                </a:cubicBezTo>
                <a:cubicBezTo>
                  <a:pt x="10066734" y="821546"/>
                  <a:pt x="10161332" y="810837"/>
                  <a:pt x="10286274" y="882232"/>
                </a:cubicBezTo>
                <a:lnTo>
                  <a:pt x="10384442" y="937562"/>
                </a:lnTo>
                <a:cubicBezTo>
                  <a:pt x="10377302" y="957196"/>
                  <a:pt x="10373732" y="978614"/>
                  <a:pt x="10370163" y="1000033"/>
                </a:cubicBezTo>
                <a:lnTo>
                  <a:pt x="10993085" y="639490"/>
                </a:lnTo>
                <a:cubicBezTo>
                  <a:pt x="11026997" y="621641"/>
                  <a:pt x="11037707" y="578804"/>
                  <a:pt x="11018073" y="546677"/>
                </a:cubicBezTo>
                <a:cubicBezTo>
                  <a:pt x="11000224" y="512764"/>
                  <a:pt x="10957387" y="502055"/>
                  <a:pt x="10925260" y="521689"/>
                </a:cubicBezTo>
                <a:lnTo>
                  <a:pt x="10705720" y="648414"/>
                </a:lnTo>
                <a:lnTo>
                  <a:pt x="10482610" y="519904"/>
                </a:lnTo>
                <a:cubicBezTo>
                  <a:pt x="10474578" y="514996"/>
                  <a:pt x="10465877" y="512095"/>
                  <a:pt x="10457064" y="511007"/>
                </a:cubicBezTo>
                <a:close/>
                <a:moveTo>
                  <a:pt x="0" y="0"/>
                </a:moveTo>
                <a:lnTo>
                  <a:pt x="12192000" y="0"/>
                </a:lnTo>
                <a:lnTo>
                  <a:pt x="12192000" y="6857999"/>
                </a:lnTo>
                <a:lnTo>
                  <a:pt x="0" y="6857999"/>
                </a:lnTo>
                <a:close/>
              </a:path>
            </a:pathLst>
          </a:custGeom>
          <a:solidFill>
            <a:schemeClr val="bg1">
              <a:lumMod val="95000"/>
            </a:schemeClr>
          </a:solidFill>
        </p:spPr>
        <p:txBody>
          <a:bodyPr wrap="square" lIns="5616000" rIns="0" anchor="ctr">
            <a:noAutofit/>
          </a:bodyPr>
          <a:lstStyle>
            <a:lvl1pPr algn="ctr">
              <a:defRPr/>
            </a:lvl1pPr>
          </a:lstStyle>
          <a:p>
            <a:endParaRPr lang="en-GB"/>
          </a:p>
        </p:txBody>
      </p:sp>
      <p:sp>
        <p:nvSpPr>
          <p:cNvPr id="26" name="Text Placeholder 11">
            <a:extLst>
              <a:ext uri="{FF2B5EF4-FFF2-40B4-BE49-F238E27FC236}">
                <a16:creationId xmlns:a16="http://schemas.microsoft.com/office/drawing/2014/main" id="{230B4368-3D4C-46D6-9A39-3E4280943F06}"/>
              </a:ext>
            </a:extLst>
          </p:cNvPr>
          <p:cNvSpPr>
            <a:spLocks noGrp="1"/>
          </p:cNvSpPr>
          <p:nvPr>
            <p:ph type="body" sz="quarter" idx="11" hasCustomPrompt="1"/>
          </p:nvPr>
        </p:nvSpPr>
        <p:spPr>
          <a:xfrm>
            <a:off x="990600" y="1527726"/>
            <a:ext cx="3881438" cy="2917274"/>
          </a:xfrm>
        </p:spPr>
        <p:txBody>
          <a:bodyPr anchor="ctr">
            <a:noAutofit/>
          </a:bodyPr>
          <a:lstStyle>
            <a:lvl1pPr algn="ctr">
              <a:defRPr sz="2800">
                <a:solidFill>
                  <a:schemeClr val="bg1"/>
                </a:solidFill>
                <a:latin typeface="+mn-lt"/>
              </a:defRPr>
            </a:lvl1pPr>
          </a:lstStyle>
          <a:p>
            <a:pPr lvl="0"/>
            <a:r>
              <a:rPr lang="en-US"/>
              <a:t>“Insert quote here”</a:t>
            </a:r>
          </a:p>
        </p:txBody>
      </p:sp>
      <p:sp>
        <p:nvSpPr>
          <p:cNvPr id="6" name="Footer Placeholder 3">
            <a:extLst>
              <a:ext uri="{FF2B5EF4-FFF2-40B4-BE49-F238E27FC236}">
                <a16:creationId xmlns:a16="http://schemas.microsoft.com/office/drawing/2014/main" id="{99B92DC0-A450-4ACE-A390-1E14F1D32A4B}"/>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dirty="0"/>
              <a:t>Copyright© 2018 Sinch. All rights reserved. NDA Confidential.</a:t>
            </a:r>
          </a:p>
        </p:txBody>
      </p:sp>
      <p:sp>
        <p:nvSpPr>
          <p:cNvPr id="7" name="Slide Number Placeholder 4">
            <a:extLst>
              <a:ext uri="{FF2B5EF4-FFF2-40B4-BE49-F238E27FC236}">
                <a16:creationId xmlns:a16="http://schemas.microsoft.com/office/drawing/2014/main" id="{0FEA04DF-EA6B-41E7-A5C6-247F5C971D06}"/>
              </a:ext>
            </a:extLst>
          </p:cNvPr>
          <p:cNvSpPr>
            <a:spLocks noGrp="1"/>
          </p:cNvSpPr>
          <p:nvPr>
            <p:ph type="sldNum" sz="quarter" idx="14"/>
          </p:nvPr>
        </p:nvSpPr>
        <p:spPr>
          <a:xfrm>
            <a:off x="11325225" y="6491092"/>
            <a:ext cx="350838" cy="138499"/>
          </a:xfrm>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682689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 Laptop">
    <p:spTree>
      <p:nvGrpSpPr>
        <p:cNvPr id="1" name=""/>
        <p:cNvGrpSpPr/>
        <p:nvPr/>
      </p:nvGrpSpPr>
      <p:grpSpPr>
        <a:xfrm>
          <a:off x="0" y="0"/>
          <a:ext cx="0" cy="0"/>
          <a:chOff x="0" y="0"/>
          <a:chExt cx="0" cy="0"/>
        </a:xfrm>
      </p:grpSpPr>
      <p:sp>
        <p:nvSpPr>
          <p:cNvPr id="11" name="Graphic 5">
            <a:extLst>
              <a:ext uri="{FF2B5EF4-FFF2-40B4-BE49-F238E27FC236}">
                <a16:creationId xmlns:a16="http://schemas.microsoft.com/office/drawing/2014/main" id="{3E36D2AE-3B90-4BB8-97B4-03713CA3A100}"/>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73530160-7024-4E49-9628-706AE49B7476}"/>
              </a:ext>
            </a:extLst>
          </p:cNvPr>
          <p:cNvSpPr>
            <a:spLocks noGrp="1"/>
          </p:cNvSpPr>
          <p:nvPr>
            <p:ph type="title" hasCustomPrompt="1"/>
          </p:nvPr>
        </p:nvSpPr>
        <p:spPr/>
        <p:txBody>
          <a:bodyPr/>
          <a:lstStyle>
            <a:lvl1pPr>
              <a:defRPr/>
            </a:lvl1pPr>
          </a:lstStyle>
          <a:p>
            <a:r>
              <a:rPr lang="en-GB"/>
              <a:t>Click to edit Master title style</a:t>
            </a:r>
            <a:br>
              <a:rPr lang="en-GB"/>
            </a:br>
            <a:r>
              <a:rPr lang="en-GB"/>
              <a:t>Title can span up to 2 lines</a:t>
            </a:r>
          </a:p>
        </p:txBody>
      </p:sp>
      <p:sp>
        <p:nvSpPr>
          <p:cNvPr id="3" name="Footer Placeholder 2">
            <a:extLst>
              <a:ext uri="{FF2B5EF4-FFF2-40B4-BE49-F238E27FC236}">
                <a16:creationId xmlns:a16="http://schemas.microsoft.com/office/drawing/2014/main" id="{A4299210-4110-4BED-AFF1-3B025A4B2564}"/>
              </a:ext>
            </a:extLst>
          </p:cNvPr>
          <p:cNvSpPr>
            <a:spLocks noGrp="1"/>
          </p:cNvSpPr>
          <p:nvPr>
            <p:ph type="ftr" sz="quarter" idx="10"/>
          </p:nvPr>
        </p:nvSpPr>
        <p:spPr/>
        <p:txBody>
          <a:bodyPr/>
          <a:lstStyle/>
          <a:p>
            <a:r>
              <a:rPr lang="en-GB" dirty="0"/>
              <a:t>Copyright© 2018 Sinch. All rights reserved. NDA Confidential.</a:t>
            </a:r>
          </a:p>
        </p:txBody>
      </p:sp>
      <p:sp>
        <p:nvSpPr>
          <p:cNvPr id="4" name="Slide Number Placeholder 3">
            <a:extLst>
              <a:ext uri="{FF2B5EF4-FFF2-40B4-BE49-F238E27FC236}">
                <a16:creationId xmlns:a16="http://schemas.microsoft.com/office/drawing/2014/main" id="{114F4A26-F922-4646-BAD5-738422AD5B9F}"/>
              </a:ext>
            </a:extLst>
          </p:cNvPr>
          <p:cNvSpPr>
            <a:spLocks noGrp="1"/>
          </p:cNvSpPr>
          <p:nvPr>
            <p:ph type="sldNum" sz="quarter" idx="11"/>
          </p:nvPr>
        </p:nvSpPr>
        <p:spPr/>
        <p:txBody>
          <a:bodyPr/>
          <a:lstStyle/>
          <a:p>
            <a:fld id="{7B5B176D-AD98-464F-9F48-2D39BCB07DB2}" type="slidenum">
              <a:rPr lang="en-GB" smtClean="0"/>
              <a:pPr/>
              <a:t>‹#›</a:t>
            </a:fld>
            <a:endParaRPr lang="en-GB"/>
          </a:p>
        </p:txBody>
      </p:sp>
      <p:pic>
        <p:nvPicPr>
          <p:cNvPr id="5" name="Picture 4">
            <a:extLst>
              <a:ext uri="{FF2B5EF4-FFF2-40B4-BE49-F238E27FC236}">
                <a16:creationId xmlns:a16="http://schemas.microsoft.com/office/drawing/2014/main" id="{0AA1BD59-29FB-4AE8-90C8-6B8C6C24B3F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62820" y="1016486"/>
            <a:ext cx="8866360" cy="5814744"/>
          </a:xfrm>
          <a:prstGeom prst="rect">
            <a:avLst/>
          </a:prstGeom>
        </p:spPr>
      </p:pic>
      <p:sp>
        <p:nvSpPr>
          <p:cNvPr id="6" name="Picture Placeholder 16">
            <a:extLst>
              <a:ext uri="{FF2B5EF4-FFF2-40B4-BE49-F238E27FC236}">
                <a16:creationId xmlns:a16="http://schemas.microsoft.com/office/drawing/2014/main" id="{4A11956A-29C7-46CF-B160-20B4E28DBC2F}"/>
              </a:ext>
            </a:extLst>
          </p:cNvPr>
          <p:cNvSpPr>
            <a:spLocks noGrp="1"/>
          </p:cNvSpPr>
          <p:nvPr>
            <p:ph type="pic" sz="quarter" idx="12"/>
          </p:nvPr>
        </p:nvSpPr>
        <p:spPr>
          <a:xfrm>
            <a:off x="2972352" y="1896012"/>
            <a:ext cx="6256092" cy="3927570"/>
          </a:xfrm>
          <a:prstGeom prst="rect">
            <a:avLst/>
          </a:prstGeom>
          <a:solidFill>
            <a:schemeClr val="bg1">
              <a:lumMod val="95000"/>
            </a:schemeClr>
          </a:solidFill>
        </p:spPr>
        <p:txBody>
          <a:bodyPr vert="horz" wrap="square" lIns="0" tIns="0" rIns="0" bIns="792000" rtlCol="0" anchor="ctr">
            <a:noAutofit/>
          </a:bodyPr>
          <a:lstStyle>
            <a:lvl1pPr algn="ctr">
              <a:defRPr lang="en-GB" dirty="0"/>
            </a:lvl1pPr>
          </a:lstStyle>
          <a:p>
            <a:pPr lvl="0" algn="ctr"/>
            <a:endParaRPr lang="en-GB"/>
          </a:p>
        </p:txBody>
      </p:sp>
    </p:spTree>
    <p:extLst>
      <p:ext uri="{BB962C8B-B14F-4D97-AF65-F5344CB8AC3E}">
        <p14:creationId xmlns:p14="http://schemas.microsoft.com/office/powerpoint/2010/main" val="239634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 iPad Landscape">
    <p:spTree>
      <p:nvGrpSpPr>
        <p:cNvPr id="1" name=""/>
        <p:cNvGrpSpPr/>
        <p:nvPr/>
      </p:nvGrpSpPr>
      <p:grpSpPr>
        <a:xfrm>
          <a:off x="0" y="0"/>
          <a:ext cx="0" cy="0"/>
          <a:chOff x="0" y="0"/>
          <a:chExt cx="0" cy="0"/>
        </a:xfrm>
      </p:grpSpPr>
      <p:sp>
        <p:nvSpPr>
          <p:cNvPr id="11" name="Graphic 5">
            <a:extLst>
              <a:ext uri="{FF2B5EF4-FFF2-40B4-BE49-F238E27FC236}">
                <a16:creationId xmlns:a16="http://schemas.microsoft.com/office/drawing/2014/main" id="{5BA918F8-9023-4C05-8F9F-FD570B0D2241}"/>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73530160-7024-4E49-9628-706AE49B7476}"/>
              </a:ext>
            </a:extLst>
          </p:cNvPr>
          <p:cNvSpPr>
            <a:spLocks noGrp="1"/>
          </p:cNvSpPr>
          <p:nvPr>
            <p:ph type="title" hasCustomPrompt="1"/>
          </p:nvPr>
        </p:nvSpPr>
        <p:spPr/>
        <p:txBody>
          <a:bodyPr/>
          <a:lstStyle>
            <a:lvl1pPr>
              <a:defRPr/>
            </a:lvl1pPr>
          </a:lstStyle>
          <a:p>
            <a:r>
              <a:rPr lang="en-GB"/>
              <a:t>Click to edit Master title style</a:t>
            </a:r>
            <a:br>
              <a:rPr lang="en-GB"/>
            </a:br>
            <a:r>
              <a:rPr lang="en-GB"/>
              <a:t>Title can span up to 2 lines</a:t>
            </a:r>
          </a:p>
        </p:txBody>
      </p:sp>
      <p:sp>
        <p:nvSpPr>
          <p:cNvPr id="3" name="Footer Placeholder 2">
            <a:extLst>
              <a:ext uri="{FF2B5EF4-FFF2-40B4-BE49-F238E27FC236}">
                <a16:creationId xmlns:a16="http://schemas.microsoft.com/office/drawing/2014/main" id="{A4299210-4110-4BED-AFF1-3B025A4B2564}"/>
              </a:ext>
            </a:extLst>
          </p:cNvPr>
          <p:cNvSpPr>
            <a:spLocks noGrp="1"/>
          </p:cNvSpPr>
          <p:nvPr>
            <p:ph type="ftr" sz="quarter" idx="10"/>
          </p:nvPr>
        </p:nvSpPr>
        <p:spPr/>
        <p:txBody>
          <a:bodyPr/>
          <a:lstStyle/>
          <a:p>
            <a:r>
              <a:rPr lang="en-GB" dirty="0"/>
              <a:t>Copyright© 2018 Sinch. All rights reserved. NDA Confidential.</a:t>
            </a:r>
          </a:p>
        </p:txBody>
      </p:sp>
      <p:sp>
        <p:nvSpPr>
          <p:cNvPr id="4" name="Slide Number Placeholder 3">
            <a:extLst>
              <a:ext uri="{FF2B5EF4-FFF2-40B4-BE49-F238E27FC236}">
                <a16:creationId xmlns:a16="http://schemas.microsoft.com/office/drawing/2014/main" id="{114F4A26-F922-4646-BAD5-738422AD5B9F}"/>
              </a:ext>
            </a:extLst>
          </p:cNvPr>
          <p:cNvSpPr>
            <a:spLocks noGrp="1"/>
          </p:cNvSpPr>
          <p:nvPr>
            <p:ph type="sldNum" sz="quarter" idx="11"/>
          </p:nvPr>
        </p:nvSpPr>
        <p:spPr/>
        <p:txBody>
          <a:bodyPr/>
          <a:lstStyle/>
          <a:p>
            <a:fld id="{7B5B176D-AD98-464F-9F48-2D39BCB07DB2}" type="slidenum">
              <a:rPr lang="en-GB" smtClean="0"/>
              <a:pPr/>
              <a:t>‹#›</a:t>
            </a:fld>
            <a:endParaRPr lang="en-GB"/>
          </a:p>
        </p:txBody>
      </p:sp>
      <p:grpSp>
        <p:nvGrpSpPr>
          <p:cNvPr id="7" name="Group 6">
            <a:extLst>
              <a:ext uri="{FF2B5EF4-FFF2-40B4-BE49-F238E27FC236}">
                <a16:creationId xmlns:a16="http://schemas.microsoft.com/office/drawing/2014/main" id="{A5B39F85-E29C-4A83-9E03-B16A5C0C3AC1}"/>
              </a:ext>
            </a:extLst>
          </p:cNvPr>
          <p:cNvGrpSpPr/>
          <p:nvPr userDrawn="1"/>
        </p:nvGrpSpPr>
        <p:grpSpPr>
          <a:xfrm>
            <a:off x="2563351" y="860078"/>
            <a:ext cx="7324608" cy="6192232"/>
            <a:chOff x="4079874" y="0"/>
            <a:chExt cx="8112125" cy="6858000"/>
          </a:xfrm>
        </p:grpSpPr>
        <p:pic>
          <p:nvPicPr>
            <p:cNvPr id="8" name="Picture 7">
              <a:extLst>
                <a:ext uri="{FF2B5EF4-FFF2-40B4-BE49-F238E27FC236}">
                  <a16:creationId xmlns:a16="http://schemas.microsoft.com/office/drawing/2014/main" id="{206619AE-0215-44FE-9E0D-EFB9DDCAFBE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79874" y="0"/>
              <a:ext cx="8112125" cy="6858000"/>
            </a:xfrm>
            <a:prstGeom prst="rect">
              <a:avLst/>
            </a:prstGeom>
          </p:spPr>
        </p:pic>
        <p:sp>
          <p:nvSpPr>
            <p:cNvPr id="9" name="Rectangle 8">
              <a:extLst>
                <a:ext uri="{FF2B5EF4-FFF2-40B4-BE49-F238E27FC236}">
                  <a16:creationId xmlns:a16="http://schemas.microsoft.com/office/drawing/2014/main" id="{8513204B-0AA2-437B-81D5-0FE3C2E63D40}"/>
                </a:ext>
              </a:extLst>
            </p:cNvPr>
            <p:cNvSpPr/>
            <p:nvPr userDrawn="1"/>
          </p:nvSpPr>
          <p:spPr>
            <a:xfrm rot="16200000">
              <a:off x="5645671" y="141478"/>
              <a:ext cx="4726534" cy="659768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Picture Placeholder 16">
            <a:extLst>
              <a:ext uri="{FF2B5EF4-FFF2-40B4-BE49-F238E27FC236}">
                <a16:creationId xmlns:a16="http://schemas.microsoft.com/office/drawing/2014/main" id="{B12F533F-92EE-4151-A55D-F5EB2C5663FB}"/>
              </a:ext>
            </a:extLst>
          </p:cNvPr>
          <p:cNvSpPr>
            <a:spLocks noGrp="1"/>
          </p:cNvSpPr>
          <p:nvPr>
            <p:ph type="pic" sz="quarter" idx="13"/>
          </p:nvPr>
        </p:nvSpPr>
        <p:spPr>
          <a:xfrm>
            <a:off x="3138709" y="1878815"/>
            <a:ext cx="5919894" cy="4131738"/>
          </a:xfrm>
          <a:prstGeom prst="roundRect">
            <a:avLst>
              <a:gd name="adj" fmla="val 1815"/>
            </a:avLst>
          </a:pr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a:p>
        </p:txBody>
      </p:sp>
    </p:spTree>
    <p:extLst>
      <p:ext uri="{BB962C8B-B14F-4D97-AF65-F5344CB8AC3E}">
        <p14:creationId xmlns:p14="http://schemas.microsoft.com/office/powerpoint/2010/main" val="689166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 iPhone Landscape">
    <p:spTree>
      <p:nvGrpSpPr>
        <p:cNvPr id="1" name=""/>
        <p:cNvGrpSpPr/>
        <p:nvPr/>
      </p:nvGrpSpPr>
      <p:grpSpPr>
        <a:xfrm>
          <a:off x="0" y="0"/>
          <a:ext cx="0" cy="0"/>
          <a:chOff x="0" y="0"/>
          <a:chExt cx="0" cy="0"/>
        </a:xfrm>
      </p:grpSpPr>
      <p:sp>
        <p:nvSpPr>
          <p:cNvPr id="15" name="Graphic 5">
            <a:extLst>
              <a:ext uri="{FF2B5EF4-FFF2-40B4-BE49-F238E27FC236}">
                <a16:creationId xmlns:a16="http://schemas.microsoft.com/office/drawing/2014/main" id="{65455CCB-E006-4F7D-9AD8-FD71D9232BD8}"/>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73530160-7024-4E49-9628-706AE49B7476}"/>
              </a:ext>
            </a:extLst>
          </p:cNvPr>
          <p:cNvSpPr>
            <a:spLocks noGrp="1"/>
          </p:cNvSpPr>
          <p:nvPr>
            <p:ph type="title" hasCustomPrompt="1"/>
          </p:nvPr>
        </p:nvSpPr>
        <p:spPr/>
        <p:txBody>
          <a:bodyPr/>
          <a:lstStyle>
            <a:lvl1pPr>
              <a:defRPr/>
            </a:lvl1pPr>
          </a:lstStyle>
          <a:p>
            <a:r>
              <a:rPr lang="en-GB"/>
              <a:t>Click to edit Master title style</a:t>
            </a:r>
            <a:br>
              <a:rPr lang="en-GB"/>
            </a:br>
            <a:r>
              <a:rPr lang="en-GB"/>
              <a:t>Title can span up to 2 lines</a:t>
            </a:r>
          </a:p>
        </p:txBody>
      </p:sp>
      <p:sp>
        <p:nvSpPr>
          <p:cNvPr id="3" name="Footer Placeholder 2">
            <a:extLst>
              <a:ext uri="{FF2B5EF4-FFF2-40B4-BE49-F238E27FC236}">
                <a16:creationId xmlns:a16="http://schemas.microsoft.com/office/drawing/2014/main" id="{A4299210-4110-4BED-AFF1-3B025A4B2564}"/>
              </a:ext>
            </a:extLst>
          </p:cNvPr>
          <p:cNvSpPr>
            <a:spLocks noGrp="1"/>
          </p:cNvSpPr>
          <p:nvPr>
            <p:ph type="ftr" sz="quarter" idx="10"/>
          </p:nvPr>
        </p:nvSpPr>
        <p:spPr/>
        <p:txBody>
          <a:bodyPr/>
          <a:lstStyle/>
          <a:p>
            <a:r>
              <a:rPr lang="en-GB" dirty="0"/>
              <a:t>Copyright© 2018 Sinch. All rights reserved. NDA Confidential.</a:t>
            </a:r>
          </a:p>
        </p:txBody>
      </p:sp>
      <p:sp>
        <p:nvSpPr>
          <p:cNvPr id="4" name="Slide Number Placeholder 3">
            <a:extLst>
              <a:ext uri="{FF2B5EF4-FFF2-40B4-BE49-F238E27FC236}">
                <a16:creationId xmlns:a16="http://schemas.microsoft.com/office/drawing/2014/main" id="{114F4A26-F922-4646-BAD5-738422AD5B9F}"/>
              </a:ext>
            </a:extLst>
          </p:cNvPr>
          <p:cNvSpPr>
            <a:spLocks noGrp="1"/>
          </p:cNvSpPr>
          <p:nvPr>
            <p:ph type="sldNum" sz="quarter" idx="11"/>
          </p:nvPr>
        </p:nvSpPr>
        <p:spPr/>
        <p:txBody>
          <a:bodyPr/>
          <a:lstStyle/>
          <a:p>
            <a:fld id="{7B5B176D-AD98-464F-9F48-2D39BCB07DB2}" type="slidenum">
              <a:rPr lang="en-GB" smtClean="0"/>
              <a:pPr/>
              <a:t>‹#›</a:t>
            </a:fld>
            <a:endParaRPr lang="en-GB"/>
          </a:p>
        </p:txBody>
      </p:sp>
      <p:pic>
        <p:nvPicPr>
          <p:cNvPr id="13" name="Picture 12">
            <a:extLst>
              <a:ext uri="{FF2B5EF4-FFF2-40B4-BE49-F238E27FC236}">
                <a16:creationId xmlns:a16="http://schemas.microsoft.com/office/drawing/2014/main" id="{6108D016-76BE-4F6B-809D-EAA5F93B70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2876500" y="-313203"/>
            <a:ext cx="6060832" cy="8556468"/>
          </a:xfrm>
          <a:prstGeom prst="rect">
            <a:avLst/>
          </a:prstGeom>
        </p:spPr>
      </p:pic>
      <p:sp>
        <p:nvSpPr>
          <p:cNvPr id="14" name="Picture Placeholder 7">
            <a:extLst>
              <a:ext uri="{FF2B5EF4-FFF2-40B4-BE49-F238E27FC236}">
                <a16:creationId xmlns:a16="http://schemas.microsoft.com/office/drawing/2014/main" id="{24B0313A-4A48-4DD7-A43D-47084D0C733A}"/>
              </a:ext>
            </a:extLst>
          </p:cNvPr>
          <p:cNvSpPr>
            <a:spLocks noGrp="1"/>
          </p:cNvSpPr>
          <p:nvPr>
            <p:ph type="pic" sz="quarter" idx="12"/>
          </p:nvPr>
        </p:nvSpPr>
        <p:spPr>
          <a:xfrm>
            <a:off x="2638323" y="2381489"/>
            <a:ext cx="6851118" cy="3167084"/>
          </a:xfrm>
          <a:custGeom>
            <a:avLst/>
            <a:gdLst>
              <a:gd name="connsiteX0" fmla="*/ 270671 w 5491163"/>
              <a:gd name="connsiteY0" fmla="*/ 0 h 2538413"/>
              <a:gd name="connsiteX1" fmla="*/ 5220492 w 5491163"/>
              <a:gd name="connsiteY1" fmla="*/ 0 h 2538413"/>
              <a:gd name="connsiteX2" fmla="*/ 5491163 w 5491163"/>
              <a:gd name="connsiteY2" fmla="*/ 270671 h 2538413"/>
              <a:gd name="connsiteX3" fmla="*/ 5491163 w 5491163"/>
              <a:gd name="connsiteY3" fmla="*/ 560784 h 2538413"/>
              <a:gd name="connsiteX4" fmla="*/ 5448595 w 5491163"/>
              <a:gd name="connsiteY4" fmla="*/ 560784 h 2538413"/>
              <a:gd name="connsiteX5" fmla="*/ 5286374 w 5491163"/>
              <a:gd name="connsiteY5" fmla="*/ 723005 h 2538413"/>
              <a:gd name="connsiteX6" fmla="*/ 5286374 w 5491163"/>
              <a:gd name="connsiteY6" fmla="*/ 1817788 h 2538413"/>
              <a:gd name="connsiteX7" fmla="*/ 5448595 w 5491163"/>
              <a:gd name="connsiteY7" fmla="*/ 1980009 h 2538413"/>
              <a:gd name="connsiteX8" fmla="*/ 5491163 w 5491163"/>
              <a:gd name="connsiteY8" fmla="*/ 1980009 h 2538413"/>
              <a:gd name="connsiteX9" fmla="*/ 5491163 w 5491163"/>
              <a:gd name="connsiteY9" fmla="*/ 2267742 h 2538413"/>
              <a:gd name="connsiteX10" fmla="*/ 5220492 w 5491163"/>
              <a:gd name="connsiteY10" fmla="*/ 2538413 h 2538413"/>
              <a:gd name="connsiteX11" fmla="*/ 270671 w 5491163"/>
              <a:gd name="connsiteY11" fmla="*/ 2538413 h 2538413"/>
              <a:gd name="connsiteX12" fmla="*/ 0 w 5491163"/>
              <a:gd name="connsiteY12" fmla="*/ 2267742 h 2538413"/>
              <a:gd name="connsiteX13" fmla="*/ 0 w 5491163"/>
              <a:gd name="connsiteY13" fmla="*/ 270671 h 2538413"/>
              <a:gd name="connsiteX14" fmla="*/ 270671 w 5491163"/>
              <a:gd name="connsiteY14" fmla="*/ 0 h 253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91163" h="2538413">
                <a:moveTo>
                  <a:pt x="270671" y="0"/>
                </a:moveTo>
                <a:lnTo>
                  <a:pt x="5220492" y="0"/>
                </a:lnTo>
                <a:cubicBezTo>
                  <a:pt x="5369979" y="0"/>
                  <a:pt x="5491163" y="121184"/>
                  <a:pt x="5491163" y="270671"/>
                </a:cubicBezTo>
                <a:lnTo>
                  <a:pt x="5491163" y="560784"/>
                </a:lnTo>
                <a:lnTo>
                  <a:pt x="5448595" y="560784"/>
                </a:lnTo>
                <a:cubicBezTo>
                  <a:pt x="5359003" y="560784"/>
                  <a:pt x="5286374" y="633413"/>
                  <a:pt x="5286374" y="723005"/>
                </a:cubicBezTo>
                <a:lnTo>
                  <a:pt x="5286374" y="1817788"/>
                </a:lnTo>
                <a:cubicBezTo>
                  <a:pt x="5286374" y="1907380"/>
                  <a:pt x="5359003" y="1980009"/>
                  <a:pt x="5448595" y="1980009"/>
                </a:cubicBezTo>
                <a:lnTo>
                  <a:pt x="5491163" y="1980009"/>
                </a:lnTo>
                <a:lnTo>
                  <a:pt x="5491163" y="2267742"/>
                </a:lnTo>
                <a:cubicBezTo>
                  <a:pt x="5491163" y="2417229"/>
                  <a:pt x="5369979" y="2538413"/>
                  <a:pt x="5220492" y="2538413"/>
                </a:cubicBezTo>
                <a:lnTo>
                  <a:pt x="270671" y="2538413"/>
                </a:lnTo>
                <a:cubicBezTo>
                  <a:pt x="121184" y="2538413"/>
                  <a:pt x="0" y="2417229"/>
                  <a:pt x="0" y="2267742"/>
                </a:cubicBezTo>
                <a:lnTo>
                  <a:pt x="0" y="270671"/>
                </a:lnTo>
                <a:cubicBezTo>
                  <a:pt x="0" y="121184"/>
                  <a:pt x="121184" y="0"/>
                  <a:pt x="270671" y="0"/>
                </a:cubicBezTo>
                <a:close/>
              </a:path>
            </a:pathLst>
          </a:cu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a:p>
        </p:txBody>
      </p:sp>
    </p:spTree>
    <p:extLst>
      <p:ext uri="{BB962C8B-B14F-4D97-AF65-F5344CB8AC3E}">
        <p14:creationId xmlns:p14="http://schemas.microsoft.com/office/powerpoint/2010/main" val="845776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 Content + Laptop">
    <p:spTree>
      <p:nvGrpSpPr>
        <p:cNvPr id="1" name=""/>
        <p:cNvGrpSpPr/>
        <p:nvPr/>
      </p:nvGrpSpPr>
      <p:grpSpPr>
        <a:xfrm>
          <a:off x="0" y="0"/>
          <a:ext cx="0" cy="0"/>
          <a:chOff x="0" y="0"/>
          <a:chExt cx="0" cy="0"/>
        </a:xfrm>
      </p:grpSpPr>
      <p:sp>
        <p:nvSpPr>
          <p:cNvPr id="12" name="Graphic 5">
            <a:extLst>
              <a:ext uri="{FF2B5EF4-FFF2-40B4-BE49-F238E27FC236}">
                <a16:creationId xmlns:a16="http://schemas.microsoft.com/office/drawing/2014/main" id="{BCD257AF-6D55-46F4-B3DC-4500AD3CD246}"/>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40" y="438149"/>
            <a:ext cx="3417885" cy="1647783"/>
          </a:xfrm>
        </p:spPr>
        <p:txBody>
          <a:bodyPr anchor="b"/>
          <a:lstStyle>
            <a:lvl1pPr>
              <a:defRPr/>
            </a:lvl1pPr>
          </a:lstStyle>
          <a:p>
            <a:r>
              <a:rPr lang="en-GB"/>
              <a:t>Click to edit </a:t>
            </a:r>
            <a:br>
              <a:rPr lang="en-GB"/>
            </a:br>
            <a:r>
              <a:rPr lang="en-GB"/>
              <a:t>Master title style</a:t>
            </a:r>
            <a:br>
              <a:rPr lang="en-GB"/>
            </a:br>
            <a:r>
              <a:rPr lang="en-GB"/>
              <a:t>Title can span up to 4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860632"/>
            <a:ext cx="3417886" cy="3484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8">
            <a:extLst>
              <a:ext uri="{FF2B5EF4-FFF2-40B4-BE49-F238E27FC236}">
                <a16:creationId xmlns:a16="http://schemas.microsoft.com/office/drawing/2014/main" id="{C7C3D6DE-4013-484D-909C-342898E0D8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2314307"/>
            <a:ext cx="608012" cy="317951"/>
          </a:xfrm>
          <a:prstGeom prst="rect">
            <a:avLst/>
          </a:prstGeom>
        </p:spPr>
      </p:pic>
      <p:sp>
        <p:nvSpPr>
          <p:cNvPr id="3" name="Footer Placeholder 2">
            <a:extLst>
              <a:ext uri="{FF2B5EF4-FFF2-40B4-BE49-F238E27FC236}">
                <a16:creationId xmlns:a16="http://schemas.microsoft.com/office/drawing/2014/main" id="{3DEA6459-1847-45E0-B3BD-B1365E2430F5}"/>
              </a:ext>
            </a:extLst>
          </p:cNvPr>
          <p:cNvSpPr>
            <a:spLocks noGrp="1"/>
          </p:cNvSpPr>
          <p:nvPr>
            <p:ph type="ftr" sz="quarter" idx="12"/>
          </p:nvPr>
        </p:nvSpPr>
        <p:spPr/>
        <p:txBody>
          <a:bodyPr/>
          <a:lstStyle/>
          <a:p>
            <a:r>
              <a:rPr lang="en-GB" dirty="0"/>
              <a:t>Copyright© 2018 Sinch. All rights reserved. NDA Confidential.</a:t>
            </a:r>
          </a:p>
        </p:txBody>
      </p:sp>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pic>
        <p:nvPicPr>
          <p:cNvPr id="8" name="Picture 7">
            <a:extLst>
              <a:ext uri="{FF2B5EF4-FFF2-40B4-BE49-F238E27FC236}">
                <a16:creationId xmlns:a16="http://schemas.microsoft.com/office/drawing/2014/main" id="{511B9961-2051-475A-BCF3-9BBCCD5E496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40059" y="617437"/>
            <a:ext cx="8866360" cy="5814744"/>
          </a:xfrm>
          <a:prstGeom prst="rect">
            <a:avLst/>
          </a:prstGeom>
        </p:spPr>
      </p:pic>
      <p:sp>
        <p:nvSpPr>
          <p:cNvPr id="10" name="Picture Placeholder 16">
            <a:extLst>
              <a:ext uri="{FF2B5EF4-FFF2-40B4-BE49-F238E27FC236}">
                <a16:creationId xmlns:a16="http://schemas.microsoft.com/office/drawing/2014/main" id="{12EC4218-03A9-4813-831B-5813AC779DE7}"/>
              </a:ext>
            </a:extLst>
          </p:cNvPr>
          <p:cNvSpPr>
            <a:spLocks noGrp="1"/>
          </p:cNvSpPr>
          <p:nvPr>
            <p:ph type="pic" sz="quarter" idx="14"/>
          </p:nvPr>
        </p:nvSpPr>
        <p:spPr>
          <a:xfrm>
            <a:off x="4949591" y="1496963"/>
            <a:ext cx="6256092" cy="3927570"/>
          </a:xfrm>
          <a:prstGeom prst="rect">
            <a:avLst/>
          </a:pr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a:p>
        </p:txBody>
      </p:sp>
    </p:spTree>
    <p:extLst>
      <p:ext uri="{BB962C8B-B14F-4D97-AF65-F5344CB8AC3E}">
        <p14:creationId xmlns:p14="http://schemas.microsoft.com/office/powerpoint/2010/main" val="146326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 Content + iPad Landscape">
    <p:spTree>
      <p:nvGrpSpPr>
        <p:cNvPr id="1" name=""/>
        <p:cNvGrpSpPr/>
        <p:nvPr/>
      </p:nvGrpSpPr>
      <p:grpSpPr>
        <a:xfrm>
          <a:off x="0" y="0"/>
          <a:ext cx="0" cy="0"/>
          <a:chOff x="0" y="0"/>
          <a:chExt cx="0" cy="0"/>
        </a:xfrm>
      </p:grpSpPr>
      <p:sp>
        <p:nvSpPr>
          <p:cNvPr id="19" name="Graphic 5">
            <a:extLst>
              <a:ext uri="{FF2B5EF4-FFF2-40B4-BE49-F238E27FC236}">
                <a16:creationId xmlns:a16="http://schemas.microsoft.com/office/drawing/2014/main" id="{FF4DC15B-C5CB-4692-81DF-3AAAC6708623}"/>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40" y="438149"/>
            <a:ext cx="3417885" cy="1647783"/>
          </a:xfrm>
        </p:spPr>
        <p:txBody>
          <a:bodyPr anchor="b"/>
          <a:lstStyle>
            <a:lvl1pPr>
              <a:defRPr/>
            </a:lvl1pPr>
          </a:lstStyle>
          <a:p>
            <a:r>
              <a:rPr lang="en-GB"/>
              <a:t>Click to edit </a:t>
            </a:r>
            <a:br>
              <a:rPr lang="en-GB"/>
            </a:br>
            <a:r>
              <a:rPr lang="en-GB"/>
              <a:t>Master title style</a:t>
            </a:r>
            <a:br>
              <a:rPr lang="en-GB"/>
            </a:br>
            <a:r>
              <a:rPr lang="en-GB"/>
              <a:t>Title can span up to 4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860632"/>
            <a:ext cx="3417886" cy="3484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8">
            <a:extLst>
              <a:ext uri="{FF2B5EF4-FFF2-40B4-BE49-F238E27FC236}">
                <a16:creationId xmlns:a16="http://schemas.microsoft.com/office/drawing/2014/main" id="{C7C3D6DE-4013-484D-909C-342898E0D8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2314307"/>
            <a:ext cx="608012" cy="317951"/>
          </a:xfrm>
          <a:prstGeom prst="rect">
            <a:avLst/>
          </a:prstGeom>
        </p:spPr>
      </p:pic>
      <p:sp>
        <p:nvSpPr>
          <p:cNvPr id="3" name="Footer Placeholder 2">
            <a:extLst>
              <a:ext uri="{FF2B5EF4-FFF2-40B4-BE49-F238E27FC236}">
                <a16:creationId xmlns:a16="http://schemas.microsoft.com/office/drawing/2014/main" id="{3DEA6459-1847-45E0-B3BD-B1365E2430F5}"/>
              </a:ext>
            </a:extLst>
          </p:cNvPr>
          <p:cNvSpPr>
            <a:spLocks noGrp="1"/>
          </p:cNvSpPr>
          <p:nvPr>
            <p:ph type="ftr" sz="quarter" idx="12"/>
          </p:nvPr>
        </p:nvSpPr>
        <p:spPr/>
        <p:txBody>
          <a:bodyPr/>
          <a:lstStyle/>
          <a:p>
            <a:r>
              <a:rPr lang="en-GB" dirty="0"/>
              <a:t>Copyright© 2018 Sinch. All rights reserved. NDA Confidential.</a:t>
            </a:r>
          </a:p>
        </p:txBody>
      </p:sp>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grpSp>
        <p:nvGrpSpPr>
          <p:cNvPr id="15" name="Group 14">
            <a:extLst>
              <a:ext uri="{FF2B5EF4-FFF2-40B4-BE49-F238E27FC236}">
                <a16:creationId xmlns:a16="http://schemas.microsoft.com/office/drawing/2014/main" id="{6FBD178E-C27C-4D60-903C-5B0D5D57227C}"/>
              </a:ext>
            </a:extLst>
          </p:cNvPr>
          <p:cNvGrpSpPr/>
          <p:nvPr userDrawn="1"/>
        </p:nvGrpSpPr>
        <p:grpSpPr>
          <a:xfrm>
            <a:off x="4525501" y="452438"/>
            <a:ext cx="7324608" cy="6192232"/>
            <a:chOff x="4079874" y="0"/>
            <a:chExt cx="8112125" cy="6858000"/>
          </a:xfrm>
        </p:grpSpPr>
        <p:pic>
          <p:nvPicPr>
            <p:cNvPr id="16" name="Picture 15">
              <a:extLst>
                <a:ext uri="{FF2B5EF4-FFF2-40B4-BE49-F238E27FC236}">
                  <a16:creationId xmlns:a16="http://schemas.microsoft.com/office/drawing/2014/main" id="{91D54532-DF21-4903-8527-8D0804E658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79874" y="0"/>
              <a:ext cx="8112125" cy="6858000"/>
            </a:xfrm>
            <a:prstGeom prst="rect">
              <a:avLst/>
            </a:prstGeom>
          </p:spPr>
        </p:pic>
        <p:sp>
          <p:nvSpPr>
            <p:cNvPr id="17" name="Rectangle 16">
              <a:extLst>
                <a:ext uri="{FF2B5EF4-FFF2-40B4-BE49-F238E27FC236}">
                  <a16:creationId xmlns:a16="http://schemas.microsoft.com/office/drawing/2014/main" id="{589B0974-6AAE-46E6-89B9-ACE6FF6741BA}"/>
                </a:ext>
              </a:extLst>
            </p:cNvPr>
            <p:cNvSpPr/>
            <p:nvPr userDrawn="1"/>
          </p:nvSpPr>
          <p:spPr>
            <a:xfrm rot="16200000">
              <a:off x="5645671" y="141478"/>
              <a:ext cx="4726534" cy="659768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Picture Placeholder 16">
            <a:extLst>
              <a:ext uri="{FF2B5EF4-FFF2-40B4-BE49-F238E27FC236}">
                <a16:creationId xmlns:a16="http://schemas.microsoft.com/office/drawing/2014/main" id="{877BC001-B871-4AF3-A765-62A9AF21847D}"/>
              </a:ext>
            </a:extLst>
          </p:cNvPr>
          <p:cNvSpPr>
            <a:spLocks noGrp="1"/>
          </p:cNvSpPr>
          <p:nvPr>
            <p:ph type="pic" sz="quarter" idx="15"/>
          </p:nvPr>
        </p:nvSpPr>
        <p:spPr>
          <a:xfrm>
            <a:off x="5100859" y="1471175"/>
            <a:ext cx="5919894" cy="4131738"/>
          </a:xfrm>
          <a:prstGeom prst="roundRect">
            <a:avLst>
              <a:gd name="adj" fmla="val 1815"/>
            </a:avLst>
          </a:pr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a:p>
        </p:txBody>
      </p:sp>
    </p:spTree>
    <p:extLst>
      <p:ext uri="{BB962C8B-B14F-4D97-AF65-F5344CB8AC3E}">
        <p14:creationId xmlns:p14="http://schemas.microsoft.com/office/powerpoint/2010/main" val="165677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 Content + iPad Portrait">
    <p:spTree>
      <p:nvGrpSpPr>
        <p:cNvPr id="1" name=""/>
        <p:cNvGrpSpPr/>
        <p:nvPr/>
      </p:nvGrpSpPr>
      <p:grpSpPr>
        <a:xfrm>
          <a:off x="0" y="0"/>
          <a:ext cx="0" cy="0"/>
          <a:chOff x="0" y="0"/>
          <a:chExt cx="0" cy="0"/>
        </a:xfrm>
      </p:grpSpPr>
      <p:sp>
        <p:nvSpPr>
          <p:cNvPr id="13" name="Graphic 5">
            <a:extLst>
              <a:ext uri="{FF2B5EF4-FFF2-40B4-BE49-F238E27FC236}">
                <a16:creationId xmlns:a16="http://schemas.microsoft.com/office/drawing/2014/main" id="{4950B32C-527B-4D74-838F-EB0BA0536ECB}"/>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40" y="438150"/>
            <a:ext cx="5418137" cy="1257258"/>
          </a:xfrm>
        </p:spPr>
        <p:txBody>
          <a:bodyPr anchor="b"/>
          <a:lstStyle>
            <a:lvl1pPr>
              <a:defRPr/>
            </a:lvl1pPr>
          </a:lstStyle>
          <a:p>
            <a:r>
              <a:rPr lang="en-GB"/>
              <a:t>Click to edit </a:t>
            </a:r>
            <a:br>
              <a:rPr lang="en-GB"/>
            </a:br>
            <a:r>
              <a:rPr lang="en-GB"/>
              <a:t>Master title style</a:t>
            </a:r>
            <a:br>
              <a:rPr lang="en-GB"/>
            </a:br>
            <a:r>
              <a:rPr lang="en-GB"/>
              <a:t>Title can span up to 3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470107"/>
            <a:ext cx="5418136" cy="387513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8">
            <a:extLst>
              <a:ext uri="{FF2B5EF4-FFF2-40B4-BE49-F238E27FC236}">
                <a16:creationId xmlns:a16="http://schemas.microsoft.com/office/drawing/2014/main" id="{C7C3D6DE-4013-484D-909C-342898E0D8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879375"/>
            <a:ext cx="608012" cy="317951"/>
          </a:xfrm>
          <a:prstGeom prst="rect">
            <a:avLst/>
          </a:prstGeom>
        </p:spPr>
      </p:pic>
      <p:sp>
        <p:nvSpPr>
          <p:cNvPr id="3" name="Footer Placeholder 2">
            <a:extLst>
              <a:ext uri="{FF2B5EF4-FFF2-40B4-BE49-F238E27FC236}">
                <a16:creationId xmlns:a16="http://schemas.microsoft.com/office/drawing/2014/main" id="{3DEA6459-1847-45E0-B3BD-B1365E2430F5}"/>
              </a:ext>
            </a:extLst>
          </p:cNvPr>
          <p:cNvSpPr>
            <a:spLocks noGrp="1"/>
          </p:cNvSpPr>
          <p:nvPr>
            <p:ph type="ftr" sz="quarter" idx="12"/>
          </p:nvPr>
        </p:nvSpPr>
        <p:spPr/>
        <p:txBody>
          <a:bodyPr/>
          <a:lstStyle/>
          <a:p>
            <a:r>
              <a:rPr lang="en-GB" dirty="0"/>
              <a:t>Copyright© 2018 Sinch. All rights reserved. NDA Confidential.</a:t>
            </a:r>
          </a:p>
        </p:txBody>
      </p:sp>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grpSp>
        <p:nvGrpSpPr>
          <p:cNvPr id="8" name="Group 7">
            <a:extLst>
              <a:ext uri="{FF2B5EF4-FFF2-40B4-BE49-F238E27FC236}">
                <a16:creationId xmlns:a16="http://schemas.microsoft.com/office/drawing/2014/main" id="{27041B5A-971B-4AF5-A971-EAED800D1D9C}"/>
              </a:ext>
            </a:extLst>
          </p:cNvPr>
          <p:cNvGrpSpPr/>
          <p:nvPr userDrawn="1"/>
        </p:nvGrpSpPr>
        <p:grpSpPr>
          <a:xfrm>
            <a:off x="5951537" y="0"/>
            <a:ext cx="5772148" cy="6858000"/>
            <a:chOff x="6096001" y="0"/>
            <a:chExt cx="5772148" cy="6858000"/>
          </a:xfrm>
        </p:grpSpPr>
        <p:pic>
          <p:nvPicPr>
            <p:cNvPr id="10" name="Picture 9">
              <a:extLst>
                <a:ext uri="{FF2B5EF4-FFF2-40B4-BE49-F238E27FC236}">
                  <a16:creationId xmlns:a16="http://schemas.microsoft.com/office/drawing/2014/main" id="{86EA70F0-8C59-4AE1-A642-65F196B175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096001" y="0"/>
              <a:ext cx="5772148" cy="6858000"/>
            </a:xfrm>
            <a:prstGeom prst="rect">
              <a:avLst/>
            </a:prstGeom>
          </p:spPr>
        </p:pic>
        <p:sp>
          <p:nvSpPr>
            <p:cNvPr id="11" name="Rectangle 10">
              <a:extLst>
                <a:ext uri="{FF2B5EF4-FFF2-40B4-BE49-F238E27FC236}">
                  <a16:creationId xmlns:a16="http://schemas.microsoft.com/office/drawing/2014/main" id="{C5170375-18D1-48E8-9FC0-4B421F706500}"/>
                </a:ext>
              </a:extLst>
            </p:cNvPr>
            <p:cNvSpPr/>
            <p:nvPr userDrawn="1"/>
          </p:nvSpPr>
          <p:spPr>
            <a:xfrm>
              <a:off x="7025490" y="679011"/>
              <a:ext cx="3956364" cy="552261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Picture Placeholder 16">
            <a:extLst>
              <a:ext uri="{FF2B5EF4-FFF2-40B4-BE49-F238E27FC236}">
                <a16:creationId xmlns:a16="http://schemas.microsoft.com/office/drawing/2014/main" id="{DD8E8EA8-6A3F-4E65-9C9B-CE0DCA000FFA}"/>
              </a:ext>
            </a:extLst>
          </p:cNvPr>
          <p:cNvSpPr>
            <a:spLocks noGrp="1"/>
          </p:cNvSpPr>
          <p:nvPr>
            <p:ph type="pic" sz="quarter" idx="11"/>
          </p:nvPr>
        </p:nvSpPr>
        <p:spPr>
          <a:xfrm>
            <a:off x="6958806" y="719138"/>
            <a:ext cx="3783805" cy="5424487"/>
          </a:xfrm>
          <a:prstGeom prst="roundRect">
            <a:avLst>
              <a:gd name="adj" fmla="val 1815"/>
            </a:avLst>
          </a:pr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a:p>
        </p:txBody>
      </p:sp>
    </p:spTree>
    <p:extLst>
      <p:ext uri="{BB962C8B-B14F-4D97-AF65-F5344CB8AC3E}">
        <p14:creationId xmlns:p14="http://schemas.microsoft.com/office/powerpoint/2010/main" val="380424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 Content + iPhone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40" y="438149"/>
            <a:ext cx="4356098" cy="1647783"/>
          </a:xfrm>
        </p:spPr>
        <p:txBody>
          <a:bodyPr anchor="b"/>
          <a:lstStyle>
            <a:lvl1pPr>
              <a:defRPr/>
            </a:lvl1pPr>
          </a:lstStyle>
          <a:p>
            <a:r>
              <a:rPr lang="en-GB"/>
              <a:t>Click to edit </a:t>
            </a:r>
            <a:br>
              <a:rPr lang="en-GB"/>
            </a:br>
            <a:r>
              <a:rPr lang="en-GB"/>
              <a:t>Master title style</a:t>
            </a:r>
            <a:br>
              <a:rPr lang="en-GB"/>
            </a:br>
            <a:r>
              <a:rPr lang="en-GB"/>
              <a:t>Title can span </a:t>
            </a:r>
            <a:br>
              <a:rPr lang="en-GB"/>
            </a:br>
            <a:r>
              <a:rPr lang="en-GB"/>
              <a:t>up to 4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8" y="2860632"/>
            <a:ext cx="4356099" cy="3484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8">
            <a:extLst>
              <a:ext uri="{FF2B5EF4-FFF2-40B4-BE49-F238E27FC236}">
                <a16:creationId xmlns:a16="http://schemas.microsoft.com/office/drawing/2014/main" id="{C7C3D6DE-4013-484D-909C-342898E0D8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2314307"/>
            <a:ext cx="608012" cy="317951"/>
          </a:xfrm>
          <a:prstGeom prst="rect">
            <a:avLst/>
          </a:prstGeom>
        </p:spPr>
      </p:pic>
      <p:sp>
        <p:nvSpPr>
          <p:cNvPr id="3" name="Footer Placeholder 2">
            <a:extLst>
              <a:ext uri="{FF2B5EF4-FFF2-40B4-BE49-F238E27FC236}">
                <a16:creationId xmlns:a16="http://schemas.microsoft.com/office/drawing/2014/main" id="{3DEA6459-1847-45E0-B3BD-B1365E2430F5}"/>
              </a:ext>
            </a:extLst>
          </p:cNvPr>
          <p:cNvSpPr>
            <a:spLocks noGrp="1"/>
          </p:cNvSpPr>
          <p:nvPr>
            <p:ph type="ftr" sz="quarter" idx="12"/>
          </p:nvPr>
        </p:nvSpPr>
        <p:spPr/>
        <p:txBody>
          <a:bodyPr/>
          <a:lstStyle/>
          <a:p>
            <a:r>
              <a:rPr lang="en-GB" dirty="0"/>
              <a:t>Copyright© 2018 Sinch. All rights reserved. NDA Confidential.</a:t>
            </a:r>
          </a:p>
        </p:txBody>
      </p:sp>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pic>
        <p:nvPicPr>
          <p:cNvPr id="13" name="Picture 12">
            <a:extLst>
              <a:ext uri="{FF2B5EF4-FFF2-40B4-BE49-F238E27FC236}">
                <a16:creationId xmlns:a16="http://schemas.microsoft.com/office/drawing/2014/main" id="{78C2E34A-583F-4D17-8075-1F2123B469C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5400000">
            <a:off x="5689600" y="-301002"/>
            <a:ext cx="5289550" cy="7467600"/>
          </a:xfrm>
          <a:prstGeom prst="rect">
            <a:avLst/>
          </a:prstGeom>
        </p:spPr>
      </p:pic>
      <p:sp>
        <p:nvSpPr>
          <p:cNvPr id="14" name="Picture Placeholder 7">
            <a:extLst>
              <a:ext uri="{FF2B5EF4-FFF2-40B4-BE49-F238E27FC236}">
                <a16:creationId xmlns:a16="http://schemas.microsoft.com/office/drawing/2014/main" id="{C64276A6-0876-4F45-8461-5234762A6A54}"/>
              </a:ext>
            </a:extLst>
          </p:cNvPr>
          <p:cNvSpPr>
            <a:spLocks noGrp="1"/>
          </p:cNvSpPr>
          <p:nvPr>
            <p:ph type="pic" sz="quarter" idx="16"/>
          </p:nvPr>
        </p:nvSpPr>
        <p:spPr>
          <a:xfrm>
            <a:off x="5519813" y="2050772"/>
            <a:ext cx="5979268" cy="2764052"/>
          </a:xfrm>
          <a:custGeom>
            <a:avLst/>
            <a:gdLst>
              <a:gd name="connsiteX0" fmla="*/ 270671 w 5491163"/>
              <a:gd name="connsiteY0" fmla="*/ 0 h 2538413"/>
              <a:gd name="connsiteX1" fmla="*/ 5220492 w 5491163"/>
              <a:gd name="connsiteY1" fmla="*/ 0 h 2538413"/>
              <a:gd name="connsiteX2" fmla="*/ 5491163 w 5491163"/>
              <a:gd name="connsiteY2" fmla="*/ 270671 h 2538413"/>
              <a:gd name="connsiteX3" fmla="*/ 5491163 w 5491163"/>
              <a:gd name="connsiteY3" fmla="*/ 560784 h 2538413"/>
              <a:gd name="connsiteX4" fmla="*/ 5448595 w 5491163"/>
              <a:gd name="connsiteY4" fmla="*/ 560784 h 2538413"/>
              <a:gd name="connsiteX5" fmla="*/ 5286374 w 5491163"/>
              <a:gd name="connsiteY5" fmla="*/ 723005 h 2538413"/>
              <a:gd name="connsiteX6" fmla="*/ 5286374 w 5491163"/>
              <a:gd name="connsiteY6" fmla="*/ 1817788 h 2538413"/>
              <a:gd name="connsiteX7" fmla="*/ 5448595 w 5491163"/>
              <a:gd name="connsiteY7" fmla="*/ 1980009 h 2538413"/>
              <a:gd name="connsiteX8" fmla="*/ 5491163 w 5491163"/>
              <a:gd name="connsiteY8" fmla="*/ 1980009 h 2538413"/>
              <a:gd name="connsiteX9" fmla="*/ 5491163 w 5491163"/>
              <a:gd name="connsiteY9" fmla="*/ 2267742 h 2538413"/>
              <a:gd name="connsiteX10" fmla="*/ 5220492 w 5491163"/>
              <a:gd name="connsiteY10" fmla="*/ 2538413 h 2538413"/>
              <a:gd name="connsiteX11" fmla="*/ 270671 w 5491163"/>
              <a:gd name="connsiteY11" fmla="*/ 2538413 h 2538413"/>
              <a:gd name="connsiteX12" fmla="*/ 0 w 5491163"/>
              <a:gd name="connsiteY12" fmla="*/ 2267742 h 2538413"/>
              <a:gd name="connsiteX13" fmla="*/ 0 w 5491163"/>
              <a:gd name="connsiteY13" fmla="*/ 270671 h 2538413"/>
              <a:gd name="connsiteX14" fmla="*/ 270671 w 5491163"/>
              <a:gd name="connsiteY14" fmla="*/ 0 h 253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91163" h="2538413">
                <a:moveTo>
                  <a:pt x="270671" y="0"/>
                </a:moveTo>
                <a:lnTo>
                  <a:pt x="5220492" y="0"/>
                </a:lnTo>
                <a:cubicBezTo>
                  <a:pt x="5369979" y="0"/>
                  <a:pt x="5491163" y="121184"/>
                  <a:pt x="5491163" y="270671"/>
                </a:cubicBezTo>
                <a:lnTo>
                  <a:pt x="5491163" y="560784"/>
                </a:lnTo>
                <a:lnTo>
                  <a:pt x="5448595" y="560784"/>
                </a:lnTo>
                <a:cubicBezTo>
                  <a:pt x="5359003" y="560784"/>
                  <a:pt x="5286374" y="633413"/>
                  <a:pt x="5286374" y="723005"/>
                </a:cubicBezTo>
                <a:lnTo>
                  <a:pt x="5286374" y="1817788"/>
                </a:lnTo>
                <a:cubicBezTo>
                  <a:pt x="5286374" y="1907380"/>
                  <a:pt x="5359003" y="1980009"/>
                  <a:pt x="5448595" y="1980009"/>
                </a:cubicBezTo>
                <a:lnTo>
                  <a:pt x="5491163" y="1980009"/>
                </a:lnTo>
                <a:lnTo>
                  <a:pt x="5491163" y="2267742"/>
                </a:lnTo>
                <a:cubicBezTo>
                  <a:pt x="5491163" y="2417229"/>
                  <a:pt x="5369979" y="2538413"/>
                  <a:pt x="5220492" y="2538413"/>
                </a:cubicBezTo>
                <a:lnTo>
                  <a:pt x="270671" y="2538413"/>
                </a:lnTo>
                <a:cubicBezTo>
                  <a:pt x="121184" y="2538413"/>
                  <a:pt x="0" y="2417229"/>
                  <a:pt x="0" y="2267742"/>
                </a:cubicBezTo>
                <a:lnTo>
                  <a:pt x="0" y="270671"/>
                </a:lnTo>
                <a:cubicBezTo>
                  <a:pt x="0" y="121184"/>
                  <a:pt x="121184" y="0"/>
                  <a:pt x="270671" y="0"/>
                </a:cubicBezTo>
                <a:close/>
              </a:path>
            </a:pathLst>
          </a:cu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a:p>
        </p:txBody>
      </p:sp>
      <p:sp>
        <p:nvSpPr>
          <p:cNvPr id="19" name="Graphic 5">
            <a:extLst>
              <a:ext uri="{FF2B5EF4-FFF2-40B4-BE49-F238E27FC236}">
                <a16:creationId xmlns:a16="http://schemas.microsoft.com/office/drawing/2014/main" id="{BC53AEF8-21D6-4BB8-827F-E11E4D2E5F7A}"/>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Tree>
    <p:extLst>
      <p:ext uri="{BB962C8B-B14F-4D97-AF65-F5344CB8AC3E}">
        <p14:creationId xmlns:p14="http://schemas.microsoft.com/office/powerpoint/2010/main" val="88493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tle + Content + iPhone Portrait">
    <p:spTree>
      <p:nvGrpSpPr>
        <p:cNvPr id="1" name=""/>
        <p:cNvGrpSpPr/>
        <p:nvPr/>
      </p:nvGrpSpPr>
      <p:grpSpPr>
        <a:xfrm>
          <a:off x="0" y="0"/>
          <a:ext cx="0" cy="0"/>
          <a:chOff x="0" y="0"/>
          <a:chExt cx="0" cy="0"/>
        </a:xfrm>
      </p:grpSpPr>
      <p:sp>
        <p:nvSpPr>
          <p:cNvPr id="18" name="Graphic 5">
            <a:extLst>
              <a:ext uri="{FF2B5EF4-FFF2-40B4-BE49-F238E27FC236}">
                <a16:creationId xmlns:a16="http://schemas.microsoft.com/office/drawing/2014/main" id="{27526DD0-C2FD-492D-85D2-C4331B56C08D}"/>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40" y="438150"/>
            <a:ext cx="5418137" cy="1257258"/>
          </a:xfrm>
        </p:spPr>
        <p:txBody>
          <a:bodyPr anchor="b"/>
          <a:lstStyle>
            <a:lvl1pPr>
              <a:defRPr/>
            </a:lvl1pPr>
          </a:lstStyle>
          <a:p>
            <a:r>
              <a:rPr lang="en-GB"/>
              <a:t>Click to edit </a:t>
            </a:r>
            <a:br>
              <a:rPr lang="en-GB"/>
            </a:br>
            <a:r>
              <a:rPr lang="en-GB"/>
              <a:t>Master title style</a:t>
            </a:r>
            <a:br>
              <a:rPr lang="en-GB"/>
            </a:br>
            <a:r>
              <a:rPr lang="en-GB"/>
              <a:t>Title can span up to 3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470107"/>
            <a:ext cx="5418136" cy="387513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8">
            <a:extLst>
              <a:ext uri="{FF2B5EF4-FFF2-40B4-BE49-F238E27FC236}">
                <a16:creationId xmlns:a16="http://schemas.microsoft.com/office/drawing/2014/main" id="{C7C3D6DE-4013-484D-909C-342898E0D8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879375"/>
            <a:ext cx="608012" cy="317951"/>
          </a:xfrm>
          <a:prstGeom prst="rect">
            <a:avLst/>
          </a:prstGeom>
        </p:spPr>
      </p:pic>
      <p:sp>
        <p:nvSpPr>
          <p:cNvPr id="3" name="Footer Placeholder 2">
            <a:extLst>
              <a:ext uri="{FF2B5EF4-FFF2-40B4-BE49-F238E27FC236}">
                <a16:creationId xmlns:a16="http://schemas.microsoft.com/office/drawing/2014/main" id="{3DEA6459-1847-45E0-B3BD-B1365E2430F5}"/>
              </a:ext>
            </a:extLst>
          </p:cNvPr>
          <p:cNvSpPr>
            <a:spLocks noGrp="1"/>
          </p:cNvSpPr>
          <p:nvPr>
            <p:ph type="ftr" sz="quarter" idx="12"/>
          </p:nvPr>
        </p:nvSpPr>
        <p:spPr/>
        <p:txBody>
          <a:bodyPr/>
          <a:lstStyle/>
          <a:p>
            <a:r>
              <a:rPr lang="en-GB" dirty="0"/>
              <a:t>Copyright© 2018 Sinch. All rights reserved. NDA Confidential.</a:t>
            </a:r>
          </a:p>
        </p:txBody>
      </p:sp>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pic>
        <p:nvPicPr>
          <p:cNvPr id="16" name="Picture 15">
            <a:extLst>
              <a:ext uri="{FF2B5EF4-FFF2-40B4-BE49-F238E27FC236}">
                <a16:creationId xmlns:a16="http://schemas.microsoft.com/office/drawing/2014/main" id="{9E90903E-14BE-4570-881B-F4B88D257D9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423422" y="161925"/>
            <a:ext cx="4857750" cy="6858000"/>
          </a:xfrm>
          <a:prstGeom prst="rect">
            <a:avLst/>
          </a:prstGeom>
        </p:spPr>
      </p:pic>
      <p:sp>
        <p:nvSpPr>
          <p:cNvPr id="17" name="Picture Placeholder 10">
            <a:extLst>
              <a:ext uri="{FF2B5EF4-FFF2-40B4-BE49-F238E27FC236}">
                <a16:creationId xmlns:a16="http://schemas.microsoft.com/office/drawing/2014/main" id="{B816C364-1FF4-4B8C-86C1-B312A2856ED1}"/>
              </a:ext>
            </a:extLst>
          </p:cNvPr>
          <p:cNvSpPr>
            <a:spLocks noGrp="1"/>
          </p:cNvSpPr>
          <p:nvPr>
            <p:ph type="pic" sz="quarter" idx="14"/>
          </p:nvPr>
        </p:nvSpPr>
        <p:spPr>
          <a:xfrm>
            <a:off x="7583090" y="685799"/>
            <a:ext cx="2538413" cy="5491163"/>
          </a:xfrm>
          <a:custGeom>
            <a:avLst/>
            <a:gdLst>
              <a:gd name="connsiteX0" fmla="*/ 270671 w 2538413"/>
              <a:gd name="connsiteY0" fmla="*/ 0 h 5491163"/>
              <a:gd name="connsiteX1" fmla="*/ 560784 w 2538413"/>
              <a:gd name="connsiteY1" fmla="*/ 0 h 5491163"/>
              <a:gd name="connsiteX2" fmla="*/ 560784 w 2538413"/>
              <a:gd name="connsiteY2" fmla="*/ 42568 h 5491163"/>
              <a:gd name="connsiteX3" fmla="*/ 723005 w 2538413"/>
              <a:gd name="connsiteY3" fmla="*/ 204789 h 5491163"/>
              <a:gd name="connsiteX4" fmla="*/ 1817788 w 2538413"/>
              <a:gd name="connsiteY4" fmla="*/ 204789 h 5491163"/>
              <a:gd name="connsiteX5" fmla="*/ 1980009 w 2538413"/>
              <a:gd name="connsiteY5" fmla="*/ 42568 h 5491163"/>
              <a:gd name="connsiteX6" fmla="*/ 1980009 w 2538413"/>
              <a:gd name="connsiteY6" fmla="*/ 0 h 5491163"/>
              <a:gd name="connsiteX7" fmla="*/ 2267742 w 2538413"/>
              <a:gd name="connsiteY7" fmla="*/ 0 h 5491163"/>
              <a:gd name="connsiteX8" fmla="*/ 2538413 w 2538413"/>
              <a:gd name="connsiteY8" fmla="*/ 270671 h 5491163"/>
              <a:gd name="connsiteX9" fmla="*/ 2538413 w 2538413"/>
              <a:gd name="connsiteY9" fmla="*/ 5220492 h 5491163"/>
              <a:gd name="connsiteX10" fmla="*/ 2267742 w 2538413"/>
              <a:gd name="connsiteY10" fmla="*/ 5491163 h 5491163"/>
              <a:gd name="connsiteX11" fmla="*/ 270671 w 2538413"/>
              <a:gd name="connsiteY11" fmla="*/ 5491163 h 5491163"/>
              <a:gd name="connsiteX12" fmla="*/ 0 w 2538413"/>
              <a:gd name="connsiteY12" fmla="*/ 5220492 h 5491163"/>
              <a:gd name="connsiteX13" fmla="*/ 0 w 2538413"/>
              <a:gd name="connsiteY13" fmla="*/ 270671 h 5491163"/>
              <a:gd name="connsiteX14" fmla="*/ 270671 w 2538413"/>
              <a:gd name="connsiteY14" fmla="*/ 0 h 549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8413" h="5491163">
                <a:moveTo>
                  <a:pt x="270671" y="0"/>
                </a:moveTo>
                <a:lnTo>
                  <a:pt x="560784" y="0"/>
                </a:lnTo>
                <a:lnTo>
                  <a:pt x="560784" y="42568"/>
                </a:lnTo>
                <a:cubicBezTo>
                  <a:pt x="560784" y="132160"/>
                  <a:pt x="633413" y="204789"/>
                  <a:pt x="723005" y="204789"/>
                </a:cubicBezTo>
                <a:lnTo>
                  <a:pt x="1817788" y="204789"/>
                </a:lnTo>
                <a:cubicBezTo>
                  <a:pt x="1907380" y="204789"/>
                  <a:pt x="1980009" y="132160"/>
                  <a:pt x="1980009" y="42568"/>
                </a:cubicBezTo>
                <a:lnTo>
                  <a:pt x="1980009" y="0"/>
                </a:lnTo>
                <a:lnTo>
                  <a:pt x="2267742" y="0"/>
                </a:lnTo>
                <a:cubicBezTo>
                  <a:pt x="2417229" y="0"/>
                  <a:pt x="2538413" y="121184"/>
                  <a:pt x="2538413" y="270671"/>
                </a:cubicBezTo>
                <a:lnTo>
                  <a:pt x="2538413" y="5220492"/>
                </a:lnTo>
                <a:cubicBezTo>
                  <a:pt x="2538413" y="5369979"/>
                  <a:pt x="2417229" y="5491163"/>
                  <a:pt x="2267742" y="5491163"/>
                </a:cubicBezTo>
                <a:lnTo>
                  <a:pt x="270671" y="5491163"/>
                </a:lnTo>
                <a:cubicBezTo>
                  <a:pt x="121184" y="5491163"/>
                  <a:pt x="0" y="5369979"/>
                  <a:pt x="0" y="5220492"/>
                </a:cubicBezTo>
                <a:lnTo>
                  <a:pt x="0" y="270671"/>
                </a:lnTo>
                <a:cubicBezTo>
                  <a:pt x="0" y="121184"/>
                  <a:pt x="121184" y="0"/>
                  <a:pt x="270671" y="0"/>
                </a:cubicBezTo>
                <a:close/>
              </a:path>
            </a:pathLst>
          </a:cu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a:p>
        </p:txBody>
      </p:sp>
    </p:spTree>
    <p:extLst>
      <p:ext uri="{BB962C8B-B14F-4D97-AF65-F5344CB8AC3E}">
        <p14:creationId xmlns:p14="http://schemas.microsoft.com/office/powerpoint/2010/main" val="269555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 Content + Bubble + Key Message">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sp>
        <p:nvSpPr>
          <p:cNvPr id="12" name="Text Placeholder 11">
            <a:extLst>
              <a:ext uri="{FF2B5EF4-FFF2-40B4-BE49-F238E27FC236}">
                <a16:creationId xmlns:a16="http://schemas.microsoft.com/office/drawing/2014/main" id="{F8ADBDC0-A6D5-FF46-95E9-E2AAC14ECCAF}"/>
              </a:ext>
            </a:extLst>
          </p:cNvPr>
          <p:cNvSpPr>
            <a:spLocks noGrp="1"/>
          </p:cNvSpPr>
          <p:nvPr>
            <p:ph type="body" sz="quarter" idx="12" hasCustomPrompt="1"/>
          </p:nvPr>
        </p:nvSpPr>
        <p:spPr>
          <a:xfrm>
            <a:off x="528639" y="1685070"/>
            <a:ext cx="5135561" cy="3494223"/>
          </a:xfrm>
        </p:spPr>
        <p:txBody>
          <a:bodyPr anchor="ctr">
            <a:noAutofit/>
          </a:bodyPr>
          <a:lstStyle>
            <a:lvl1pPr algn="ctr">
              <a:defRPr sz="2800">
                <a:solidFill>
                  <a:schemeClr val="tx1"/>
                </a:solidFill>
                <a:latin typeface="+mn-lt"/>
              </a:defRPr>
            </a:lvl1pPr>
          </a:lstStyle>
          <a:p>
            <a:pPr lvl="0"/>
            <a:r>
              <a:rPr lang="en-US"/>
              <a:t>Lorem ipsum dolor </a:t>
            </a:r>
            <a:br>
              <a:rPr lang="en-US"/>
            </a:br>
            <a:r>
              <a:rPr lang="en-US"/>
              <a:t>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Tree>
    <p:extLst>
      <p:ext uri="{BB962C8B-B14F-4D97-AF65-F5344CB8AC3E}">
        <p14:creationId xmlns:p14="http://schemas.microsoft.com/office/powerpoint/2010/main" val="272099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le + Content + Laptop + iPhone Portrait Sc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40" y="438149"/>
            <a:ext cx="3675060" cy="1647783"/>
          </a:xfrm>
        </p:spPr>
        <p:txBody>
          <a:bodyPr anchor="b"/>
          <a:lstStyle>
            <a:lvl1pPr>
              <a:defRPr/>
            </a:lvl1pPr>
          </a:lstStyle>
          <a:p>
            <a:r>
              <a:rPr lang="en-GB"/>
              <a:t>Click to edit </a:t>
            </a:r>
            <a:br>
              <a:rPr lang="en-GB"/>
            </a:br>
            <a:r>
              <a:rPr lang="en-GB"/>
              <a:t>Master title style</a:t>
            </a:r>
            <a:br>
              <a:rPr lang="en-GB"/>
            </a:br>
            <a:r>
              <a:rPr lang="en-GB"/>
              <a:t>Title can span up to 4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860632"/>
            <a:ext cx="3417886" cy="3484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8">
            <a:extLst>
              <a:ext uri="{FF2B5EF4-FFF2-40B4-BE49-F238E27FC236}">
                <a16:creationId xmlns:a16="http://schemas.microsoft.com/office/drawing/2014/main" id="{C7C3D6DE-4013-484D-909C-342898E0D8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2314307"/>
            <a:ext cx="608012" cy="317951"/>
          </a:xfrm>
          <a:prstGeom prst="rect">
            <a:avLst/>
          </a:prstGeom>
        </p:spPr>
      </p:pic>
      <p:sp>
        <p:nvSpPr>
          <p:cNvPr id="3" name="Footer Placeholder 2">
            <a:extLst>
              <a:ext uri="{FF2B5EF4-FFF2-40B4-BE49-F238E27FC236}">
                <a16:creationId xmlns:a16="http://schemas.microsoft.com/office/drawing/2014/main" id="{3DEA6459-1847-45E0-B3BD-B1365E2430F5}"/>
              </a:ext>
            </a:extLst>
          </p:cNvPr>
          <p:cNvSpPr>
            <a:spLocks noGrp="1"/>
          </p:cNvSpPr>
          <p:nvPr>
            <p:ph type="ftr" sz="quarter" idx="12"/>
          </p:nvPr>
        </p:nvSpPr>
        <p:spPr/>
        <p:txBody>
          <a:bodyPr/>
          <a:lstStyle/>
          <a:p>
            <a:r>
              <a:rPr lang="en-GB" dirty="0"/>
              <a:t>Copyright© 2018 Sinch. All rights reserved. NDA Confidential.</a:t>
            </a:r>
          </a:p>
        </p:txBody>
      </p:sp>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sp>
        <p:nvSpPr>
          <p:cNvPr id="17" name="Graphic 5">
            <a:extLst>
              <a:ext uri="{FF2B5EF4-FFF2-40B4-BE49-F238E27FC236}">
                <a16:creationId xmlns:a16="http://schemas.microsoft.com/office/drawing/2014/main" id="{69AA0E26-AF4E-4A7A-8AA0-390EB9D55140}"/>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11" name="Rectangle 10">
            <a:extLst>
              <a:ext uri="{FF2B5EF4-FFF2-40B4-BE49-F238E27FC236}">
                <a16:creationId xmlns:a16="http://schemas.microsoft.com/office/drawing/2014/main" id="{3119669C-8FCF-4773-B035-FCD97A21B6F8}"/>
              </a:ext>
            </a:extLst>
          </p:cNvPr>
          <p:cNvSpPr/>
          <p:nvPr userDrawn="1"/>
        </p:nvSpPr>
        <p:spPr>
          <a:xfrm>
            <a:off x="4585335" y="883599"/>
            <a:ext cx="6012180" cy="38328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74A8E270-E457-43A9-A52B-D3CD803A96F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29315" y="114300"/>
            <a:ext cx="8334060" cy="5465652"/>
          </a:xfrm>
          <a:prstGeom prst="rect">
            <a:avLst/>
          </a:prstGeom>
        </p:spPr>
      </p:pic>
      <p:sp>
        <p:nvSpPr>
          <p:cNvPr id="13" name="Picture Placeholder 30">
            <a:extLst>
              <a:ext uri="{FF2B5EF4-FFF2-40B4-BE49-F238E27FC236}">
                <a16:creationId xmlns:a16="http://schemas.microsoft.com/office/drawing/2014/main" id="{1E93E383-5322-454B-8683-45003F813DB2}"/>
              </a:ext>
            </a:extLst>
          </p:cNvPr>
          <p:cNvSpPr>
            <a:spLocks noGrp="1"/>
          </p:cNvSpPr>
          <p:nvPr>
            <p:ph type="pic" sz="quarter" idx="11"/>
          </p:nvPr>
        </p:nvSpPr>
        <p:spPr>
          <a:xfrm>
            <a:off x="4660492" y="939558"/>
            <a:ext cx="5880502" cy="3691776"/>
          </a:xfrm>
          <a:custGeom>
            <a:avLst/>
            <a:gdLst>
              <a:gd name="connsiteX0" fmla="*/ 0 w 5880502"/>
              <a:gd name="connsiteY0" fmla="*/ 0 h 3691776"/>
              <a:gd name="connsiteX1" fmla="*/ 5880502 w 5880502"/>
              <a:gd name="connsiteY1" fmla="*/ 0 h 3691776"/>
              <a:gd name="connsiteX2" fmla="*/ 5880502 w 5880502"/>
              <a:gd name="connsiteY2" fmla="*/ 998935 h 3691776"/>
              <a:gd name="connsiteX3" fmla="*/ 5288371 w 5880502"/>
              <a:gd name="connsiteY3" fmla="*/ 998935 h 3691776"/>
              <a:gd name="connsiteX4" fmla="*/ 5266939 w 5880502"/>
              <a:gd name="connsiteY4" fmla="*/ 998935 h 3691776"/>
              <a:gd name="connsiteX5" fmla="*/ 5266939 w 5880502"/>
              <a:gd name="connsiteY5" fmla="*/ 1000850 h 3691776"/>
              <a:gd name="connsiteX6" fmla="*/ 5225024 w 5880502"/>
              <a:gd name="connsiteY6" fmla="*/ 1004595 h 3691776"/>
              <a:gd name="connsiteX7" fmla="*/ 5173116 w 5880502"/>
              <a:gd name="connsiteY7" fmla="*/ 1018260 h 3691776"/>
              <a:gd name="connsiteX8" fmla="*/ 5161379 w 5880502"/>
              <a:gd name="connsiteY8" fmla="*/ 1023426 h 3691776"/>
              <a:gd name="connsiteX9" fmla="*/ 5146357 w 5880502"/>
              <a:gd name="connsiteY9" fmla="*/ 1028089 h 3691776"/>
              <a:gd name="connsiteX10" fmla="*/ 5127371 w 5880502"/>
              <a:gd name="connsiteY10" fmla="*/ 1038394 h 3691776"/>
              <a:gd name="connsiteX11" fmla="*/ 5125382 w 5880502"/>
              <a:gd name="connsiteY11" fmla="*/ 1039270 h 3691776"/>
              <a:gd name="connsiteX12" fmla="*/ 5124473 w 5880502"/>
              <a:gd name="connsiteY12" fmla="*/ 1039967 h 3691776"/>
              <a:gd name="connsiteX13" fmla="*/ 5095346 w 5880502"/>
              <a:gd name="connsiteY13" fmla="*/ 1055777 h 3691776"/>
              <a:gd name="connsiteX14" fmla="*/ 4962947 w 5880502"/>
              <a:gd name="connsiteY14" fmla="*/ 1304790 h 3691776"/>
              <a:gd name="connsiteX15" fmla="*/ 4962947 w 5880502"/>
              <a:gd name="connsiteY15" fmla="*/ 1558529 h 3691776"/>
              <a:gd name="connsiteX16" fmla="*/ 4954204 w 5880502"/>
              <a:gd name="connsiteY16" fmla="*/ 1558529 h 3691776"/>
              <a:gd name="connsiteX17" fmla="*/ 4947377 w 5880502"/>
              <a:gd name="connsiteY17" fmla="*/ 1565356 h 3691776"/>
              <a:gd name="connsiteX18" fmla="*/ 4947377 w 5880502"/>
              <a:gd name="connsiteY18" fmla="*/ 1708864 h 3691776"/>
              <a:gd name="connsiteX19" fmla="*/ 4954204 w 5880502"/>
              <a:gd name="connsiteY19" fmla="*/ 1715691 h 3691776"/>
              <a:gd name="connsiteX20" fmla="*/ 4962947 w 5880502"/>
              <a:gd name="connsiteY20" fmla="*/ 1715691 h 3691776"/>
              <a:gd name="connsiteX21" fmla="*/ 4962947 w 5880502"/>
              <a:gd name="connsiteY21" fmla="*/ 1856244 h 3691776"/>
              <a:gd name="connsiteX22" fmla="*/ 4952166 w 5880502"/>
              <a:gd name="connsiteY22" fmla="*/ 1860710 h 3691776"/>
              <a:gd name="connsiteX23" fmla="*/ 4947377 w 5880502"/>
              <a:gd name="connsiteY23" fmla="*/ 1872272 h 3691776"/>
              <a:gd name="connsiteX24" fmla="*/ 4947377 w 5880502"/>
              <a:gd name="connsiteY24" fmla="*/ 2139870 h 3691776"/>
              <a:gd name="connsiteX25" fmla="*/ 4952166 w 5880502"/>
              <a:gd name="connsiteY25" fmla="*/ 2151433 h 3691776"/>
              <a:gd name="connsiteX26" fmla="*/ 4962947 w 5880502"/>
              <a:gd name="connsiteY26" fmla="*/ 2155898 h 3691776"/>
              <a:gd name="connsiteX27" fmla="*/ 4962947 w 5880502"/>
              <a:gd name="connsiteY27" fmla="*/ 2236209 h 3691776"/>
              <a:gd name="connsiteX28" fmla="*/ 4952166 w 5880502"/>
              <a:gd name="connsiteY28" fmla="*/ 2240675 h 3691776"/>
              <a:gd name="connsiteX29" fmla="*/ 4947377 w 5880502"/>
              <a:gd name="connsiteY29" fmla="*/ 2252237 h 3691776"/>
              <a:gd name="connsiteX30" fmla="*/ 4947377 w 5880502"/>
              <a:gd name="connsiteY30" fmla="*/ 2518489 h 3691776"/>
              <a:gd name="connsiteX31" fmla="*/ 4952166 w 5880502"/>
              <a:gd name="connsiteY31" fmla="*/ 2530052 h 3691776"/>
              <a:gd name="connsiteX32" fmla="*/ 4962947 w 5880502"/>
              <a:gd name="connsiteY32" fmla="*/ 2534517 h 3691776"/>
              <a:gd name="connsiteX33" fmla="*/ 4962947 w 5880502"/>
              <a:gd name="connsiteY33" fmla="*/ 3691776 h 3691776"/>
              <a:gd name="connsiteX34" fmla="*/ 0 w 5880502"/>
              <a:gd name="connsiteY34" fmla="*/ 3691776 h 369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880502" h="3691776">
                <a:moveTo>
                  <a:pt x="0" y="0"/>
                </a:moveTo>
                <a:lnTo>
                  <a:pt x="5880502" y="0"/>
                </a:lnTo>
                <a:lnTo>
                  <a:pt x="5880502" y="998935"/>
                </a:lnTo>
                <a:lnTo>
                  <a:pt x="5288371" y="998935"/>
                </a:lnTo>
                <a:lnTo>
                  <a:pt x="5266939" y="998935"/>
                </a:lnTo>
                <a:lnTo>
                  <a:pt x="5266939" y="1000850"/>
                </a:lnTo>
                <a:lnTo>
                  <a:pt x="5225024" y="1004595"/>
                </a:lnTo>
                <a:cubicBezTo>
                  <a:pt x="5207120" y="1007842"/>
                  <a:pt x="5189770" y="1012439"/>
                  <a:pt x="5173116" y="1018260"/>
                </a:cubicBezTo>
                <a:lnTo>
                  <a:pt x="5161379" y="1023426"/>
                </a:lnTo>
                <a:lnTo>
                  <a:pt x="5146357" y="1028089"/>
                </a:lnTo>
                <a:lnTo>
                  <a:pt x="5127371" y="1038394"/>
                </a:lnTo>
                <a:lnTo>
                  <a:pt x="5125382" y="1039270"/>
                </a:lnTo>
                <a:lnTo>
                  <a:pt x="5124473" y="1039967"/>
                </a:lnTo>
                <a:lnTo>
                  <a:pt x="5095346" y="1055777"/>
                </a:lnTo>
                <a:cubicBezTo>
                  <a:pt x="5015466" y="1109743"/>
                  <a:pt x="4962947" y="1201133"/>
                  <a:pt x="4962947" y="1304790"/>
                </a:cubicBezTo>
                <a:lnTo>
                  <a:pt x="4962947" y="1558529"/>
                </a:lnTo>
                <a:lnTo>
                  <a:pt x="4954204" y="1558529"/>
                </a:lnTo>
                <a:cubicBezTo>
                  <a:pt x="4950434" y="1558529"/>
                  <a:pt x="4947377" y="1561586"/>
                  <a:pt x="4947377" y="1565356"/>
                </a:cubicBezTo>
                <a:lnTo>
                  <a:pt x="4947377" y="1708864"/>
                </a:lnTo>
                <a:cubicBezTo>
                  <a:pt x="4947377" y="1712634"/>
                  <a:pt x="4950434" y="1715691"/>
                  <a:pt x="4954204" y="1715691"/>
                </a:cubicBezTo>
                <a:lnTo>
                  <a:pt x="4962947" y="1715691"/>
                </a:lnTo>
                <a:lnTo>
                  <a:pt x="4962947" y="1856244"/>
                </a:lnTo>
                <a:lnTo>
                  <a:pt x="4952166" y="1860710"/>
                </a:lnTo>
                <a:cubicBezTo>
                  <a:pt x="4949207" y="1863669"/>
                  <a:pt x="4947377" y="1867757"/>
                  <a:pt x="4947377" y="1872272"/>
                </a:cubicBezTo>
                <a:lnTo>
                  <a:pt x="4947377" y="2139870"/>
                </a:lnTo>
                <a:cubicBezTo>
                  <a:pt x="4947377" y="2144386"/>
                  <a:pt x="4949207" y="2148474"/>
                  <a:pt x="4952166" y="2151433"/>
                </a:cubicBezTo>
                <a:lnTo>
                  <a:pt x="4962947" y="2155898"/>
                </a:lnTo>
                <a:lnTo>
                  <a:pt x="4962947" y="2236209"/>
                </a:lnTo>
                <a:lnTo>
                  <a:pt x="4952166" y="2240675"/>
                </a:lnTo>
                <a:cubicBezTo>
                  <a:pt x="4949207" y="2243634"/>
                  <a:pt x="4947377" y="2247722"/>
                  <a:pt x="4947377" y="2252237"/>
                </a:cubicBezTo>
                <a:lnTo>
                  <a:pt x="4947377" y="2518489"/>
                </a:lnTo>
                <a:cubicBezTo>
                  <a:pt x="4947377" y="2523005"/>
                  <a:pt x="4949207" y="2527093"/>
                  <a:pt x="4952166" y="2530052"/>
                </a:cubicBezTo>
                <a:lnTo>
                  <a:pt x="4962947" y="2534517"/>
                </a:lnTo>
                <a:lnTo>
                  <a:pt x="4962947" y="3691776"/>
                </a:lnTo>
                <a:lnTo>
                  <a:pt x="0" y="3691776"/>
                </a:lnTo>
                <a:close/>
              </a:path>
            </a:pathLst>
          </a:cu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a:p>
        </p:txBody>
      </p:sp>
      <p:sp>
        <p:nvSpPr>
          <p:cNvPr id="14" name="Rectangle: Rounded Corners 13">
            <a:extLst>
              <a:ext uri="{FF2B5EF4-FFF2-40B4-BE49-F238E27FC236}">
                <a16:creationId xmlns:a16="http://schemas.microsoft.com/office/drawing/2014/main" id="{E33645F3-4510-4E4A-8AA7-09F987F1156C}"/>
              </a:ext>
            </a:extLst>
          </p:cNvPr>
          <p:cNvSpPr/>
          <p:nvPr userDrawn="1"/>
        </p:nvSpPr>
        <p:spPr>
          <a:xfrm>
            <a:off x="9708137" y="2008153"/>
            <a:ext cx="1889759" cy="4032122"/>
          </a:xfrm>
          <a:prstGeom prst="roundRect">
            <a:avLst>
              <a:gd name="adj" fmla="val 972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CD406687-080A-4CA0-BF63-4B694D9141E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914797" y="1685354"/>
            <a:ext cx="3461200" cy="4886400"/>
          </a:xfrm>
          <a:prstGeom prst="rect">
            <a:avLst/>
          </a:prstGeom>
        </p:spPr>
      </p:pic>
      <p:sp>
        <p:nvSpPr>
          <p:cNvPr id="16" name="Picture Placeholder 12">
            <a:extLst>
              <a:ext uri="{FF2B5EF4-FFF2-40B4-BE49-F238E27FC236}">
                <a16:creationId xmlns:a16="http://schemas.microsoft.com/office/drawing/2014/main" id="{FF6A70AA-F231-4A6D-B429-EACD995FA89B}"/>
              </a:ext>
            </a:extLst>
          </p:cNvPr>
          <p:cNvSpPr>
            <a:spLocks noGrp="1"/>
          </p:cNvSpPr>
          <p:nvPr>
            <p:ph type="pic" sz="quarter" idx="14"/>
          </p:nvPr>
        </p:nvSpPr>
        <p:spPr>
          <a:xfrm>
            <a:off x="9741072" y="2059690"/>
            <a:ext cx="1808650" cy="3912520"/>
          </a:xfrm>
          <a:custGeom>
            <a:avLst/>
            <a:gdLst>
              <a:gd name="connsiteX0" fmla="*/ 270671 w 2538413"/>
              <a:gd name="connsiteY0" fmla="*/ 0 h 5491163"/>
              <a:gd name="connsiteX1" fmla="*/ 560784 w 2538413"/>
              <a:gd name="connsiteY1" fmla="*/ 0 h 5491163"/>
              <a:gd name="connsiteX2" fmla="*/ 560784 w 2538413"/>
              <a:gd name="connsiteY2" fmla="*/ 42568 h 5491163"/>
              <a:gd name="connsiteX3" fmla="*/ 723005 w 2538413"/>
              <a:gd name="connsiteY3" fmla="*/ 204789 h 5491163"/>
              <a:gd name="connsiteX4" fmla="*/ 1817788 w 2538413"/>
              <a:gd name="connsiteY4" fmla="*/ 204789 h 5491163"/>
              <a:gd name="connsiteX5" fmla="*/ 1980009 w 2538413"/>
              <a:gd name="connsiteY5" fmla="*/ 42568 h 5491163"/>
              <a:gd name="connsiteX6" fmla="*/ 1980009 w 2538413"/>
              <a:gd name="connsiteY6" fmla="*/ 0 h 5491163"/>
              <a:gd name="connsiteX7" fmla="*/ 2267742 w 2538413"/>
              <a:gd name="connsiteY7" fmla="*/ 0 h 5491163"/>
              <a:gd name="connsiteX8" fmla="*/ 2538413 w 2538413"/>
              <a:gd name="connsiteY8" fmla="*/ 270671 h 5491163"/>
              <a:gd name="connsiteX9" fmla="*/ 2538413 w 2538413"/>
              <a:gd name="connsiteY9" fmla="*/ 5220492 h 5491163"/>
              <a:gd name="connsiteX10" fmla="*/ 2267742 w 2538413"/>
              <a:gd name="connsiteY10" fmla="*/ 5491163 h 5491163"/>
              <a:gd name="connsiteX11" fmla="*/ 270671 w 2538413"/>
              <a:gd name="connsiteY11" fmla="*/ 5491163 h 5491163"/>
              <a:gd name="connsiteX12" fmla="*/ 0 w 2538413"/>
              <a:gd name="connsiteY12" fmla="*/ 5220492 h 5491163"/>
              <a:gd name="connsiteX13" fmla="*/ 0 w 2538413"/>
              <a:gd name="connsiteY13" fmla="*/ 270671 h 5491163"/>
              <a:gd name="connsiteX14" fmla="*/ 270671 w 2538413"/>
              <a:gd name="connsiteY14" fmla="*/ 0 h 549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8413" h="5491163">
                <a:moveTo>
                  <a:pt x="270671" y="0"/>
                </a:moveTo>
                <a:lnTo>
                  <a:pt x="560784" y="0"/>
                </a:lnTo>
                <a:lnTo>
                  <a:pt x="560784" y="42568"/>
                </a:lnTo>
                <a:cubicBezTo>
                  <a:pt x="560784" y="132160"/>
                  <a:pt x="633413" y="204789"/>
                  <a:pt x="723005" y="204789"/>
                </a:cubicBezTo>
                <a:lnTo>
                  <a:pt x="1817788" y="204789"/>
                </a:lnTo>
                <a:cubicBezTo>
                  <a:pt x="1907380" y="204789"/>
                  <a:pt x="1980009" y="132160"/>
                  <a:pt x="1980009" y="42568"/>
                </a:cubicBezTo>
                <a:lnTo>
                  <a:pt x="1980009" y="0"/>
                </a:lnTo>
                <a:lnTo>
                  <a:pt x="2267742" y="0"/>
                </a:lnTo>
                <a:cubicBezTo>
                  <a:pt x="2417229" y="0"/>
                  <a:pt x="2538413" y="121184"/>
                  <a:pt x="2538413" y="270671"/>
                </a:cubicBezTo>
                <a:lnTo>
                  <a:pt x="2538413" y="5220492"/>
                </a:lnTo>
                <a:cubicBezTo>
                  <a:pt x="2538413" y="5369979"/>
                  <a:pt x="2417229" y="5491163"/>
                  <a:pt x="2267742" y="5491163"/>
                </a:cubicBezTo>
                <a:lnTo>
                  <a:pt x="270671" y="5491163"/>
                </a:lnTo>
                <a:cubicBezTo>
                  <a:pt x="121184" y="5491163"/>
                  <a:pt x="0" y="5369979"/>
                  <a:pt x="0" y="5220492"/>
                </a:cubicBezTo>
                <a:lnTo>
                  <a:pt x="0" y="270671"/>
                </a:lnTo>
                <a:cubicBezTo>
                  <a:pt x="0" y="121184"/>
                  <a:pt x="121184" y="0"/>
                  <a:pt x="270671" y="0"/>
                </a:cubicBezTo>
                <a:close/>
              </a:path>
            </a:pathLst>
          </a:cu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a:p>
        </p:txBody>
      </p:sp>
    </p:spTree>
    <p:extLst>
      <p:ext uri="{BB962C8B-B14F-4D97-AF65-F5344CB8AC3E}">
        <p14:creationId xmlns:p14="http://schemas.microsoft.com/office/powerpoint/2010/main" val="3451095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 Content + Laptop + iPhone Landscape Sc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40" y="438149"/>
            <a:ext cx="3675060" cy="1647783"/>
          </a:xfrm>
        </p:spPr>
        <p:txBody>
          <a:bodyPr anchor="b"/>
          <a:lstStyle>
            <a:lvl1pPr>
              <a:defRPr/>
            </a:lvl1pPr>
          </a:lstStyle>
          <a:p>
            <a:r>
              <a:rPr lang="en-GB"/>
              <a:t>Click to edit </a:t>
            </a:r>
            <a:br>
              <a:rPr lang="en-GB"/>
            </a:br>
            <a:r>
              <a:rPr lang="en-GB"/>
              <a:t>Master title style</a:t>
            </a:r>
            <a:br>
              <a:rPr lang="en-GB"/>
            </a:br>
            <a:r>
              <a:rPr lang="en-GB"/>
              <a:t>Title can span up to 4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860632"/>
            <a:ext cx="3417886" cy="3484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8">
            <a:extLst>
              <a:ext uri="{FF2B5EF4-FFF2-40B4-BE49-F238E27FC236}">
                <a16:creationId xmlns:a16="http://schemas.microsoft.com/office/drawing/2014/main" id="{C7C3D6DE-4013-484D-909C-342898E0D8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2314307"/>
            <a:ext cx="608012" cy="317951"/>
          </a:xfrm>
          <a:prstGeom prst="rect">
            <a:avLst/>
          </a:prstGeom>
        </p:spPr>
      </p:pic>
      <p:sp>
        <p:nvSpPr>
          <p:cNvPr id="3" name="Footer Placeholder 2">
            <a:extLst>
              <a:ext uri="{FF2B5EF4-FFF2-40B4-BE49-F238E27FC236}">
                <a16:creationId xmlns:a16="http://schemas.microsoft.com/office/drawing/2014/main" id="{3DEA6459-1847-45E0-B3BD-B1365E2430F5}"/>
              </a:ext>
            </a:extLst>
          </p:cNvPr>
          <p:cNvSpPr>
            <a:spLocks noGrp="1"/>
          </p:cNvSpPr>
          <p:nvPr>
            <p:ph type="ftr" sz="quarter" idx="12"/>
          </p:nvPr>
        </p:nvSpPr>
        <p:spPr/>
        <p:txBody>
          <a:bodyPr/>
          <a:lstStyle/>
          <a:p>
            <a:r>
              <a:rPr lang="en-GB" dirty="0"/>
              <a:t>Copyright© 2018 Sinch. All rights reserved. NDA Confidential.</a:t>
            </a:r>
          </a:p>
        </p:txBody>
      </p:sp>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sp>
        <p:nvSpPr>
          <p:cNvPr id="17" name="Graphic 5">
            <a:extLst>
              <a:ext uri="{FF2B5EF4-FFF2-40B4-BE49-F238E27FC236}">
                <a16:creationId xmlns:a16="http://schemas.microsoft.com/office/drawing/2014/main" id="{69AA0E26-AF4E-4A7A-8AA0-390EB9D55140}"/>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32" name="Rectangle 31">
            <a:extLst>
              <a:ext uri="{FF2B5EF4-FFF2-40B4-BE49-F238E27FC236}">
                <a16:creationId xmlns:a16="http://schemas.microsoft.com/office/drawing/2014/main" id="{F7A01B6C-A46B-41FD-A5F2-F4F4CBA0A280}"/>
              </a:ext>
            </a:extLst>
          </p:cNvPr>
          <p:cNvSpPr/>
          <p:nvPr userDrawn="1"/>
        </p:nvSpPr>
        <p:spPr>
          <a:xfrm>
            <a:off x="4590255" y="915550"/>
            <a:ext cx="6012180" cy="38328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6145568D-3CBD-45CD-B291-D9DDF36EBD58}"/>
              </a:ext>
            </a:extLst>
          </p:cNvPr>
          <p:cNvSpPr/>
          <p:nvPr userDrawn="1"/>
        </p:nvSpPr>
        <p:spPr>
          <a:xfrm>
            <a:off x="4585335" y="885825"/>
            <a:ext cx="6012180" cy="38328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a:extLst>
              <a:ext uri="{FF2B5EF4-FFF2-40B4-BE49-F238E27FC236}">
                <a16:creationId xmlns:a16="http://schemas.microsoft.com/office/drawing/2014/main" id="{854D9787-861F-4C09-81C2-11137837AE5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29315" y="116526"/>
            <a:ext cx="8334060" cy="5465652"/>
          </a:xfrm>
          <a:prstGeom prst="rect">
            <a:avLst/>
          </a:prstGeom>
        </p:spPr>
      </p:pic>
      <p:sp>
        <p:nvSpPr>
          <p:cNvPr id="35" name="Picture Placeholder 22">
            <a:extLst>
              <a:ext uri="{FF2B5EF4-FFF2-40B4-BE49-F238E27FC236}">
                <a16:creationId xmlns:a16="http://schemas.microsoft.com/office/drawing/2014/main" id="{C3274F3F-65ED-4851-A274-AD9D4FE59224}"/>
              </a:ext>
            </a:extLst>
          </p:cNvPr>
          <p:cNvSpPr>
            <a:spLocks noGrp="1"/>
          </p:cNvSpPr>
          <p:nvPr>
            <p:ph type="pic" sz="quarter" idx="15"/>
          </p:nvPr>
        </p:nvSpPr>
        <p:spPr>
          <a:xfrm>
            <a:off x="4660492" y="941784"/>
            <a:ext cx="5880502" cy="3691776"/>
          </a:xfrm>
          <a:custGeom>
            <a:avLst/>
            <a:gdLst>
              <a:gd name="connsiteX0" fmla="*/ 0 w 5880502"/>
              <a:gd name="connsiteY0" fmla="*/ 0 h 3691776"/>
              <a:gd name="connsiteX1" fmla="*/ 5880502 w 5880502"/>
              <a:gd name="connsiteY1" fmla="*/ 0 h 3691776"/>
              <a:gd name="connsiteX2" fmla="*/ 5880502 w 5880502"/>
              <a:gd name="connsiteY2" fmla="*/ 3102818 h 3691776"/>
              <a:gd name="connsiteX3" fmla="*/ 5874588 w 5880502"/>
              <a:gd name="connsiteY3" fmla="*/ 3102818 h 3691776"/>
              <a:gd name="connsiteX4" fmla="*/ 5860200 w 5880502"/>
              <a:gd name="connsiteY4" fmla="*/ 3110224 h 3691776"/>
              <a:gd name="connsiteX5" fmla="*/ 5851737 w 5880502"/>
              <a:gd name="connsiteY5" fmla="*/ 3113609 h 3691776"/>
              <a:gd name="connsiteX6" fmla="*/ 5783606 w 5880502"/>
              <a:gd name="connsiteY6" fmla="*/ 3113821 h 3691776"/>
              <a:gd name="connsiteX7" fmla="*/ 5761601 w 5880502"/>
              <a:gd name="connsiteY7" fmla="*/ 3103030 h 3691776"/>
              <a:gd name="connsiteX8" fmla="*/ 5499234 w 5880502"/>
              <a:gd name="connsiteY8" fmla="*/ 3102818 h 3691776"/>
              <a:gd name="connsiteX9" fmla="*/ 5481673 w 5880502"/>
              <a:gd name="connsiteY9" fmla="*/ 3114456 h 3691776"/>
              <a:gd name="connsiteX10" fmla="*/ 5462630 w 5880502"/>
              <a:gd name="connsiteY10" fmla="*/ 3113609 h 3691776"/>
              <a:gd name="connsiteX11" fmla="*/ 3225318 w 5880502"/>
              <a:gd name="connsiteY11" fmla="*/ 3114032 h 3691776"/>
              <a:gd name="connsiteX12" fmla="*/ 3116139 w 5880502"/>
              <a:gd name="connsiteY12" fmla="*/ 3124823 h 3691776"/>
              <a:gd name="connsiteX13" fmla="*/ 2899687 w 5880502"/>
              <a:gd name="connsiteY13" fmla="*/ 3300440 h 3691776"/>
              <a:gd name="connsiteX14" fmla="*/ 2871334 w 5880502"/>
              <a:gd name="connsiteY14" fmla="*/ 3469286 h 3691776"/>
              <a:gd name="connsiteX15" fmla="*/ 2871654 w 5880502"/>
              <a:gd name="connsiteY15" fmla="*/ 3691776 h 3691776"/>
              <a:gd name="connsiteX16" fmla="*/ 0 w 5880502"/>
              <a:gd name="connsiteY16" fmla="*/ 3691776 h 369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80502" h="3691776">
                <a:moveTo>
                  <a:pt x="0" y="0"/>
                </a:moveTo>
                <a:lnTo>
                  <a:pt x="5880502" y="0"/>
                </a:lnTo>
                <a:lnTo>
                  <a:pt x="5880502" y="3102818"/>
                </a:lnTo>
                <a:lnTo>
                  <a:pt x="5874588" y="3102818"/>
                </a:lnTo>
                <a:cubicBezTo>
                  <a:pt x="5868452" y="3102818"/>
                  <a:pt x="5862951" y="3102607"/>
                  <a:pt x="5860200" y="3110224"/>
                </a:cubicBezTo>
                <a:cubicBezTo>
                  <a:pt x="5859565" y="3112128"/>
                  <a:pt x="5854699" y="3113609"/>
                  <a:pt x="5851737" y="3113609"/>
                </a:cubicBezTo>
                <a:cubicBezTo>
                  <a:pt x="5829520" y="3114032"/>
                  <a:pt x="5807304" y="3113821"/>
                  <a:pt x="5783606" y="3113821"/>
                </a:cubicBezTo>
                <a:cubicBezTo>
                  <a:pt x="5782336" y="3100702"/>
                  <a:pt x="5771545" y="3103030"/>
                  <a:pt x="5761601" y="3103030"/>
                </a:cubicBezTo>
                <a:cubicBezTo>
                  <a:pt x="5674216" y="3103030"/>
                  <a:pt x="5586619" y="3103030"/>
                  <a:pt x="5499234" y="3102818"/>
                </a:cubicBezTo>
                <a:cubicBezTo>
                  <a:pt x="5490136" y="3102818"/>
                  <a:pt x="5483153" y="3103665"/>
                  <a:pt x="5481673" y="3114456"/>
                </a:cubicBezTo>
                <a:cubicBezTo>
                  <a:pt x="5474479" y="3114244"/>
                  <a:pt x="5468554" y="3113609"/>
                  <a:pt x="5462630" y="3113609"/>
                </a:cubicBezTo>
                <a:cubicBezTo>
                  <a:pt x="4717000" y="3113609"/>
                  <a:pt x="3971159" y="3113398"/>
                  <a:pt x="3225318" y="3114032"/>
                </a:cubicBezTo>
                <a:cubicBezTo>
                  <a:pt x="3188924" y="3114032"/>
                  <a:pt x="3151897" y="3117629"/>
                  <a:pt x="3116139" y="3124823"/>
                </a:cubicBezTo>
                <a:cubicBezTo>
                  <a:pt x="3013731" y="3145348"/>
                  <a:pt x="2938830" y="3201629"/>
                  <a:pt x="2899687" y="3300440"/>
                </a:cubicBezTo>
                <a:cubicBezTo>
                  <a:pt x="2878105" y="3354606"/>
                  <a:pt x="2871334" y="3411311"/>
                  <a:pt x="2871334" y="3469286"/>
                </a:cubicBezTo>
                <a:lnTo>
                  <a:pt x="2871654" y="3691776"/>
                </a:lnTo>
                <a:lnTo>
                  <a:pt x="0" y="3691776"/>
                </a:lnTo>
                <a:close/>
              </a:path>
            </a:pathLst>
          </a:cu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a:p>
        </p:txBody>
      </p:sp>
      <p:sp>
        <p:nvSpPr>
          <p:cNvPr id="36" name="Rectangle: Rounded Corners 35">
            <a:extLst>
              <a:ext uri="{FF2B5EF4-FFF2-40B4-BE49-F238E27FC236}">
                <a16:creationId xmlns:a16="http://schemas.microsoft.com/office/drawing/2014/main" id="{68E8852D-E991-4051-949A-9E2C910F98F4}"/>
              </a:ext>
            </a:extLst>
          </p:cNvPr>
          <p:cNvSpPr/>
          <p:nvPr userDrawn="1"/>
        </p:nvSpPr>
        <p:spPr>
          <a:xfrm rot="16200000">
            <a:off x="8638925" y="3079560"/>
            <a:ext cx="1889759" cy="4032122"/>
          </a:xfrm>
          <a:prstGeom prst="roundRect">
            <a:avLst>
              <a:gd name="adj" fmla="val 972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Picture 36">
            <a:extLst>
              <a:ext uri="{FF2B5EF4-FFF2-40B4-BE49-F238E27FC236}">
                <a16:creationId xmlns:a16="http://schemas.microsoft.com/office/drawing/2014/main" id="{3C55E9BA-1C1B-4E14-A0F0-B5AB305AE48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5400000">
            <a:off x="7755954" y="2633371"/>
            <a:ext cx="3461200" cy="4886400"/>
          </a:xfrm>
          <a:prstGeom prst="rect">
            <a:avLst/>
          </a:prstGeom>
        </p:spPr>
      </p:pic>
      <p:sp>
        <p:nvSpPr>
          <p:cNvPr id="38" name="Picture Placeholder 16">
            <a:extLst>
              <a:ext uri="{FF2B5EF4-FFF2-40B4-BE49-F238E27FC236}">
                <a16:creationId xmlns:a16="http://schemas.microsoft.com/office/drawing/2014/main" id="{C59C7EF3-69FA-49A9-98CD-C9E1E0F43890}"/>
              </a:ext>
            </a:extLst>
          </p:cNvPr>
          <p:cNvSpPr>
            <a:spLocks noGrp="1"/>
          </p:cNvSpPr>
          <p:nvPr>
            <p:ph type="pic" sz="quarter" idx="16"/>
          </p:nvPr>
        </p:nvSpPr>
        <p:spPr>
          <a:xfrm>
            <a:off x="7638464" y="4172402"/>
            <a:ext cx="3912520" cy="1808650"/>
          </a:xfrm>
          <a:custGeom>
            <a:avLst/>
            <a:gdLst>
              <a:gd name="connsiteX0" fmla="*/ 192856 w 3912520"/>
              <a:gd name="connsiteY0" fmla="*/ 0 h 1808650"/>
              <a:gd name="connsiteX1" fmla="*/ 3719664 w 3912520"/>
              <a:gd name="connsiteY1" fmla="*/ 0 h 1808650"/>
              <a:gd name="connsiteX2" fmla="*/ 3912520 w 3912520"/>
              <a:gd name="connsiteY2" fmla="*/ 192856 h 1808650"/>
              <a:gd name="connsiteX3" fmla="*/ 3912520 w 3912520"/>
              <a:gd name="connsiteY3" fmla="*/ 399566 h 1808650"/>
              <a:gd name="connsiteX4" fmla="*/ 3882190 w 3912520"/>
              <a:gd name="connsiteY4" fmla="*/ 399566 h 1808650"/>
              <a:gd name="connsiteX5" fmla="*/ 3766605 w 3912520"/>
              <a:gd name="connsiteY5" fmla="*/ 515150 h 1808650"/>
              <a:gd name="connsiteX6" fmla="*/ 3766605 w 3912520"/>
              <a:gd name="connsiteY6" fmla="*/ 1295196 h 1808650"/>
              <a:gd name="connsiteX7" fmla="*/ 3882190 w 3912520"/>
              <a:gd name="connsiteY7" fmla="*/ 1410781 h 1808650"/>
              <a:gd name="connsiteX8" fmla="*/ 3912520 w 3912520"/>
              <a:gd name="connsiteY8" fmla="*/ 1410781 h 1808650"/>
              <a:gd name="connsiteX9" fmla="*/ 3912520 w 3912520"/>
              <a:gd name="connsiteY9" fmla="*/ 1615794 h 1808650"/>
              <a:gd name="connsiteX10" fmla="*/ 3719664 w 3912520"/>
              <a:gd name="connsiteY10" fmla="*/ 1808650 h 1808650"/>
              <a:gd name="connsiteX11" fmla="*/ 192856 w 3912520"/>
              <a:gd name="connsiteY11" fmla="*/ 1808650 h 1808650"/>
              <a:gd name="connsiteX12" fmla="*/ 0 w 3912520"/>
              <a:gd name="connsiteY12" fmla="*/ 1615794 h 1808650"/>
              <a:gd name="connsiteX13" fmla="*/ 0 w 3912520"/>
              <a:gd name="connsiteY13" fmla="*/ 192856 h 1808650"/>
              <a:gd name="connsiteX14" fmla="*/ 192856 w 3912520"/>
              <a:gd name="connsiteY14" fmla="*/ 0 h 180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12520" h="1808650">
                <a:moveTo>
                  <a:pt x="192856" y="0"/>
                </a:moveTo>
                <a:lnTo>
                  <a:pt x="3719664" y="0"/>
                </a:lnTo>
                <a:cubicBezTo>
                  <a:pt x="3826175" y="0"/>
                  <a:pt x="3912520" y="86345"/>
                  <a:pt x="3912520" y="192856"/>
                </a:cubicBezTo>
                <a:lnTo>
                  <a:pt x="3912520" y="399566"/>
                </a:lnTo>
                <a:lnTo>
                  <a:pt x="3882190" y="399566"/>
                </a:lnTo>
                <a:cubicBezTo>
                  <a:pt x="3818354" y="399566"/>
                  <a:pt x="3766605" y="451315"/>
                  <a:pt x="3766605" y="515150"/>
                </a:cubicBezTo>
                <a:lnTo>
                  <a:pt x="3766605" y="1295196"/>
                </a:lnTo>
                <a:cubicBezTo>
                  <a:pt x="3766605" y="1359032"/>
                  <a:pt x="3818354" y="1410781"/>
                  <a:pt x="3882190" y="1410781"/>
                </a:cubicBezTo>
                <a:lnTo>
                  <a:pt x="3912520" y="1410781"/>
                </a:lnTo>
                <a:lnTo>
                  <a:pt x="3912520" y="1615794"/>
                </a:lnTo>
                <a:cubicBezTo>
                  <a:pt x="3912520" y="1722305"/>
                  <a:pt x="3826175" y="1808650"/>
                  <a:pt x="3719664" y="1808650"/>
                </a:cubicBezTo>
                <a:lnTo>
                  <a:pt x="192856" y="1808650"/>
                </a:lnTo>
                <a:cubicBezTo>
                  <a:pt x="86345" y="1808650"/>
                  <a:pt x="0" y="1722305"/>
                  <a:pt x="0" y="1615794"/>
                </a:cubicBezTo>
                <a:lnTo>
                  <a:pt x="0" y="192856"/>
                </a:lnTo>
                <a:cubicBezTo>
                  <a:pt x="0" y="86345"/>
                  <a:pt x="86345" y="0"/>
                  <a:pt x="192856" y="0"/>
                </a:cubicBezTo>
                <a:close/>
              </a:path>
            </a:pathLst>
          </a:cu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a:p>
        </p:txBody>
      </p:sp>
    </p:spTree>
    <p:extLst>
      <p:ext uri="{BB962C8B-B14F-4D97-AF65-F5344CB8AC3E}">
        <p14:creationId xmlns:p14="http://schemas.microsoft.com/office/powerpoint/2010/main" val="1261262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 Content + iPad + iPhone Portrait Sc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40" y="438149"/>
            <a:ext cx="3675060" cy="1647783"/>
          </a:xfrm>
        </p:spPr>
        <p:txBody>
          <a:bodyPr anchor="b"/>
          <a:lstStyle>
            <a:lvl1pPr>
              <a:defRPr/>
            </a:lvl1pPr>
          </a:lstStyle>
          <a:p>
            <a:r>
              <a:rPr lang="en-GB"/>
              <a:t>Click to edit </a:t>
            </a:r>
            <a:br>
              <a:rPr lang="en-GB"/>
            </a:br>
            <a:r>
              <a:rPr lang="en-GB"/>
              <a:t>Master title style</a:t>
            </a:r>
            <a:br>
              <a:rPr lang="en-GB"/>
            </a:br>
            <a:r>
              <a:rPr lang="en-GB"/>
              <a:t>Title can span up to 4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860632"/>
            <a:ext cx="3417886" cy="3484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8">
            <a:extLst>
              <a:ext uri="{FF2B5EF4-FFF2-40B4-BE49-F238E27FC236}">
                <a16:creationId xmlns:a16="http://schemas.microsoft.com/office/drawing/2014/main" id="{C7C3D6DE-4013-484D-909C-342898E0D8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2314307"/>
            <a:ext cx="608012" cy="317951"/>
          </a:xfrm>
          <a:prstGeom prst="rect">
            <a:avLst/>
          </a:prstGeom>
        </p:spPr>
      </p:pic>
      <p:sp>
        <p:nvSpPr>
          <p:cNvPr id="3" name="Footer Placeholder 2">
            <a:extLst>
              <a:ext uri="{FF2B5EF4-FFF2-40B4-BE49-F238E27FC236}">
                <a16:creationId xmlns:a16="http://schemas.microsoft.com/office/drawing/2014/main" id="{3DEA6459-1847-45E0-B3BD-B1365E2430F5}"/>
              </a:ext>
            </a:extLst>
          </p:cNvPr>
          <p:cNvSpPr>
            <a:spLocks noGrp="1"/>
          </p:cNvSpPr>
          <p:nvPr>
            <p:ph type="ftr" sz="quarter" idx="12"/>
          </p:nvPr>
        </p:nvSpPr>
        <p:spPr/>
        <p:txBody>
          <a:bodyPr/>
          <a:lstStyle/>
          <a:p>
            <a:r>
              <a:rPr lang="en-GB" dirty="0"/>
              <a:t>Copyright© 2018 Sinch. All rights reserved. NDA Confidential.</a:t>
            </a:r>
          </a:p>
        </p:txBody>
      </p:sp>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sp>
        <p:nvSpPr>
          <p:cNvPr id="17" name="Graphic 5">
            <a:extLst>
              <a:ext uri="{FF2B5EF4-FFF2-40B4-BE49-F238E27FC236}">
                <a16:creationId xmlns:a16="http://schemas.microsoft.com/office/drawing/2014/main" id="{69AA0E26-AF4E-4A7A-8AA0-390EB9D55140}"/>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grpSp>
        <p:nvGrpSpPr>
          <p:cNvPr id="25" name="Group 24">
            <a:extLst>
              <a:ext uri="{FF2B5EF4-FFF2-40B4-BE49-F238E27FC236}">
                <a16:creationId xmlns:a16="http://schemas.microsoft.com/office/drawing/2014/main" id="{325D94B8-AA09-4BB7-8D6E-7E83F270ACF5}"/>
              </a:ext>
            </a:extLst>
          </p:cNvPr>
          <p:cNvGrpSpPr/>
          <p:nvPr userDrawn="1"/>
        </p:nvGrpSpPr>
        <p:grpSpPr>
          <a:xfrm>
            <a:off x="4157073" y="-23537"/>
            <a:ext cx="7011388" cy="5927434"/>
            <a:chOff x="4079874" y="0"/>
            <a:chExt cx="8112125" cy="6858000"/>
          </a:xfrm>
        </p:grpSpPr>
        <p:pic>
          <p:nvPicPr>
            <p:cNvPr id="26" name="Picture 25">
              <a:extLst>
                <a:ext uri="{FF2B5EF4-FFF2-40B4-BE49-F238E27FC236}">
                  <a16:creationId xmlns:a16="http://schemas.microsoft.com/office/drawing/2014/main" id="{57995948-8201-4C20-ACC3-009A3C31C01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79874" y="0"/>
              <a:ext cx="8112125" cy="6858000"/>
            </a:xfrm>
            <a:prstGeom prst="rect">
              <a:avLst/>
            </a:prstGeom>
          </p:spPr>
        </p:pic>
        <p:sp>
          <p:nvSpPr>
            <p:cNvPr id="27" name="Rectangle 26">
              <a:extLst>
                <a:ext uri="{FF2B5EF4-FFF2-40B4-BE49-F238E27FC236}">
                  <a16:creationId xmlns:a16="http://schemas.microsoft.com/office/drawing/2014/main" id="{7898C9E2-712B-4B68-B992-241039B4C21D}"/>
                </a:ext>
              </a:extLst>
            </p:cNvPr>
            <p:cNvSpPr/>
            <p:nvPr userDrawn="1"/>
          </p:nvSpPr>
          <p:spPr>
            <a:xfrm rot="16200000">
              <a:off x="5645671" y="141478"/>
              <a:ext cx="4726534" cy="659768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Picture Placeholder 17">
            <a:extLst>
              <a:ext uri="{FF2B5EF4-FFF2-40B4-BE49-F238E27FC236}">
                <a16:creationId xmlns:a16="http://schemas.microsoft.com/office/drawing/2014/main" id="{3E30E154-B0E8-4719-A187-203514376A3D}"/>
              </a:ext>
            </a:extLst>
          </p:cNvPr>
          <p:cNvSpPr>
            <a:spLocks noGrp="1"/>
          </p:cNvSpPr>
          <p:nvPr>
            <p:ph type="pic" sz="quarter" idx="15"/>
          </p:nvPr>
        </p:nvSpPr>
        <p:spPr>
          <a:xfrm>
            <a:off x="4715099" y="944793"/>
            <a:ext cx="5666738" cy="3955054"/>
          </a:xfrm>
          <a:custGeom>
            <a:avLst/>
            <a:gdLst>
              <a:gd name="connsiteX0" fmla="*/ 71784 w 5666738"/>
              <a:gd name="connsiteY0" fmla="*/ 0 h 3955054"/>
              <a:gd name="connsiteX1" fmla="*/ 5594954 w 5666738"/>
              <a:gd name="connsiteY1" fmla="*/ 0 h 3955054"/>
              <a:gd name="connsiteX2" fmla="*/ 5666738 w 5666738"/>
              <a:gd name="connsiteY2" fmla="*/ 71784 h 3955054"/>
              <a:gd name="connsiteX3" fmla="*/ 5666738 w 5666738"/>
              <a:gd name="connsiteY3" fmla="*/ 1012005 h 3955054"/>
              <a:gd name="connsiteX4" fmla="*/ 5260278 w 5666738"/>
              <a:gd name="connsiteY4" fmla="*/ 1012069 h 3955054"/>
              <a:gd name="connsiteX5" fmla="*/ 5155331 w 5666738"/>
              <a:gd name="connsiteY5" fmla="*/ 1022648 h 3955054"/>
              <a:gd name="connsiteX6" fmla="*/ 4980561 w 5666738"/>
              <a:gd name="connsiteY6" fmla="*/ 1123363 h 3955054"/>
              <a:gd name="connsiteX7" fmla="*/ 4912431 w 5666738"/>
              <a:gd name="connsiteY7" fmla="*/ 1315483 h 3955054"/>
              <a:gd name="connsiteX8" fmla="*/ 4911796 w 5666738"/>
              <a:gd name="connsiteY8" fmla="*/ 1570233 h 3955054"/>
              <a:gd name="connsiteX9" fmla="*/ 4896984 w 5666738"/>
              <a:gd name="connsiteY9" fmla="*/ 1585890 h 3955054"/>
              <a:gd name="connsiteX10" fmla="*/ 4896984 w 5666738"/>
              <a:gd name="connsiteY10" fmla="*/ 1712842 h 3955054"/>
              <a:gd name="connsiteX11" fmla="*/ 4910103 w 5666738"/>
              <a:gd name="connsiteY11" fmla="*/ 1729981 h 3955054"/>
              <a:gd name="connsiteX12" fmla="*/ 4909891 w 5666738"/>
              <a:gd name="connsiteY12" fmla="*/ 1857779 h 3955054"/>
              <a:gd name="connsiteX13" fmla="*/ 4906506 w 5666738"/>
              <a:gd name="connsiteY13" fmla="*/ 1866242 h 3955054"/>
              <a:gd name="connsiteX14" fmla="*/ 4899100 w 5666738"/>
              <a:gd name="connsiteY14" fmla="*/ 1880630 h 3955054"/>
              <a:gd name="connsiteX15" fmla="*/ 4899100 w 5666738"/>
              <a:gd name="connsiteY15" fmla="*/ 2153576 h 3955054"/>
              <a:gd name="connsiteX16" fmla="*/ 4906506 w 5666738"/>
              <a:gd name="connsiteY16" fmla="*/ 2167964 h 3955054"/>
              <a:gd name="connsiteX17" fmla="*/ 4909891 w 5666738"/>
              <a:gd name="connsiteY17" fmla="*/ 2176428 h 3955054"/>
              <a:gd name="connsiteX18" fmla="*/ 4910103 w 5666738"/>
              <a:gd name="connsiteY18" fmla="*/ 2244558 h 3955054"/>
              <a:gd name="connsiteX19" fmla="*/ 4899312 w 5666738"/>
              <a:gd name="connsiteY19" fmla="*/ 2266563 h 3955054"/>
              <a:gd name="connsiteX20" fmla="*/ 4899100 w 5666738"/>
              <a:gd name="connsiteY20" fmla="*/ 2528930 h 3955054"/>
              <a:gd name="connsiteX21" fmla="*/ 4910738 w 5666738"/>
              <a:gd name="connsiteY21" fmla="*/ 2546492 h 3955054"/>
              <a:gd name="connsiteX22" fmla="*/ 4909891 w 5666738"/>
              <a:gd name="connsiteY22" fmla="*/ 2565534 h 3955054"/>
              <a:gd name="connsiteX23" fmla="*/ 4910154 w 5666738"/>
              <a:gd name="connsiteY23" fmla="*/ 3955054 h 3955054"/>
              <a:gd name="connsiteX24" fmla="*/ 71784 w 5666738"/>
              <a:gd name="connsiteY24" fmla="*/ 3955054 h 3955054"/>
              <a:gd name="connsiteX25" fmla="*/ 0 w 5666738"/>
              <a:gd name="connsiteY25" fmla="*/ 3883270 h 3955054"/>
              <a:gd name="connsiteX26" fmla="*/ 0 w 5666738"/>
              <a:gd name="connsiteY26" fmla="*/ 71784 h 3955054"/>
              <a:gd name="connsiteX27" fmla="*/ 71784 w 5666738"/>
              <a:gd name="connsiteY27" fmla="*/ 0 h 395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66738" h="3955054">
                <a:moveTo>
                  <a:pt x="71784" y="0"/>
                </a:moveTo>
                <a:lnTo>
                  <a:pt x="5594954" y="0"/>
                </a:lnTo>
                <a:cubicBezTo>
                  <a:pt x="5634599" y="0"/>
                  <a:pt x="5666738" y="32139"/>
                  <a:pt x="5666738" y="71784"/>
                </a:cubicBezTo>
                <a:lnTo>
                  <a:pt x="5666738" y="1012005"/>
                </a:lnTo>
                <a:lnTo>
                  <a:pt x="5260278" y="1012069"/>
                </a:lnTo>
                <a:cubicBezTo>
                  <a:pt x="5225155" y="1012069"/>
                  <a:pt x="5189820" y="1016089"/>
                  <a:pt x="5155331" y="1022648"/>
                </a:cubicBezTo>
                <a:cubicBezTo>
                  <a:pt x="5085931" y="1035978"/>
                  <a:pt x="5025629" y="1067081"/>
                  <a:pt x="4980561" y="1123363"/>
                </a:cubicBezTo>
                <a:cubicBezTo>
                  <a:pt x="4935705" y="1179433"/>
                  <a:pt x="4914969" y="1245236"/>
                  <a:pt x="4912431" y="1315483"/>
                </a:cubicBezTo>
                <a:cubicBezTo>
                  <a:pt x="4909468" y="1399906"/>
                  <a:pt x="4911796" y="1484540"/>
                  <a:pt x="4911796" y="1570233"/>
                </a:cubicBezTo>
                <a:cubicBezTo>
                  <a:pt x="4898254" y="1568752"/>
                  <a:pt x="4896984" y="1576158"/>
                  <a:pt x="4896984" y="1585890"/>
                </a:cubicBezTo>
                <a:cubicBezTo>
                  <a:pt x="4897408" y="1628207"/>
                  <a:pt x="4897408" y="1670525"/>
                  <a:pt x="4896984" y="1712842"/>
                </a:cubicBezTo>
                <a:cubicBezTo>
                  <a:pt x="4896773" y="1722998"/>
                  <a:pt x="4898466" y="1730192"/>
                  <a:pt x="4910103" y="1729981"/>
                </a:cubicBezTo>
                <a:cubicBezTo>
                  <a:pt x="4910103" y="1773144"/>
                  <a:pt x="4910103" y="1815462"/>
                  <a:pt x="4909891" y="1857779"/>
                </a:cubicBezTo>
                <a:cubicBezTo>
                  <a:pt x="4909891" y="1860741"/>
                  <a:pt x="4908622" y="1865395"/>
                  <a:pt x="4906506" y="1866242"/>
                </a:cubicBezTo>
                <a:cubicBezTo>
                  <a:pt x="4899524" y="1869204"/>
                  <a:pt x="4899100" y="1874282"/>
                  <a:pt x="4899100" y="1880630"/>
                </a:cubicBezTo>
                <a:cubicBezTo>
                  <a:pt x="4899100" y="1971612"/>
                  <a:pt x="4899100" y="2062594"/>
                  <a:pt x="4899100" y="2153576"/>
                </a:cubicBezTo>
                <a:cubicBezTo>
                  <a:pt x="4899100" y="2159712"/>
                  <a:pt x="4898889" y="2165214"/>
                  <a:pt x="4906506" y="2167964"/>
                </a:cubicBezTo>
                <a:cubicBezTo>
                  <a:pt x="4908410" y="2168599"/>
                  <a:pt x="4909891" y="2173465"/>
                  <a:pt x="4909891" y="2176428"/>
                </a:cubicBezTo>
                <a:cubicBezTo>
                  <a:pt x="4910314" y="2198644"/>
                  <a:pt x="4910103" y="2220860"/>
                  <a:pt x="4910103" y="2244558"/>
                </a:cubicBezTo>
                <a:cubicBezTo>
                  <a:pt x="4896984" y="2245828"/>
                  <a:pt x="4899312" y="2256619"/>
                  <a:pt x="4899312" y="2266563"/>
                </a:cubicBezTo>
                <a:cubicBezTo>
                  <a:pt x="4899312" y="2353949"/>
                  <a:pt x="4899312" y="2441545"/>
                  <a:pt x="4899100" y="2528930"/>
                </a:cubicBezTo>
                <a:cubicBezTo>
                  <a:pt x="4899100" y="2538028"/>
                  <a:pt x="4899947" y="2545011"/>
                  <a:pt x="4910738" y="2546492"/>
                </a:cubicBezTo>
                <a:cubicBezTo>
                  <a:pt x="4910526" y="2553685"/>
                  <a:pt x="4909891" y="2559610"/>
                  <a:pt x="4909891" y="2565534"/>
                </a:cubicBezTo>
                <a:lnTo>
                  <a:pt x="4910154" y="3955054"/>
                </a:lnTo>
                <a:lnTo>
                  <a:pt x="71784" y="3955054"/>
                </a:lnTo>
                <a:cubicBezTo>
                  <a:pt x="32139" y="3955054"/>
                  <a:pt x="0" y="3922915"/>
                  <a:pt x="0" y="3883270"/>
                </a:cubicBezTo>
                <a:lnTo>
                  <a:pt x="0" y="71784"/>
                </a:lnTo>
                <a:cubicBezTo>
                  <a:pt x="0" y="32139"/>
                  <a:pt x="32139" y="0"/>
                  <a:pt x="71784" y="0"/>
                </a:cubicBezTo>
                <a:close/>
              </a:path>
            </a:pathLst>
          </a:cu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a:p>
        </p:txBody>
      </p:sp>
      <p:sp>
        <p:nvSpPr>
          <p:cNvPr id="29" name="Rectangle: Rounded Corners 28">
            <a:extLst>
              <a:ext uri="{FF2B5EF4-FFF2-40B4-BE49-F238E27FC236}">
                <a16:creationId xmlns:a16="http://schemas.microsoft.com/office/drawing/2014/main" id="{8883FED3-585B-43A8-8045-9BEDC061C021}"/>
              </a:ext>
            </a:extLst>
          </p:cNvPr>
          <p:cNvSpPr/>
          <p:nvPr userDrawn="1"/>
        </p:nvSpPr>
        <p:spPr>
          <a:xfrm>
            <a:off x="9708137" y="2019904"/>
            <a:ext cx="1889759" cy="4032122"/>
          </a:xfrm>
          <a:prstGeom prst="roundRect">
            <a:avLst>
              <a:gd name="adj" fmla="val 972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a:extLst>
              <a:ext uri="{FF2B5EF4-FFF2-40B4-BE49-F238E27FC236}">
                <a16:creationId xmlns:a16="http://schemas.microsoft.com/office/drawing/2014/main" id="{D50C7C43-E605-47AC-A958-60BA9A2A4F2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914797" y="1697105"/>
            <a:ext cx="3461200" cy="4886400"/>
          </a:xfrm>
          <a:prstGeom prst="rect">
            <a:avLst/>
          </a:prstGeom>
        </p:spPr>
      </p:pic>
      <p:sp>
        <p:nvSpPr>
          <p:cNvPr id="31" name="Picture Placeholder 13">
            <a:extLst>
              <a:ext uri="{FF2B5EF4-FFF2-40B4-BE49-F238E27FC236}">
                <a16:creationId xmlns:a16="http://schemas.microsoft.com/office/drawing/2014/main" id="{F7CFBC87-232C-4178-8F0F-C53C787355CF}"/>
              </a:ext>
            </a:extLst>
          </p:cNvPr>
          <p:cNvSpPr>
            <a:spLocks noGrp="1"/>
          </p:cNvSpPr>
          <p:nvPr>
            <p:ph type="pic" sz="quarter" idx="16"/>
          </p:nvPr>
        </p:nvSpPr>
        <p:spPr>
          <a:xfrm>
            <a:off x="9741072" y="2071441"/>
            <a:ext cx="1808650" cy="3912520"/>
          </a:xfrm>
          <a:custGeom>
            <a:avLst/>
            <a:gdLst>
              <a:gd name="connsiteX0" fmla="*/ 270671 w 2538413"/>
              <a:gd name="connsiteY0" fmla="*/ 0 h 5491163"/>
              <a:gd name="connsiteX1" fmla="*/ 560784 w 2538413"/>
              <a:gd name="connsiteY1" fmla="*/ 0 h 5491163"/>
              <a:gd name="connsiteX2" fmla="*/ 560784 w 2538413"/>
              <a:gd name="connsiteY2" fmla="*/ 42568 h 5491163"/>
              <a:gd name="connsiteX3" fmla="*/ 723005 w 2538413"/>
              <a:gd name="connsiteY3" fmla="*/ 204789 h 5491163"/>
              <a:gd name="connsiteX4" fmla="*/ 1817788 w 2538413"/>
              <a:gd name="connsiteY4" fmla="*/ 204789 h 5491163"/>
              <a:gd name="connsiteX5" fmla="*/ 1980009 w 2538413"/>
              <a:gd name="connsiteY5" fmla="*/ 42568 h 5491163"/>
              <a:gd name="connsiteX6" fmla="*/ 1980009 w 2538413"/>
              <a:gd name="connsiteY6" fmla="*/ 0 h 5491163"/>
              <a:gd name="connsiteX7" fmla="*/ 2267742 w 2538413"/>
              <a:gd name="connsiteY7" fmla="*/ 0 h 5491163"/>
              <a:gd name="connsiteX8" fmla="*/ 2538413 w 2538413"/>
              <a:gd name="connsiteY8" fmla="*/ 270671 h 5491163"/>
              <a:gd name="connsiteX9" fmla="*/ 2538413 w 2538413"/>
              <a:gd name="connsiteY9" fmla="*/ 5220492 h 5491163"/>
              <a:gd name="connsiteX10" fmla="*/ 2267742 w 2538413"/>
              <a:gd name="connsiteY10" fmla="*/ 5491163 h 5491163"/>
              <a:gd name="connsiteX11" fmla="*/ 270671 w 2538413"/>
              <a:gd name="connsiteY11" fmla="*/ 5491163 h 5491163"/>
              <a:gd name="connsiteX12" fmla="*/ 0 w 2538413"/>
              <a:gd name="connsiteY12" fmla="*/ 5220492 h 5491163"/>
              <a:gd name="connsiteX13" fmla="*/ 0 w 2538413"/>
              <a:gd name="connsiteY13" fmla="*/ 270671 h 5491163"/>
              <a:gd name="connsiteX14" fmla="*/ 270671 w 2538413"/>
              <a:gd name="connsiteY14" fmla="*/ 0 h 549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8413" h="5491163">
                <a:moveTo>
                  <a:pt x="270671" y="0"/>
                </a:moveTo>
                <a:lnTo>
                  <a:pt x="560784" y="0"/>
                </a:lnTo>
                <a:lnTo>
                  <a:pt x="560784" y="42568"/>
                </a:lnTo>
                <a:cubicBezTo>
                  <a:pt x="560784" y="132160"/>
                  <a:pt x="633413" y="204789"/>
                  <a:pt x="723005" y="204789"/>
                </a:cubicBezTo>
                <a:lnTo>
                  <a:pt x="1817788" y="204789"/>
                </a:lnTo>
                <a:cubicBezTo>
                  <a:pt x="1907380" y="204789"/>
                  <a:pt x="1980009" y="132160"/>
                  <a:pt x="1980009" y="42568"/>
                </a:cubicBezTo>
                <a:lnTo>
                  <a:pt x="1980009" y="0"/>
                </a:lnTo>
                <a:lnTo>
                  <a:pt x="2267742" y="0"/>
                </a:lnTo>
                <a:cubicBezTo>
                  <a:pt x="2417229" y="0"/>
                  <a:pt x="2538413" y="121184"/>
                  <a:pt x="2538413" y="270671"/>
                </a:cubicBezTo>
                <a:lnTo>
                  <a:pt x="2538413" y="5220492"/>
                </a:lnTo>
                <a:cubicBezTo>
                  <a:pt x="2538413" y="5369979"/>
                  <a:pt x="2417229" y="5491163"/>
                  <a:pt x="2267742" y="5491163"/>
                </a:cubicBezTo>
                <a:lnTo>
                  <a:pt x="270671" y="5491163"/>
                </a:lnTo>
                <a:cubicBezTo>
                  <a:pt x="121184" y="5491163"/>
                  <a:pt x="0" y="5369979"/>
                  <a:pt x="0" y="5220492"/>
                </a:cubicBezTo>
                <a:lnTo>
                  <a:pt x="0" y="270671"/>
                </a:lnTo>
                <a:cubicBezTo>
                  <a:pt x="0" y="121184"/>
                  <a:pt x="121184" y="0"/>
                  <a:pt x="270671" y="0"/>
                </a:cubicBezTo>
                <a:close/>
              </a:path>
            </a:pathLst>
          </a:cu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a:p>
        </p:txBody>
      </p:sp>
    </p:spTree>
    <p:extLst>
      <p:ext uri="{BB962C8B-B14F-4D97-AF65-F5344CB8AC3E}">
        <p14:creationId xmlns:p14="http://schemas.microsoft.com/office/powerpoint/2010/main" val="4051723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 Content + iPad + iPhone Landscape sc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40" y="438149"/>
            <a:ext cx="3675060" cy="1647783"/>
          </a:xfrm>
        </p:spPr>
        <p:txBody>
          <a:bodyPr anchor="b"/>
          <a:lstStyle>
            <a:lvl1pPr>
              <a:defRPr/>
            </a:lvl1pPr>
          </a:lstStyle>
          <a:p>
            <a:r>
              <a:rPr lang="en-GB"/>
              <a:t>Click to edit </a:t>
            </a:r>
            <a:br>
              <a:rPr lang="en-GB"/>
            </a:br>
            <a:r>
              <a:rPr lang="en-GB"/>
              <a:t>Master title style</a:t>
            </a:r>
            <a:br>
              <a:rPr lang="en-GB"/>
            </a:br>
            <a:r>
              <a:rPr lang="en-GB"/>
              <a:t>Title can span up to 4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860632"/>
            <a:ext cx="3417886" cy="3484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8">
            <a:extLst>
              <a:ext uri="{FF2B5EF4-FFF2-40B4-BE49-F238E27FC236}">
                <a16:creationId xmlns:a16="http://schemas.microsoft.com/office/drawing/2014/main" id="{C7C3D6DE-4013-484D-909C-342898E0D8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2314307"/>
            <a:ext cx="608012" cy="317951"/>
          </a:xfrm>
          <a:prstGeom prst="rect">
            <a:avLst/>
          </a:prstGeom>
        </p:spPr>
      </p:pic>
      <p:sp>
        <p:nvSpPr>
          <p:cNvPr id="3" name="Footer Placeholder 2">
            <a:extLst>
              <a:ext uri="{FF2B5EF4-FFF2-40B4-BE49-F238E27FC236}">
                <a16:creationId xmlns:a16="http://schemas.microsoft.com/office/drawing/2014/main" id="{3DEA6459-1847-45E0-B3BD-B1365E2430F5}"/>
              </a:ext>
            </a:extLst>
          </p:cNvPr>
          <p:cNvSpPr>
            <a:spLocks noGrp="1"/>
          </p:cNvSpPr>
          <p:nvPr>
            <p:ph type="ftr" sz="quarter" idx="12"/>
          </p:nvPr>
        </p:nvSpPr>
        <p:spPr/>
        <p:txBody>
          <a:bodyPr/>
          <a:lstStyle/>
          <a:p>
            <a:r>
              <a:rPr lang="en-GB" dirty="0"/>
              <a:t>Copyright© 2018 Sinch. All rights reserved. NDA Confidential.</a:t>
            </a:r>
          </a:p>
        </p:txBody>
      </p:sp>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sp>
        <p:nvSpPr>
          <p:cNvPr id="17" name="Graphic 5">
            <a:extLst>
              <a:ext uri="{FF2B5EF4-FFF2-40B4-BE49-F238E27FC236}">
                <a16:creationId xmlns:a16="http://schemas.microsoft.com/office/drawing/2014/main" id="{69AA0E26-AF4E-4A7A-8AA0-390EB9D55140}"/>
              </a:ext>
            </a:extLst>
          </p:cNvPr>
          <p:cNvSpPr/>
          <p:nvPr userDrawn="1"/>
        </p:nvSpPr>
        <p:spPr>
          <a:xfrm>
            <a:off x="9244514" y="5582092"/>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grpSp>
        <p:nvGrpSpPr>
          <p:cNvPr id="15" name="Group 14">
            <a:extLst>
              <a:ext uri="{FF2B5EF4-FFF2-40B4-BE49-F238E27FC236}">
                <a16:creationId xmlns:a16="http://schemas.microsoft.com/office/drawing/2014/main" id="{FCC2DA57-80AC-42A9-9366-2F04231F9C7C}"/>
              </a:ext>
            </a:extLst>
          </p:cNvPr>
          <p:cNvGrpSpPr/>
          <p:nvPr userDrawn="1"/>
        </p:nvGrpSpPr>
        <p:grpSpPr>
          <a:xfrm>
            <a:off x="4157073" y="-23537"/>
            <a:ext cx="7011388" cy="5927434"/>
            <a:chOff x="4079874" y="0"/>
            <a:chExt cx="8112125" cy="6858000"/>
          </a:xfrm>
        </p:grpSpPr>
        <p:pic>
          <p:nvPicPr>
            <p:cNvPr id="16" name="Picture 15">
              <a:extLst>
                <a:ext uri="{FF2B5EF4-FFF2-40B4-BE49-F238E27FC236}">
                  <a16:creationId xmlns:a16="http://schemas.microsoft.com/office/drawing/2014/main" id="{9A1EFDB9-D74B-4EC8-9A6A-7CDBFBA1F5C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79874" y="0"/>
              <a:ext cx="8112125" cy="6858000"/>
            </a:xfrm>
            <a:prstGeom prst="rect">
              <a:avLst/>
            </a:prstGeom>
          </p:spPr>
        </p:pic>
        <p:sp>
          <p:nvSpPr>
            <p:cNvPr id="18" name="Rectangle 17">
              <a:extLst>
                <a:ext uri="{FF2B5EF4-FFF2-40B4-BE49-F238E27FC236}">
                  <a16:creationId xmlns:a16="http://schemas.microsoft.com/office/drawing/2014/main" id="{7FC23473-DEE4-41EF-8CD4-66211BED719B}"/>
                </a:ext>
              </a:extLst>
            </p:cNvPr>
            <p:cNvSpPr/>
            <p:nvPr userDrawn="1"/>
          </p:nvSpPr>
          <p:spPr>
            <a:xfrm rot="16200000">
              <a:off x="5645671" y="141478"/>
              <a:ext cx="4726534" cy="659768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Picture Placeholder 18">
            <a:extLst>
              <a:ext uri="{FF2B5EF4-FFF2-40B4-BE49-F238E27FC236}">
                <a16:creationId xmlns:a16="http://schemas.microsoft.com/office/drawing/2014/main" id="{DD329634-DC63-4FF7-B62F-8CF276346E3A}"/>
              </a:ext>
            </a:extLst>
          </p:cNvPr>
          <p:cNvSpPr>
            <a:spLocks noGrp="1"/>
          </p:cNvSpPr>
          <p:nvPr>
            <p:ph type="pic" sz="quarter" idx="17"/>
          </p:nvPr>
        </p:nvSpPr>
        <p:spPr>
          <a:xfrm>
            <a:off x="4715099" y="944793"/>
            <a:ext cx="5666738" cy="3955054"/>
          </a:xfrm>
          <a:custGeom>
            <a:avLst/>
            <a:gdLst>
              <a:gd name="connsiteX0" fmla="*/ 71784 w 5666738"/>
              <a:gd name="connsiteY0" fmla="*/ 0 h 3955054"/>
              <a:gd name="connsiteX1" fmla="*/ 5594954 w 5666738"/>
              <a:gd name="connsiteY1" fmla="*/ 0 h 3955054"/>
              <a:gd name="connsiteX2" fmla="*/ 5666738 w 5666738"/>
              <a:gd name="connsiteY2" fmla="*/ 71784 h 3955054"/>
              <a:gd name="connsiteX3" fmla="*/ 5666738 w 5666738"/>
              <a:gd name="connsiteY3" fmla="*/ 3109514 h 3955054"/>
              <a:gd name="connsiteX4" fmla="*/ 5444627 w 5666738"/>
              <a:gd name="connsiteY4" fmla="*/ 3109334 h 3955054"/>
              <a:gd name="connsiteX5" fmla="*/ 5427066 w 5666738"/>
              <a:gd name="connsiteY5" fmla="*/ 3120972 h 3955054"/>
              <a:gd name="connsiteX6" fmla="*/ 5408023 w 5666738"/>
              <a:gd name="connsiteY6" fmla="*/ 3120125 h 3955054"/>
              <a:gd name="connsiteX7" fmla="*/ 3170711 w 5666738"/>
              <a:gd name="connsiteY7" fmla="*/ 3120548 h 3955054"/>
              <a:gd name="connsiteX8" fmla="*/ 3061532 w 5666738"/>
              <a:gd name="connsiteY8" fmla="*/ 3131339 h 3955054"/>
              <a:gd name="connsiteX9" fmla="*/ 2845080 w 5666738"/>
              <a:gd name="connsiteY9" fmla="*/ 3306956 h 3955054"/>
              <a:gd name="connsiteX10" fmla="*/ 2816727 w 5666738"/>
              <a:gd name="connsiteY10" fmla="*/ 3475802 h 3955054"/>
              <a:gd name="connsiteX11" fmla="*/ 2817150 w 5666738"/>
              <a:gd name="connsiteY11" fmla="*/ 3769907 h 3955054"/>
              <a:gd name="connsiteX12" fmla="*/ 2817097 w 5666738"/>
              <a:gd name="connsiteY12" fmla="*/ 3916563 h 3955054"/>
              <a:gd name="connsiteX13" fmla="*/ 2818165 w 5666738"/>
              <a:gd name="connsiteY13" fmla="*/ 3955054 h 3955054"/>
              <a:gd name="connsiteX14" fmla="*/ 71784 w 5666738"/>
              <a:gd name="connsiteY14" fmla="*/ 3955054 h 3955054"/>
              <a:gd name="connsiteX15" fmla="*/ 0 w 5666738"/>
              <a:gd name="connsiteY15" fmla="*/ 3883270 h 3955054"/>
              <a:gd name="connsiteX16" fmla="*/ 0 w 5666738"/>
              <a:gd name="connsiteY16" fmla="*/ 71784 h 3955054"/>
              <a:gd name="connsiteX17" fmla="*/ 71784 w 5666738"/>
              <a:gd name="connsiteY17" fmla="*/ 0 h 395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66738" h="3955054">
                <a:moveTo>
                  <a:pt x="71784" y="0"/>
                </a:moveTo>
                <a:lnTo>
                  <a:pt x="5594954" y="0"/>
                </a:lnTo>
                <a:cubicBezTo>
                  <a:pt x="5634599" y="0"/>
                  <a:pt x="5666738" y="32139"/>
                  <a:pt x="5666738" y="71784"/>
                </a:cubicBezTo>
                <a:lnTo>
                  <a:pt x="5666738" y="3109514"/>
                </a:lnTo>
                <a:lnTo>
                  <a:pt x="5444627" y="3109334"/>
                </a:lnTo>
                <a:cubicBezTo>
                  <a:pt x="5435529" y="3109334"/>
                  <a:pt x="5428546" y="3110181"/>
                  <a:pt x="5427066" y="3120972"/>
                </a:cubicBezTo>
                <a:cubicBezTo>
                  <a:pt x="5419872" y="3120760"/>
                  <a:pt x="5413947" y="3120125"/>
                  <a:pt x="5408023" y="3120125"/>
                </a:cubicBezTo>
                <a:cubicBezTo>
                  <a:pt x="4662393" y="3120125"/>
                  <a:pt x="3916552" y="3119914"/>
                  <a:pt x="3170711" y="3120548"/>
                </a:cubicBezTo>
                <a:cubicBezTo>
                  <a:pt x="3134317" y="3120548"/>
                  <a:pt x="3097290" y="3124145"/>
                  <a:pt x="3061532" y="3131339"/>
                </a:cubicBezTo>
                <a:cubicBezTo>
                  <a:pt x="2959124" y="3151864"/>
                  <a:pt x="2884223" y="3208145"/>
                  <a:pt x="2845080" y="3306956"/>
                </a:cubicBezTo>
                <a:cubicBezTo>
                  <a:pt x="2823498" y="3361122"/>
                  <a:pt x="2816727" y="3417827"/>
                  <a:pt x="2816727" y="3475802"/>
                </a:cubicBezTo>
                <a:cubicBezTo>
                  <a:pt x="2816939" y="3573766"/>
                  <a:pt x="2815669" y="3671942"/>
                  <a:pt x="2817150" y="3769907"/>
                </a:cubicBezTo>
                <a:cubicBezTo>
                  <a:pt x="2817891" y="3818784"/>
                  <a:pt x="2817150" y="3867660"/>
                  <a:pt x="2817097" y="3916563"/>
                </a:cubicBezTo>
                <a:lnTo>
                  <a:pt x="2818165" y="3955054"/>
                </a:lnTo>
                <a:lnTo>
                  <a:pt x="71784" y="3955054"/>
                </a:lnTo>
                <a:cubicBezTo>
                  <a:pt x="32139" y="3955054"/>
                  <a:pt x="0" y="3922915"/>
                  <a:pt x="0" y="3883270"/>
                </a:cubicBezTo>
                <a:lnTo>
                  <a:pt x="0" y="71784"/>
                </a:lnTo>
                <a:cubicBezTo>
                  <a:pt x="0" y="32139"/>
                  <a:pt x="32139" y="0"/>
                  <a:pt x="71784" y="0"/>
                </a:cubicBezTo>
                <a:close/>
              </a:path>
            </a:pathLst>
          </a:cu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a:p>
        </p:txBody>
      </p:sp>
      <p:sp>
        <p:nvSpPr>
          <p:cNvPr id="20" name="Rectangle: Rounded Corners 19">
            <a:extLst>
              <a:ext uri="{FF2B5EF4-FFF2-40B4-BE49-F238E27FC236}">
                <a16:creationId xmlns:a16="http://schemas.microsoft.com/office/drawing/2014/main" id="{46FBDD3D-64B5-4FC7-B386-65DA2F0EE4B2}"/>
              </a:ext>
            </a:extLst>
          </p:cNvPr>
          <p:cNvSpPr/>
          <p:nvPr userDrawn="1"/>
        </p:nvSpPr>
        <p:spPr>
          <a:xfrm rot="16200000">
            <a:off x="8638925" y="3089085"/>
            <a:ext cx="1889759" cy="4032122"/>
          </a:xfrm>
          <a:prstGeom prst="roundRect">
            <a:avLst>
              <a:gd name="adj" fmla="val 972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39759C23-FA2E-45D2-9661-8CE50706819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5400000">
            <a:off x="7755954" y="2642896"/>
            <a:ext cx="3461200" cy="4886400"/>
          </a:xfrm>
          <a:prstGeom prst="rect">
            <a:avLst/>
          </a:prstGeom>
        </p:spPr>
      </p:pic>
      <p:sp>
        <p:nvSpPr>
          <p:cNvPr id="22" name="Picture Placeholder 14">
            <a:extLst>
              <a:ext uri="{FF2B5EF4-FFF2-40B4-BE49-F238E27FC236}">
                <a16:creationId xmlns:a16="http://schemas.microsoft.com/office/drawing/2014/main" id="{5A971DA4-76CD-48E8-94CD-DFC721FFB032}"/>
              </a:ext>
            </a:extLst>
          </p:cNvPr>
          <p:cNvSpPr>
            <a:spLocks noGrp="1"/>
          </p:cNvSpPr>
          <p:nvPr>
            <p:ph type="pic" sz="quarter" idx="14"/>
          </p:nvPr>
        </p:nvSpPr>
        <p:spPr>
          <a:xfrm>
            <a:off x="7638464" y="4181927"/>
            <a:ext cx="3912520" cy="1808650"/>
          </a:xfrm>
          <a:custGeom>
            <a:avLst/>
            <a:gdLst>
              <a:gd name="connsiteX0" fmla="*/ 192856 w 3912520"/>
              <a:gd name="connsiteY0" fmla="*/ 0 h 1808650"/>
              <a:gd name="connsiteX1" fmla="*/ 3719664 w 3912520"/>
              <a:gd name="connsiteY1" fmla="*/ 0 h 1808650"/>
              <a:gd name="connsiteX2" fmla="*/ 3912520 w 3912520"/>
              <a:gd name="connsiteY2" fmla="*/ 192856 h 1808650"/>
              <a:gd name="connsiteX3" fmla="*/ 3912520 w 3912520"/>
              <a:gd name="connsiteY3" fmla="*/ 399566 h 1808650"/>
              <a:gd name="connsiteX4" fmla="*/ 3882190 w 3912520"/>
              <a:gd name="connsiteY4" fmla="*/ 399566 h 1808650"/>
              <a:gd name="connsiteX5" fmla="*/ 3766605 w 3912520"/>
              <a:gd name="connsiteY5" fmla="*/ 515150 h 1808650"/>
              <a:gd name="connsiteX6" fmla="*/ 3766605 w 3912520"/>
              <a:gd name="connsiteY6" fmla="*/ 1295196 h 1808650"/>
              <a:gd name="connsiteX7" fmla="*/ 3882190 w 3912520"/>
              <a:gd name="connsiteY7" fmla="*/ 1410781 h 1808650"/>
              <a:gd name="connsiteX8" fmla="*/ 3912520 w 3912520"/>
              <a:gd name="connsiteY8" fmla="*/ 1410781 h 1808650"/>
              <a:gd name="connsiteX9" fmla="*/ 3912520 w 3912520"/>
              <a:gd name="connsiteY9" fmla="*/ 1615794 h 1808650"/>
              <a:gd name="connsiteX10" fmla="*/ 3719664 w 3912520"/>
              <a:gd name="connsiteY10" fmla="*/ 1808650 h 1808650"/>
              <a:gd name="connsiteX11" fmla="*/ 192856 w 3912520"/>
              <a:gd name="connsiteY11" fmla="*/ 1808650 h 1808650"/>
              <a:gd name="connsiteX12" fmla="*/ 0 w 3912520"/>
              <a:gd name="connsiteY12" fmla="*/ 1615794 h 1808650"/>
              <a:gd name="connsiteX13" fmla="*/ 0 w 3912520"/>
              <a:gd name="connsiteY13" fmla="*/ 192856 h 1808650"/>
              <a:gd name="connsiteX14" fmla="*/ 192856 w 3912520"/>
              <a:gd name="connsiteY14" fmla="*/ 0 h 180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12520" h="1808650">
                <a:moveTo>
                  <a:pt x="192856" y="0"/>
                </a:moveTo>
                <a:lnTo>
                  <a:pt x="3719664" y="0"/>
                </a:lnTo>
                <a:cubicBezTo>
                  <a:pt x="3826175" y="0"/>
                  <a:pt x="3912520" y="86345"/>
                  <a:pt x="3912520" y="192856"/>
                </a:cubicBezTo>
                <a:lnTo>
                  <a:pt x="3912520" y="399566"/>
                </a:lnTo>
                <a:lnTo>
                  <a:pt x="3882190" y="399566"/>
                </a:lnTo>
                <a:cubicBezTo>
                  <a:pt x="3818354" y="399566"/>
                  <a:pt x="3766605" y="451315"/>
                  <a:pt x="3766605" y="515150"/>
                </a:cubicBezTo>
                <a:lnTo>
                  <a:pt x="3766605" y="1295196"/>
                </a:lnTo>
                <a:cubicBezTo>
                  <a:pt x="3766605" y="1359032"/>
                  <a:pt x="3818354" y="1410781"/>
                  <a:pt x="3882190" y="1410781"/>
                </a:cubicBezTo>
                <a:lnTo>
                  <a:pt x="3912520" y="1410781"/>
                </a:lnTo>
                <a:lnTo>
                  <a:pt x="3912520" y="1615794"/>
                </a:lnTo>
                <a:cubicBezTo>
                  <a:pt x="3912520" y="1722305"/>
                  <a:pt x="3826175" y="1808650"/>
                  <a:pt x="3719664" y="1808650"/>
                </a:cubicBezTo>
                <a:lnTo>
                  <a:pt x="192856" y="1808650"/>
                </a:lnTo>
                <a:cubicBezTo>
                  <a:pt x="86345" y="1808650"/>
                  <a:pt x="0" y="1722305"/>
                  <a:pt x="0" y="1615794"/>
                </a:cubicBezTo>
                <a:lnTo>
                  <a:pt x="0" y="192856"/>
                </a:lnTo>
                <a:cubicBezTo>
                  <a:pt x="0" y="86345"/>
                  <a:pt x="86345" y="0"/>
                  <a:pt x="192856" y="0"/>
                </a:cubicBezTo>
                <a:close/>
              </a:path>
            </a:pathLst>
          </a:cu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a:p>
        </p:txBody>
      </p:sp>
    </p:spTree>
    <p:extLst>
      <p:ext uri="{BB962C8B-B14F-4D97-AF65-F5344CB8AC3E}">
        <p14:creationId xmlns:p14="http://schemas.microsoft.com/office/powerpoint/2010/main" val="331700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tx2"/>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25" t="237" r="-1"/>
          <a:stretch/>
        </p:blipFill>
        <p:spPr>
          <a:xfrm>
            <a:off x="9732963" y="512764"/>
            <a:ext cx="1943100" cy="1014962"/>
          </a:xfrm>
          <a:prstGeom prst="rect">
            <a:avLst/>
          </a:prstGeom>
        </p:spPr>
      </p:pic>
      <p:sp>
        <p:nvSpPr>
          <p:cNvPr id="11" name="Graphic 5">
            <a:extLst>
              <a:ext uri="{FF2B5EF4-FFF2-40B4-BE49-F238E27FC236}">
                <a16:creationId xmlns:a16="http://schemas.microsoft.com/office/drawing/2014/main" id="{FED4D053-4AF1-4052-8AD0-0A908B7220C2}"/>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solidFill>
          <a:ln w="5412" cap="flat">
            <a:noFill/>
            <a:prstDash val="solid"/>
            <a:miter/>
          </a:ln>
        </p:spPr>
        <p:txBody>
          <a:bodyPr rtlCol="0" anchor="ctr"/>
          <a:lstStyle/>
          <a:p>
            <a:endParaRPr lang="en-GB">
              <a:latin typeface="+mn-lt"/>
            </a:endParaRPr>
          </a:p>
        </p:txBody>
      </p:sp>
      <p:sp>
        <p:nvSpPr>
          <p:cNvPr id="12" name="Picture Placeholder 11">
            <a:extLst>
              <a:ext uri="{FF2B5EF4-FFF2-40B4-BE49-F238E27FC236}">
                <a16:creationId xmlns:a16="http://schemas.microsoft.com/office/drawing/2014/main" id="{A89C0FFF-72FA-4AC5-BAF6-18D3E95CDF5E}"/>
              </a:ext>
            </a:extLst>
          </p:cNvPr>
          <p:cNvSpPr>
            <a:spLocks noGrp="1"/>
          </p:cNvSpPr>
          <p:nvPr>
            <p:ph type="pic" sz="quarter" idx="11"/>
          </p:nvPr>
        </p:nvSpPr>
        <p:spPr>
          <a:xfrm>
            <a:off x="531064" y="534310"/>
            <a:ext cx="4899114" cy="5800229"/>
          </a:xfrm>
          <a:custGeom>
            <a:avLst/>
            <a:gdLst>
              <a:gd name="connsiteX0" fmla="*/ 2449557 w 4899114"/>
              <a:gd name="connsiteY0" fmla="*/ 0 h 5800229"/>
              <a:gd name="connsiteX1" fmla="*/ 4899114 w 4899114"/>
              <a:gd name="connsiteY1" fmla="*/ 2449558 h 5800229"/>
              <a:gd name="connsiteX2" fmla="*/ 3398485 w 4899114"/>
              <a:gd name="connsiteY2" fmla="*/ 4707859 h 5800229"/>
              <a:gd name="connsiteX3" fmla="*/ 1511664 w 4899114"/>
              <a:gd name="connsiteY3" fmla="*/ 5800229 h 5800229"/>
              <a:gd name="connsiteX4" fmla="*/ 1515342 w 4899114"/>
              <a:gd name="connsiteY4" fmla="*/ 4715215 h 5800229"/>
              <a:gd name="connsiteX5" fmla="*/ 0 w 4899114"/>
              <a:gd name="connsiteY5" fmla="*/ 2449558 h 5800229"/>
              <a:gd name="connsiteX6" fmla="*/ 2449557 w 4899114"/>
              <a:gd name="connsiteY6" fmla="*/ 0 h 580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9114" h="5800229">
                <a:moveTo>
                  <a:pt x="2449557" y="0"/>
                </a:moveTo>
                <a:cubicBezTo>
                  <a:pt x="3803066" y="0"/>
                  <a:pt x="4899114" y="1096048"/>
                  <a:pt x="4899114" y="2449558"/>
                </a:cubicBezTo>
                <a:cubicBezTo>
                  <a:pt x="4899114" y="3464690"/>
                  <a:pt x="4281208" y="4336380"/>
                  <a:pt x="3398485" y="4707859"/>
                </a:cubicBezTo>
                <a:lnTo>
                  <a:pt x="1511664" y="5800229"/>
                </a:lnTo>
                <a:lnTo>
                  <a:pt x="1515342" y="4715215"/>
                </a:lnTo>
                <a:cubicBezTo>
                  <a:pt x="625262" y="4347414"/>
                  <a:pt x="0" y="3472046"/>
                  <a:pt x="0" y="2449558"/>
                </a:cubicBezTo>
                <a:cubicBezTo>
                  <a:pt x="0" y="1096048"/>
                  <a:pt x="1096048" y="0"/>
                  <a:pt x="2449557" y="0"/>
                </a:cubicBezTo>
                <a:close/>
              </a:path>
            </a:pathLst>
          </a:custGeom>
          <a:solidFill>
            <a:schemeClr val="bg1">
              <a:lumMod val="95000"/>
            </a:schemeClr>
          </a:solidFill>
        </p:spPr>
        <p:txBody>
          <a:bodyPr wrap="square" bIns="792000" anchor="ctr">
            <a:noAutofit/>
          </a:bodyPr>
          <a:lstStyle>
            <a:lvl1pPr algn="ctr">
              <a:defRPr>
                <a:latin typeface="+mn-lt"/>
              </a:defRPr>
            </a:lvl1pPr>
          </a:lstStyle>
          <a:p>
            <a:endParaRPr lang="en-GB"/>
          </a:p>
        </p:txBody>
      </p:sp>
      <p:sp>
        <p:nvSpPr>
          <p:cNvPr id="9" name="Title 1">
            <a:extLst>
              <a:ext uri="{FF2B5EF4-FFF2-40B4-BE49-F238E27FC236}">
                <a16:creationId xmlns:a16="http://schemas.microsoft.com/office/drawing/2014/main" id="{DA1AC171-83F7-4BA7-A20B-B3861D1D1B8C}"/>
              </a:ext>
            </a:extLst>
          </p:cNvPr>
          <p:cNvSpPr>
            <a:spLocks noGrp="1"/>
          </p:cNvSpPr>
          <p:nvPr>
            <p:ph type="ctrTitle" hasCustomPrompt="1"/>
          </p:nvPr>
        </p:nvSpPr>
        <p:spPr>
          <a:xfrm>
            <a:off x="5934075" y="1875244"/>
            <a:ext cx="5741988" cy="2387600"/>
          </a:xfrm>
        </p:spPr>
        <p:txBody>
          <a:bodyPr anchor="b"/>
          <a:lstStyle>
            <a:lvl1pPr algn="l">
              <a:lnSpc>
                <a:spcPct val="85000"/>
              </a:lnSpc>
              <a:defRPr sz="6000">
                <a:solidFill>
                  <a:schemeClr val="accent2"/>
                </a:solidFill>
                <a:latin typeface="+mn-lt"/>
              </a:defRPr>
            </a:lvl1pPr>
          </a:lstStyle>
          <a:p>
            <a:r>
              <a:rPr lang="en-US" dirty="0"/>
              <a:t>Click to </a:t>
            </a:r>
            <a:br>
              <a:rPr lang="en-US" dirty="0"/>
            </a:br>
            <a:r>
              <a:rPr lang="en-US" dirty="0"/>
              <a:t>edit Master title style</a:t>
            </a:r>
            <a:endParaRPr lang="en-GB" dirty="0"/>
          </a:p>
        </p:txBody>
      </p:sp>
      <p:sp>
        <p:nvSpPr>
          <p:cNvPr id="10" name="Subtitle 2">
            <a:extLst>
              <a:ext uri="{FF2B5EF4-FFF2-40B4-BE49-F238E27FC236}">
                <a16:creationId xmlns:a16="http://schemas.microsoft.com/office/drawing/2014/main" id="{40C299D3-7648-476A-8874-4B4AB59C70EF}"/>
              </a:ext>
            </a:extLst>
          </p:cNvPr>
          <p:cNvSpPr>
            <a:spLocks noGrp="1"/>
          </p:cNvSpPr>
          <p:nvPr>
            <p:ph type="subTitle" idx="1" hasCustomPrompt="1"/>
          </p:nvPr>
        </p:nvSpPr>
        <p:spPr>
          <a:xfrm>
            <a:off x="5934075" y="4499779"/>
            <a:ext cx="5741989" cy="1204972"/>
          </a:xfrm>
        </p:spPr>
        <p:txBody>
          <a:bodyPr>
            <a:normAutofit/>
          </a:bodyPr>
          <a:lstStyle>
            <a:lvl1pPr marL="0" indent="0" algn="l">
              <a:lnSpc>
                <a:spcPct val="85000"/>
              </a:lnSpc>
              <a:spcBef>
                <a:spcPts val="0"/>
              </a:spcBef>
              <a:buNone/>
              <a:defRPr sz="2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subheading</a:t>
            </a:r>
            <a:br>
              <a:rPr lang="en-GB" dirty="0"/>
            </a:br>
            <a:r>
              <a:rPr lang="en-GB" dirty="0"/>
              <a:t>Can span up </a:t>
            </a:r>
            <a:br>
              <a:rPr lang="en-GB" dirty="0"/>
            </a:br>
            <a:r>
              <a:rPr lang="en-GB" dirty="0"/>
              <a:t>to 3 lines</a:t>
            </a:r>
          </a:p>
        </p:txBody>
      </p:sp>
      <p:sp>
        <p:nvSpPr>
          <p:cNvPr id="14" name="Text Placeholder 17">
            <a:extLst>
              <a:ext uri="{FF2B5EF4-FFF2-40B4-BE49-F238E27FC236}">
                <a16:creationId xmlns:a16="http://schemas.microsoft.com/office/drawing/2014/main" id="{E52A53C0-15DC-4A19-81C8-9767823712A5}"/>
              </a:ext>
            </a:extLst>
          </p:cNvPr>
          <p:cNvSpPr>
            <a:spLocks noGrp="1"/>
          </p:cNvSpPr>
          <p:nvPr>
            <p:ph type="body" sz="quarter" idx="15" hasCustomPrompt="1"/>
          </p:nvPr>
        </p:nvSpPr>
        <p:spPr>
          <a:xfrm>
            <a:off x="5934075" y="6144393"/>
            <a:ext cx="2816067" cy="328345"/>
          </a:xfrm>
        </p:spPr>
        <p:txBody>
          <a:bodyPr>
            <a:normAutofit/>
          </a:bodyPr>
          <a:lstStyle>
            <a:lvl1pPr>
              <a:defRPr sz="1800" b="0">
                <a:latin typeface="+mn-lt"/>
              </a:defRPr>
            </a:lvl1pPr>
          </a:lstStyle>
          <a:p>
            <a:pPr lvl="0"/>
            <a:r>
              <a:rPr lang="en-US" dirty="0"/>
              <a:t>Insert month and year</a:t>
            </a:r>
          </a:p>
        </p:txBody>
      </p:sp>
    </p:spTree>
    <p:extLst>
      <p:ext uri="{BB962C8B-B14F-4D97-AF65-F5344CB8AC3E}">
        <p14:creationId xmlns:p14="http://schemas.microsoft.com/office/powerpoint/2010/main" val="145289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accent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25" t="237" r="-1"/>
          <a:stretch/>
        </p:blipFill>
        <p:spPr>
          <a:xfrm>
            <a:off x="9732963" y="512764"/>
            <a:ext cx="1943100" cy="1014962"/>
          </a:xfrm>
          <a:prstGeom prst="rect">
            <a:avLst/>
          </a:prstGeom>
        </p:spPr>
      </p:pic>
      <p:sp>
        <p:nvSpPr>
          <p:cNvPr id="11" name="Graphic 5">
            <a:extLst>
              <a:ext uri="{FF2B5EF4-FFF2-40B4-BE49-F238E27FC236}">
                <a16:creationId xmlns:a16="http://schemas.microsoft.com/office/drawing/2014/main" id="{FED4D053-4AF1-4052-8AD0-0A908B7220C2}"/>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latin typeface="+mn-lt"/>
            </a:endParaRPr>
          </a:p>
        </p:txBody>
      </p:sp>
      <p:sp>
        <p:nvSpPr>
          <p:cNvPr id="9" name="Picture Placeholder 8">
            <a:extLst>
              <a:ext uri="{FF2B5EF4-FFF2-40B4-BE49-F238E27FC236}">
                <a16:creationId xmlns:a16="http://schemas.microsoft.com/office/drawing/2014/main" id="{0DEEF3FE-D92F-4FCF-A408-23A9778DED68}"/>
              </a:ext>
            </a:extLst>
          </p:cNvPr>
          <p:cNvSpPr>
            <a:spLocks noGrp="1"/>
          </p:cNvSpPr>
          <p:nvPr>
            <p:ph type="pic" sz="quarter" idx="11"/>
          </p:nvPr>
        </p:nvSpPr>
        <p:spPr>
          <a:xfrm>
            <a:off x="531064" y="534310"/>
            <a:ext cx="4899114" cy="5800229"/>
          </a:xfrm>
          <a:custGeom>
            <a:avLst/>
            <a:gdLst>
              <a:gd name="connsiteX0" fmla="*/ 2449557 w 4899114"/>
              <a:gd name="connsiteY0" fmla="*/ 0 h 5800229"/>
              <a:gd name="connsiteX1" fmla="*/ 4899114 w 4899114"/>
              <a:gd name="connsiteY1" fmla="*/ 2449558 h 5800229"/>
              <a:gd name="connsiteX2" fmla="*/ 3398485 w 4899114"/>
              <a:gd name="connsiteY2" fmla="*/ 4707859 h 5800229"/>
              <a:gd name="connsiteX3" fmla="*/ 1511664 w 4899114"/>
              <a:gd name="connsiteY3" fmla="*/ 5800229 h 5800229"/>
              <a:gd name="connsiteX4" fmla="*/ 1515342 w 4899114"/>
              <a:gd name="connsiteY4" fmla="*/ 4715215 h 5800229"/>
              <a:gd name="connsiteX5" fmla="*/ 0 w 4899114"/>
              <a:gd name="connsiteY5" fmla="*/ 2449558 h 5800229"/>
              <a:gd name="connsiteX6" fmla="*/ 2449557 w 4899114"/>
              <a:gd name="connsiteY6" fmla="*/ 0 h 580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9114" h="5800229">
                <a:moveTo>
                  <a:pt x="2449557" y="0"/>
                </a:moveTo>
                <a:cubicBezTo>
                  <a:pt x="3803066" y="0"/>
                  <a:pt x="4899114" y="1096048"/>
                  <a:pt x="4899114" y="2449558"/>
                </a:cubicBezTo>
                <a:cubicBezTo>
                  <a:pt x="4899114" y="3464690"/>
                  <a:pt x="4281208" y="4336380"/>
                  <a:pt x="3398485" y="4707859"/>
                </a:cubicBezTo>
                <a:lnTo>
                  <a:pt x="1511664" y="5800229"/>
                </a:lnTo>
                <a:lnTo>
                  <a:pt x="1515342" y="4715215"/>
                </a:lnTo>
                <a:cubicBezTo>
                  <a:pt x="625262" y="4347414"/>
                  <a:pt x="0" y="3472046"/>
                  <a:pt x="0" y="2449558"/>
                </a:cubicBezTo>
                <a:cubicBezTo>
                  <a:pt x="0" y="1096048"/>
                  <a:pt x="1096048" y="0"/>
                  <a:pt x="2449557" y="0"/>
                </a:cubicBezTo>
                <a:close/>
              </a:path>
            </a:pathLst>
          </a:custGeom>
          <a:solidFill>
            <a:schemeClr val="bg1">
              <a:lumMod val="95000"/>
            </a:schemeClr>
          </a:solidFill>
        </p:spPr>
        <p:txBody>
          <a:bodyPr wrap="square" bIns="792000" anchor="ctr">
            <a:noAutofit/>
          </a:bodyPr>
          <a:lstStyle>
            <a:lvl1pPr algn="ctr">
              <a:defRPr>
                <a:latin typeface="+mn-lt"/>
              </a:defRPr>
            </a:lvl1pPr>
          </a:lstStyle>
          <a:p>
            <a:endParaRPr lang="en-GB"/>
          </a:p>
        </p:txBody>
      </p:sp>
      <p:sp>
        <p:nvSpPr>
          <p:cNvPr id="12" name="Title 1">
            <a:extLst>
              <a:ext uri="{FF2B5EF4-FFF2-40B4-BE49-F238E27FC236}">
                <a16:creationId xmlns:a16="http://schemas.microsoft.com/office/drawing/2014/main" id="{32B6D6C6-7144-4EA2-815D-ECE9DF1F56D6}"/>
              </a:ext>
            </a:extLst>
          </p:cNvPr>
          <p:cNvSpPr>
            <a:spLocks noGrp="1"/>
          </p:cNvSpPr>
          <p:nvPr>
            <p:ph type="ctrTitle" hasCustomPrompt="1"/>
          </p:nvPr>
        </p:nvSpPr>
        <p:spPr>
          <a:xfrm>
            <a:off x="5934075" y="1875244"/>
            <a:ext cx="5741988" cy="2387600"/>
          </a:xfrm>
        </p:spPr>
        <p:txBody>
          <a:bodyPr anchor="b"/>
          <a:lstStyle>
            <a:lvl1pPr algn="l">
              <a:lnSpc>
                <a:spcPct val="85000"/>
              </a:lnSpc>
              <a:defRPr sz="6000">
                <a:solidFill>
                  <a:schemeClr val="accent4"/>
                </a:solidFill>
                <a:latin typeface="+mn-lt"/>
              </a:defRPr>
            </a:lvl1pPr>
          </a:lstStyle>
          <a:p>
            <a:r>
              <a:rPr lang="en-US" dirty="0"/>
              <a:t>Click to </a:t>
            </a:r>
            <a:br>
              <a:rPr lang="en-US" dirty="0"/>
            </a:br>
            <a:r>
              <a:rPr lang="en-US" dirty="0"/>
              <a:t>edit Master</a:t>
            </a:r>
            <a:br>
              <a:rPr lang="en-US" dirty="0"/>
            </a:br>
            <a:r>
              <a:rPr lang="en-US" dirty="0"/>
              <a:t>title style</a:t>
            </a:r>
            <a:endParaRPr lang="en-GB" dirty="0"/>
          </a:p>
        </p:txBody>
      </p:sp>
      <p:sp>
        <p:nvSpPr>
          <p:cNvPr id="13" name="Subtitle 2">
            <a:extLst>
              <a:ext uri="{FF2B5EF4-FFF2-40B4-BE49-F238E27FC236}">
                <a16:creationId xmlns:a16="http://schemas.microsoft.com/office/drawing/2014/main" id="{6842214E-18FD-44AC-A730-17B9C9C0DB45}"/>
              </a:ext>
            </a:extLst>
          </p:cNvPr>
          <p:cNvSpPr>
            <a:spLocks noGrp="1"/>
          </p:cNvSpPr>
          <p:nvPr>
            <p:ph type="subTitle" idx="1" hasCustomPrompt="1"/>
          </p:nvPr>
        </p:nvSpPr>
        <p:spPr>
          <a:xfrm>
            <a:off x="5934075" y="4499779"/>
            <a:ext cx="5741989" cy="1204972"/>
          </a:xfrm>
        </p:spPr>
        <p:txBody>
          <a:bodyPr>
            <a:normAutofit/>
          </a:bodyPr>
          <a:lstStyle>
            <a:lvl1pPr marL="0" indent="0" algn="l">
              <a:lnSpc>
                <a:spcPct val="85000"/>
              </a:lnSpc>
              <a:spcBef>
                <a:spcPts val="0"/>
              </a:spcBef>
              <a:buNone/>
              <a:defRPr sz="28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subheading</a:t>
            </a:r>
            <a:br>
              <a:rPr lang="en-GB" dirty="0"/>
            </a:br>
            <a:r>
              <a:rPr lang="en-GB" dirty="0"/>
              <a:t>Can span up </a:t>
            </a:r>
            <a:br>
              <a:rPr lang="en-GB" dirty="0"/>
            </a:br>
            <a:r>
              <a:rPr lang="en-GB" dirty="0"/>
              <a:t>to 3 lines</a:t>
            </a:r>
          </a:p>
        </p:txBody>
      </p:sp>
      <p:sp>
        <p:nvSpPr>
          <p:cNvPr id="14" name="Text Placeholder 17">
            <a:extLst>
              <a:ext uri="{FF2B5EF4-FFF2-40B4-BE49-F238E27FC236}">
                <a16:creationId xmlns:a16="http://schemas.microsoft.com/office/drawing/2014/main" id="{BFB2A3C1-7DC9-4EE7-AD41-AFAE33C6A55C}"/>
              </a:ext>
            </a:extLst>
          </p:cNvPr>
          <p:cNvSpPr>
            <a:spLocks noGrp="1"/>
          </p:cNvSpPr>
          <p:nvPr>
            <p:ph type="body" sz="quarter" idx="15" hasCustomPrompt="1"/>
          </p:nvPr>
        </p:nvSpPr>
        <p:spPr>
          <a:xfrm>
            <a:off x="5934075" y="6144393"/>
            <a:ext cx="2816067" cy="328345"/>
          </a:xfrm>
        </p:spPr>
        <p:txBody>
          <a:bodyPr>
            <a:normAutofit/>
          </a:bodyPr>
          <a:lstStyle>
            <a:lvl1pPr>
              <a:defRPr sz="1800" b="0">
                <a:solidFill>
                  <a:schemeClr val="bg1"/>
                </a:solidFill>
                <a:latin typeface="+mn-lt"/>
              </a:defRPr>
            </a:lvl1pPr>
          </a:lstStyle>
          <a:p>
            <a:pPr lvl="0"/>
            <a:r>
              <a:rPr lang="en-US" dirty="0"/>
              <a:t>Insert month and year</a:t>
            </a:r>
          </a:p>
        </p:txBody>
      </p:sp>
    </p:spTree>
    <p:extLst>
      <p:ext uri="{BB962C8B-B14F-4D97-AF65-F5344CB8AC3E}">
        <p14:creationId xmlns:p14="http://schemas.microsoft.com/office/powerpoint/2010/main" val="295520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accent2"/>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25" t="237" r="-1"/>
          <a:stretch/>
        </p:blipFill>
        <p:spPr>
          <a:xfrm>
            <a:off x="9732963" y="512764"/>
            <a:ext cx="1943100" cy="1014962"/>
          </a:xfrm>
          <a:prstGeom prst="rect">
            <a:avLst/>
          </a:prstGeom>
        </p:spPr>
      </p:pic>
      <p:sp>
        <p:nvSpPr>
          <p:cNvPr id="11" name="Graphic 5">
            <a:extLst>
              <a:ext uri="{FF2B5EF4-FFF2-40B4-BE49-F238E27FC236}">
                <a16:creationId xmlns:a16="http://schemas.microsoft.com/office/drawing/2014/main" id="{FED4D053-4AF1-4052-8AD0-0A908B7220C2}"/>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latin typeface="+mn-lt"/>
            </a:endParaRPr>
          </a:p>
        </p:txBody>
      </p:sp>
      <p:sp>
        <p:nvSpPr>
          <p:cNvPr id="9" name="Picture Placeholder 8">
            <a:extLst>
              <a:ext uri="{FF2B5EF4-FFF2-40B4-BE49-F238E27FC236}">
                <a16:creationId xmlns:a16="http://schemas.microsoft.com/office/drawing/2014/main" id="{9A539DB7-5807-4FF6-A52F-666B138DA79C}"/>
              </a:ext>
            </a:extLst>
          </p:cNvPr>
          <p:cNvSpPr>
            <a:spLocks noGrp="1"/>
          </p:cNvSpPr>
          <p:nvPr>
            <p:ph type="pic" sz="quarter" idx="11"/>
          </p:nvPr>
        </p:nvSpPr>
        <p:spPr>
          <a:xfrm>
            <a:off x="531064" y="534310"/>
            <a:ext cx="4899114" cy="5800229"/>
          </a:xfrm>
          <a:custGeom>
            <a:avLst/>
            <a:gdLst>
              <a:gd name="connsiteX0" fmla="*/ 2449557 w 4899114"/>
              <a:gd name="connsiteY0" fmla="*/ 0 h 5800229"/>
              <a:gd name="connsiteX1" fmla="*/ 4899114 w 4899114"/>
              <a:gd name="connsiteY1" fmla="*/ 2449558 h 5800229"/>
              <a:gd name="connsiteX2" fmla="*/ 3398485 w 4899114"/>
              <a:gd name="connsiteY2" fmla="*/ 4707859 h 5800229"/>
              <a:gd name="connsiteX3" fmla="*/ 1511664 w 4899114"/>
              <a:gd name="connsiteY3" fmla="*/ 5800229 h 5800229"/>
              <a:gd name="connsiteX4" fmla="*/ 1515342 w 4899114"/>
              <a:gd name="connsiteY4" fmla="*/ 4715215 h 5800229"/>
              <a:gd name="connsiteX5" fmla="*/ 0 w 4899114"/>
              <a:gd name="connsiteY5" fmla="*/ 2449558 h 5800229"/>
              <a:gd name="connsiteX6" fmla="*/ 2449557 w 4899114"/>
              <a:gd name="connsiteY6" fmla="*/ 0 h 580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9114" h="5800229">
                <a:moveTo>
                  <a:pt x="2449557" y="0"/>
                </a:moveTo>
                <a:cubicBezTo>
                  <a:pt x="3803066" y="0"/>
                  <a:pt x="4899114" y="1096048"/>
                  <a:pt x="4899114" y="2449558"/>
                </a:cubicBezTo>
                <a:cubicBezTo>
                  <a:pt x="4899114" y="3464690"/>
                  <a:pt x="4281208" y="4336380"/>
                  <a:pt x="3398485" y="4707859"/>
                </a:cubicBezTo>
                <a:lnTo>
                  <a:pt x="1511664" y="5800229"/>
                </a:lnTo>
                <a:lnTo>
                  <a:pt x="1515342" y="4715215"/>
                </a:lnTo>
                <a:cubicBezTo>
                  <a:pt x="625262" y="4347414"/>
                  <a:pt x="0" y="3472046"/>
                  <a:pt x="0" y="2449558"/>
                </a:cubicBezTo>
                <a:cubicBezTo>
                  <a:pt x="0" y="1096048"/>
                  <a:pt x="1096048" y="0"/>
                  <a:pt x="2449557" y="0"/>
                </a:cubicBezTo>
                <a:close/>
              </a:path>
            </a:pathLst>
          </a:custGeom>
          <a:solidFill>
            <a:schemeClr val="bg1">
              <a:lumMod val="95000"/>
            </a:schemeClr>
          </a:solidFill>
        </p:spPr>
        <p:txBody>
          <a:bodyPr wrap="square" bIns="792000" anchor="ctr">
            <a:noAutofit/>
          </a:bodyPr>
          <a:lstStyle>
            <a:lvl1pPr algn="ctr">
              <a:defRPr>
                <a:latin typeface="+mn-lt"/>
              </a:defRPr>
            </a:lvl1pPr>
          </a:lstStyle>
          <a:p>
            <a:endParaRPr lang="en-GB"/>
          </a:p>
        </p:txBody>
      </p:sp>
      <p:sp>
        <p:nvSpPr>
          <p:cNvPr id="12" name="Title 1">
            <a:extLst>
              <a:ext uri="{FF2B5EF4-FFF2-40B4-BE49-F238E27FC236}">
                <a16:creationId xmlns:a16="http://schemas.microsoft.com/office/drawing/2014/main" id="{62C34306-801F-4BDA-B17B-22D33CB7FF57}"/>
              </a:ext>
            </a:extLst>
          </p:cNvPr>
          <p:cNvSpPr>
            <a:spLocks noGrp="1"/>
          </p:cNvSpPr>
          <p:nvPr>
            <p:ph type="ctrTitle" hasCustomPrompt="1"/>
          </p:nvPr>
        </p:nvSpPr>
        <p:spPr>
          <a:xfrm>
            <a:off x="5934075" y="1875244"/>
            <a:ext cx="5741988" cy="2387600"/>
          </a:xfrm>
        </p:spPr>
        <p:txBody>
          <a:bodyPr anchor="b"/>
          <a:lstStyle>
            <a:lvl1pPr algn="l">
              <a:lnSpc>
                <a:spcPct val="85000"/>
              </a:lnSpc>
              <a:defRPr sz="6000">
                <a:solidFill>
                  <a:schemeClr val="tx2"/>
                </a:solidFill>
                <a:latin typeface="+mn-lt"/>
              </a:defRPr>
            </a:lvl1pPr>
          </a:lstStyle>
          <a:p>
            <a:r>
              <a:rPr lang="en-US" dirty="0"/>
              <a:t>Click to </a:t>
            </a:r>
            <a:br>
              <a:rPr lang="en-US" dirty="0"/>
            </a:br>
            <a:r>
              <a:rPr lang="en-US" dirty="0"/>
              <a:t>edit Master</a:t>
            </a:r>
            <a:br>
              <a:rPr lang="en-US" dirty="0"/>
            </a:br>
            <a:r>
              <a:rPr lang="en-US" dirty="0"/>
              <a:t>title style</a:t>
            </a:r>
            <a:endParaRPr lang="en-GB" dirty="0"/>
          </a:p>
        </p:txBody>
      </p:sp>
      <p:sp>
        <p:nvSpPr>
          <p:cNvPr id="13" name="Subtitle 2">
            <a:extLst>
              <a:ext uri="{FF2B5EF4-FFF2-40B4-BE49-F238E27FC236}">
                <a16:creationId xmlns:a16="http://schemas.microsoft.com/office/drawing/2014/main" id="{0A7F717E-E947-4B94-9BD6-C98E7AF48F94}"/>
              </a:ext>
            </a:extLst>
          </p:cNvPr>
          <p:cNvSpPr>
            <a:spLocks noGrp="1"/>
          </p:cNvSpPr>
          <p:nvPr>
            <p:ph type="subTitle" idx="1" hasCustomPrompt="1"/>
          </p:nvPr>
        </p:nvSpPr>
        <p:spPr>
          <a:xfrm>
            <a:off x="5934075" y="4499779"/>
            <a:ext cx="5741989" cy="1204972"/>
          </a:xfrm>
        </p:spPr>
        <p:txBody>
          <a:bodyPr>
            <a:normAutofit/>
          </a:bodyPr>
          <a:lstStyle>
            <a:lvl1pPr marL="0" indent="0" algn="l">
              <a:lnSpc>
                <a:spcPct val="85000"/>
              </a:lnSpc>
              <a:spcBef>
                <a:spcPts val="0"/>
              </a:spcBef>
              <a:buNone/>
              <a:defRPr sz="28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subheading</a:t>
            </a:r>
            <a:br>
              <a:rPr lang="en-GB" dirty="0"/>
            </a:br>
            <a:r>
              <a:rPr lang="en-GB" dirty="0"/>
              <a:t>Can span up </a:t>
            </a:r>
            <a:br>
              <a:rPr lang="en-GB" dirty="0"/>
            </a:br>
            <a:r>
              <a:rPr lang="en-GB" dirty="0"/>
              <a:t>to 3 lines</a:t>
            </a:r>
          </a:p>
        </p:txBody>
      </p:sp>
      <p:sp>
        <p:nvSpPr>
          <p:cNvPr id="14" name="Text Placeholder 17">
            <a:extLst>
              <a:ext uri="{FF2B5EF4-FFF2-40B4-BE49-F238E27FC236}">
                <a16:creationId xmlns:a16="http://schemas.microsoft.com/office/drawing/2014/main" id="{8D35F3E9-9A57-44AB-AA82-061435886448}"/>
              </a:ext>
            </a:extLst>
          </p:cNvPr>
          <p:cNvSpPr>
            <a:spLocks noGrp="1"/>
          </p:cNvSpPr>
          <p:nvPr>
            <p:ph type="body" sz="quarter" idx="15" hasCustomPrompt="1"/>
          </p:nvPr>
        </p:nvSpPr>
        <p:spPr>
          <a:xfrm>
            <a:off x="5934075" y="6144393"/>
            <a:ext cx="2816067" cy="328345"/>
          </a:xfrm>
        </p:spPr>
        <p:txBody>
          <a:bodyPr>
            <a:normAutofit/>
          </a:bodyPr>
          <a:lstStyle>
            <a:lvl1pPr>
              <a:defRPr sz="1800" b="0">
                <a:solidFill>
                  <a:schemeClr val="bg1"/>
                </a:solidFill>
                <a:latin typeface="+mn-lt"/>
              </a:defRPr>
            </a:lvl1pPr>
          </a:lstStyle>
          <a:p>
            <a:pPr lvl="0"/>
            <a:r>
              <a:rPr lang="en-US" dirty="0"/>
              <a:t>Insert month and year</a:t>
            </a:r>
          </a:p>
        </p:txBody>
      </p:sp>
    </p:spTree>
    <p:extLst>
      <p:ext uri="{BB962C8B-B14F-4D97-AF65-F5344CB8AC3E}">
        <p14:creationId xmlns:p14="http://schemas.microsoft.com/office/powerpoint/2010/main" val="64068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tx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25" t="237" r="-1"/>
          <a:stretch/>
        </p:blipFill>
        <p:spPr>
          <a:xfrm>
            <a:off x="9732963" y="512764"/>
            <a:ext cx="1943100" cy="1014962"/>
          </a:xfrm>
          <a:prstGeom prst="rect">
            <a:avLst/>
          </a:prstGeom>
        </p:spPr>
      </p:pic>
      <p:sp>
        <p:nvSpPr>
          <p:cNvPr id="11" name="Graphic 5">
            <a:extLst>
              <a:ext uri="{FF2B5EF4-FFF2-40B4-BE49-F238E27FC236}">
                <a16:creationId xmlns:a16="http://schemas.microsoft.com/office/drawing/2014/main" id="{FED4D053-4AF1-4052-8AD0-0A908B7220C2}"/>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latin typeface="+mn-lt"/>
            </a:endParaRPr>
          </a:p>
        </p:txBody>
      </p:sp>
      <p:sp>
        <p:nvSpPr>
          <p:cNvPr id="9" name="Picture Placeholder 8">
            <a:extLst>
              <a:ext uri="{FF2B5EF4-FFF2-40B4-BE49-F238E27FC236}">
                <a16:creationId xmlns:a16="http://schemas.microsoft.com/office/drawing/2014/main" id="{AE1C7A87-3916-4A75-B7F4-D3539E5CDB44}"/>
              </a:ext>
            </a:extLst>
          </p:cNvPr>
          <p:cNvSpPr>
            <a:spLocks noGrp="1"/>
          </p:cNvSpPr>
          <p:nvPr>
            <p:ph type="pic" sz="quarter" idx="11"/>
          </p:nvPr>
        </p:nvSpPr>
        <p:spPr>
          <a:xfrm>
            <a:off x="531064" y="534310"/>
            <a:ext cx="4899114" cy="5800229"/>
          </a:xfrm>
          <a:custGeom>
            <a:avLst/>
            <a:gdLst>
              <a:gd name="connsiteX0" fmla="*/ 2449557 w 4899114"/>
              <a:gd name="connsiteY0" fmla="*/ 0 h 5800229"/>
              <a:gd name="connsiteX1" fmla="*/ 4899114 w 4899114"/>
              <a:gd name="connsiteY1" fmla="*/ 2449558 h 5800229"/>
              <a:gd name="connsiteX2" fmla="*/ 3398485 w 4899114"/>
              <a:gd name="connsiteY2" fmla="*/ 4707859 h 5800229"/>
              <a:gd name="connsiteX3" fmla="*/ 1511664 w 4899114"/>
              <a:gd name="connsiteY3" fmla="*/ 5800229 h 5800229"/>
              <a:gd name="connsiteX4" fmla="*/ 1515342 w 4899114"/>
              <a:gd name="connsiteY4" fmla="*/ 4715215 h 5800229"/>
              <a:gd name="connsiteX5" fmla="*/ 0 w 4899114"/>
              <a:gd name="connsiteY5" fmla="*/ 2449558 h 5800229"/>
              <a:gd name="connsiteX6" fmla="*/ 2449557 w 4899114"/>
              <a:gd name="connsiteY6" fmla="*/ 0 h 580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9114" h="5800229">
                <a:moveTo>
                  <a:pt x="2449557" y="0"/>
                </a:moveTo>
                <a:cubicBezTo>
                  <a:pt x="3803066" y="0"/>
                  <a:pt x="4899114" y="1096048"/>
                  <a:pt x="4899114" y="2449558"/>
                </a:cubicBezTo>
                <a:cubicBezTo>
                  <a:pt x="4899114" y="3464690"/>
                  <a:pt x="4281208" y="4336380"/>
                  <a:pt x="3398485" y="4707859"/>
                </a:cubicBezTo>
                <a:lnTo>
                  <a:pt x="1511664" y="5800229"/>
                </a:lnTo>
                <a:lnTo>
                  <a:pt x="1515342" y="4715215"/>
                </a:lnTo>
                <a:cubicBezTo>
                  <a:pt x="625262" y="4347414"/>
                  <a:pt x="0" y="3472046"/>
                  <a:pt x="0" y="2449558"/>
                </a:cubicBezTo>
                <a:cubicBezTo>
                  <a:pt x="0" y="1096048"/>
                  <a:pt x="1096048" y="0"/>
                  <a:pt x="2449557" y="0"/>
                </a:cubicBezTo>
                <a:close/>
              </a:path>
            </a:pathLst>
          </a:custGeom>
          <a:solidFill>
            <a:schemeClr val="bg1">
              <a:lumMod val="95000"/>
            </a:schemeClr>
          </a:solidFill>
        </p:spPr>
        <p:txBody>
          <a:bodyPr wrap="square" bIns="792000" anchor="ctr">
            <a:noAutofit/>
          </a:bodyPr>
          <a:lstStyle>
            <a:lvl1pPr algn="ctr">
              <a:defRPr>
                <a:latin typeface="+mn-lt"/>
              </a:defRPr>
            </a:lvl1pPr>
          </a:lstStyle>
          <a:p>
            <a:endParaRPr lang="en-GB"/>
          </a:p>
        </p:txBody>
      </p:sp>
      <p:sp>
        <p:nvSpPr>
          <p:cNvPr id="10" name="Title 1">
            <a:extLst>
              <a:ext uri="{FF2B5EF4-FFF2-40B4-BE49-F238E27FC236}">
                <a16:creationId xmlns:a16="http://schemas.microsoft.com/office/drawing/2014/main" id="{2E05ECF8-171C-4DCA-ABD6-123F1C3CDC8A}"/>
              </a:ext>
            </a:extLst>
          </p:cNvPr>
          <p:cNvSpPr>
            <a:spLocks noGrp="1"/>
          </p:cNvSpPr>
          <p:nvPr>
            <p:ph type="ctrTitle" hasCustomPrompt="1"/>
          </p:nvPr>
        </p:nvSpPr>
        <p:spPr>
          <a:xfrm>
            <a:off x="5934075" y="1875244"/>
            <a:ext cx="5741988" cy="2387600"/>
          </a:xfrm>
        </p:spPr>
        <p:txBody>
          <a:bodyPr anchor="b"/>
          <a:lstStyle>
            <a:lvl1pPr algn="l">
              <a:lnSpc>
                <a:spcPct val="85000"/>
              </a:lnSpc>
              <a:defRPr sz="6000">
                <a:solidFill>
                  <a:schemeClr val="accent3"/>
                </a:solidFill>
                <a:latin typeface="+mn-lt"/>
              </a:defRPr>
            </a:lvl1pPr>
          </a:lstStyle>
          <a:p>
            <a:r>
              <a:rPr lang="en-US" dirty="0"/>
              <a:t>Click to </a:t>
            </a:r>
            <a:br>
              <a:rPr lang="en-US" dirty="0"/>
            </a:br>
            <a:r>
              <a:rPr lang="en-US" dirty="0"/>
              <a:t>edit Master</a:t>
            </a:r>
            <a:br>
              <a:rPr lang="en-US" dirty="0"/>
            </a:br>
            <a:r>
              <a:rPr lang="en-US" dirty="0"/>
              <a:t>title style</a:t>
            </a:r>
            <a:endParaRPr lang="en-GB" dirty="0"/>
          </a:p>
        </p:txBody>
      </p:sp>
      <p:sp>
        <p:nvSpPr>
          <p:cNvPr id="13" name="Subtitle 2">
            <a:extLst>
              <a:ext uri="{FF2B5EF4-FFF2-40B4-BE49-F238E27FC236}">
                <a16:creationId xmlns:a16="http://schemas.microsoft.com/office/drawing/2014/main" id="{52093445-01FB-4AB6-B61A-2B4AF14C7C74}"/>
              </a:ext>
            </a:extLst>
          </p:cNvPr>
          <p:cNvSpPr>
            <a:spLocks noGrp="1"/>
          </p:cNvSpPr>
          <p:nvPr>
            <p:ph type="subTitle" idx="1" hasCustomPrompt="1"/>
          </p:nvPr>
        </p:nvSpPr>
        <p:spPr>
          <a:xfrm>
            <a:off x="5934075" y="4499779"/>
            <a:ext cx="5741989" cy="1204972"/>
          </a:xfrm>
        </p:spPr>
        <p:txBody>
          <a:bodyPr>
            <a:normAutofit/>
          </a:bodyPr>
          <a:lstStyle>
            <a:lvl1pPr marL="0" indent="0" algn="l">
              <a:lnSpc>
                <a:spcPct val="85000"/>
              </a:lnSpc>
              <a:spcBef>
                <a:spcPts val="0"/>
              </a:spcBef>
              <a:buNone/>
              <a:defRPr sz="28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subheading</a:t>
            </a:r>
            <a:br>
              <a:rPr lang="en-GB" dirty="0"/>
            </a:br>
            <a:r>
              <a:rPr lang="en-GB" dirty="0"/>
              <a:t>Can span up </a:t>
            </a:r>
            <a:br>
              <a:rPr lang="en-GB" dirty="0"/>
            </a:br>
            <a:r>
              <a:rPr lang="en-GB" dirty="0"/>
              <a:t>to 3 lines</a:t>
            </a:r>
          </a:p>
        </p:txBody>
      </p:sp>
      <p:sp>
        <p:nvSpPr>
          <p:cNvPr id="14" name="Text Placeholder 17">
            <a:extLst>
              <a:ext uri="{FF2B5EF4-FFF2-40B4-BE49-F238E27FC236}">
                <a16:creationId xmlns:a16="http://schemas.microsoft.com/office/drawing/2014/main" id="{39729C5A-A163-49B7-A631-8ED243D87323}"/>
              </a:ext>
            </a:extLst>
          </p:cNvPr>
          <p:cNvSpPr>
            <a:spLocks noGrp="1"/>
          </p:cNvSpPr>
          <p:nvPr>
            <p:ph type="body" sz="quarter" idx="15" hasCustomPrompt="1"/>
          </p:nvPr>
        </p:nvSpPr>
        <p:spPr>
          <a:xfrm>
            <a:off x="5934075" y="6144393"/>
            <a:ext cx="2816067" cy="328345"/>
          </a:xfrm>
        </p:spPr>
        <p:txBody>
          <a:bodyPr>
            <a:normAutofit/>
          </a:bodyPr>
          <a:lstStyle>
            <a:lvl1pPr>
              <a:defRPr sz="1800" b="0">
                <a:solidFill>
                  <a:schemeClr val="bg1"/>
                </a:solidFill>
                <a:latin typeface="+mn-lt"/>
              </a:defRPr>
            </a:lvl1pPr>
          </a:lstStyle>
          <a:p>
            <a:pPr lvl="0"/>
            <a:r>
              <a:rPr lang="en-US" dirty="0"/>
              <a:t>Insert month and year</a:t>
            </a:r>
          </a:p>
        </p:txBody>
      </p:sp>
    </p:spTree>
    <p:extLst>
      <p:ext uri="{BB962C8B-B14F-4D97-AF65-F5344CB8AC3E}">
        <p14:creationId xmlns:p14="http://schemas.microsoft.com/office/powerpoint/2010/main" val="395961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tx2"/>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25" t="237" r="-1"/>
          <a:stretch/>
        </p:blipFill>
        <p:spPr>
          <a:xfrm>
            <a:off x="515939" y="512764"/>
            <a:ext cx="1943100" cy="1014962"/>
          </a:xfrm>
          <a:prstGeom prst="rect">
            <a:avLst/>
          </a:prstGeom>
        </p:spPr>
      </p:pic>
      <p:grpSp>
        <p:nvGrpSpPr>
          <p:cNvPr id="10" name="Group 9">
            <a:extLst>
              <a:ext uri="{FF2B5EF4-FFF2-40B4-BE49-F238E27FC236}">
                <a16:creationId xmlns:a16="http://schemas.microsoft.com/office/drawing/2014/main" id="{0AD2AD18-CE60-4D04-93F6-BF0CE4FD884D}"/>
              </a:ext>
            </a:extLst>
          </p:cNvPr>
          <p:cNvGrpSpPr/>
          <p:nvPr userDrawn="1"/>
        </p:nvGrpSpPr>
        <p:grpSpPr>
          <a:xfrm>
            <a:off x="5765800" y="504885"/>
            <a:ext cx="5852561" cy="5848042"/>
            <a:chOff x="5931045" y="659604"/>
            <a:chExt cx="5541638" cy="5537358"/>
          </a:xfrm>
        </p:grpSpPr>
        <p:pic>
          <p:nvPicPr>
            <p:cNvPr id="3" name="Graphic 2">
              <a:extLst>
                <a:ext uri="{FF2B5EF4-FFF2-40B4-BE49-F238E27FC236}">
                  <a16:creationId xmlns:a16="http://schemas.microsoft.com/office/drawing/2014/main" id="{A90748E5-92B3-424D-9978-096746D5A88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84640" y="659604"/>
              <a:ext cx="4666704" cy="5537358"/>
            </a:xfrm>
            <a:prstGeom prst="rect">
              <a:avLst/>
            </a:prstGeom>
          </p:spPr>
        </p:pic>
        <p:pic>
          <p:nvPicPr>
            <p:cNvPr id="4" name="Picture 3">
              <a:extLst>
                <a:ext uri="{FF2B5EF4-FFF2-40B4-BE49-F238E27FC236}">
                  <a16:creationId xmlns:a16="http://schemas.microsoft.com/office/drawing/2014/main" id="{EF831217-D6BB-49FF-9B9E-7D682B59C1C3}"/>
                </a:ext>
              </a:extLst>
            </p:cNvPr>
            <p:cNvPicPr>
              <a:picLocks noChangeAspect="1"/>
            </p:cNvPicPr>
            <p:nvPr userDrawn="1"/>
          </p:nvPicPr>
          <p:blipFill>
            <a:blip r:embed="rId6">
              <a:extLst>
                <a:ext uri="{28A0092B-C50C-407E-A947-70E740481C1C}">
                  <a14:useLocalDpi xmlns:a14="http://schemas.microsoft.com/office/drawing/2010/main" val="0"/>
                </a:ext>
              </a:extLst>
            </a:blip>
            <a:srcRect t="310" b="1613"/>
            <a:stretch>
              <a:fillRect/>
            </a:stretch>
          </p:blipFill>
          <p:spPr>
            <a:xfrm rot="2989840" flipH="1">
              <a:off x="7235215" y="8802"/>
              <a:ext cx="2933297" cy="5541638"/>
            </a:xfrm>
            <a:custGeom>
              <a:avLst/>
              <a:gdLst>
                <a:gd name="connsiteX0" fmla="*/ 2443321 w 2933297"/>
                <a:gd name="connsiteY0" fmla="*/ 0 h 5541638"/>
                <a:gd name="connsiteX1" fmla="*/ 14778 w 2933297"/>
                <a:gd name="connsiteY1" fmla="*/ 0 h 5541638"/>
                <a:gd name="connsiteX2" fmla="*/ 14778 w 2933297"/>
                <a:gd name="connsiteY2" fmla="*/ 1336671 h 5541638"/>
                <a:gd name="connsiteX3" fmla="*/ 0 w 2933297"/>
                <a:gd name="connsiteY3" fmla="*/ 1347921 h 5541638"/>
                <a:gd name="connsiteX4" fmla="*/ 0 w 2933297"/>
                <a:gd name="connsiteY4" fmla="*/ 5541638 h 5541638"/>
                <a:gd name="connsiteX5" fmla="*/ 408012 w 2933297"/>
                <a:gd name="connsiteY5" fmla="*/ 5194840 h 5541638"/>
                <a:gd name="connsiteX6" fmla="*/ 2831032 w 2933297"/>
                <a:gd name="connsiteY6" fmla="*/ 5018192 h 5541638"/>
                <a:gd name="connsiteX7" fmla="*/ 2933297 w 2933297"/>
                <a:gd name="connsiteY7" fmla="*/ 4938335 h 5541638"/>
                <a:gd name="connsiteX8" fmla="*/ 2933297 w 2933297"/>
                <a:gd name="connsiteY8" fmla="*/ 1331077 h 5541638"/>
                <a:gd name="connsiteX9" fmla="*/ 2911457 w 2933297"/>
                <a:gd name="connsiteY9" fmla="*/ 1311984 h 5541638"/>
                <a:gd name="connsiteX10" fmla="*/ 2602297 w 2933297"/>
                <a:gd name="connsiteY10" fmla="*/ 1106174 h 5541638"/>
                <a:gd name="connsiteX11" fmla="*/ 2443321 w 2933297"/>
                <a:gd name="connsiteY11" fmla="*/ 1026066 h 554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3297" h="5541638">
                  <a:moveTo>
                    <a:pt x="2443321" y="0"/>
                  </a:moveTo>
                  <a:lnTo>
                    <a:pt x="14778" y="0"/>
                  </a:lnTo>
                  <a:lnTo>
                    <a:pt x="14778" y="1336671"/>
                  </a:lnTo>
                  <a:lnTo>
                    <a:pt x="0" y="1347921"/>
                  </a:lnTo>
                  <a:lnTo>
                    <a:pt x="0" y="5541638"/>
                  </a:lnTo>
                  <a:lnTo>
                    <a:pt x="408012" y="5194840"/>
                  </a:lnTo>
                  <a:cubicBezTo>
                    <a:pt x="1167165" y="5587996"/>
                    <a:pt x="2106937" y="5540278"/>
                    <a:pt x="2831032" y="5018192"/>
                  </a:cubicBezTo>
                  <a:lnTo>
                    <a:pt x="2933297" y="4938335"/>
                  </a:lnTo>
                  <a:lnTo>
                    <a:pt x="2933297" y="1331077"/>
                  </a:lnTo>
                  <a:lnTo>
                    <a:pt x="2911457" y="1311984"/>
                  </a:lnTo>
                  <a:cubicBezTo>
                    <a:pt x="2813128" y="1234399"/>
                    <a:pt x="2709684" y="1165762"/>
                    <a:pt x="2602297" y="1106174"/>
                  </a:cubicBezTo>
                  <a:lnTo>
                    <a:pt x="2443321" y="1026066"/>
                  </a:lnTo>
                  <a:close/>
                </a:path>
              </a:pathLst>
            </a:custGeom>
          </p:spPr>
        </p:pic>
      </p:grpSp>
      <p:sp>
        <p:nvSpPr>
          <p:cNvPr id="29" name="Graphic 5">
            <a:extLst>
              <a:ext uri="{FF2B5EF4-FFF2-40B4-BE49-F238E27FC236}">
                <a16:creationId xmlns:a16="http://schemas.microsoft.com/office/drawing/2014/main" id="{090084CC-72B9-4E25-96A8-C58A56507FF8}"/>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solidFill>
          <a:ln w="5412" cap="flat">
            <a:noFill/>
            <a:prstDash val="solid"/>
            <a:miter/>
          </a:ln>
        </p:spPr>
        <p:txBody>
          <a:bodyPr rtlCol="0" anchor="ctr"/>
          <a:lstStyle/>
          <a:p>
            <a:endParaRPr lang="en-GB">
              <a:latin typeface="+mn-lt"/>
            </a:endParaRPr>
          </a:p>
        </p:txBody>
      </p:sp>
      <p:sp>
        <p:nvSpPr>
          <p:cNvPr id="21" name="Title 1">
            <a:extLst>
              <a:ext uri="{FF2B5EF4-FFF2-40B4-BE49-F238E27FC236}">
                <a16:creationId xmlns:a16="http://schemas.microsoft.com/office/drawing/2014/main" id="{512EA3CE-BEAC-4AF9-A66E-FF396E7537C4}"/>
              </a:ext>
            </a:extLst>
          </p:cNvPr>
          <p:cNvSpPr>
            <a:spLocks noGrp="1"/>
          </p:cNvSpPr>
          <p:nvPr>
            <p:ph type="title" hasCustomPrompt="1"/>
          </p:nvPr>
        </p:nvSpPr>
        <p:spPr>
          <a:xfrm>
            <a:off x="515940" y="1720935"/>
            <a:ext cx="5026483" cy="2157065"/>
          </a:xfrm>
        </p:spPr>
        <p:txBody>
          <a:bodyPr/>
          <a:lstStyle>
            <a:lvl1pPr>
              <a:lnSpc>
                <a:spcPct val="85000"/>
              </a:lnSpc>
              <a:defRPr sz="4800">
                <a:solidFill>
                  <a:schemeClr val="accent2"/>
                </a:solidFill>
                <a:latin typeface="+mn-lt"/>
              </a:defRPr>
            </a:lvl1pPr>
          </a:lstStyle>
          <a:p>
            <a:r>
              <a:rPr lang="en-US" dirty="0"/>
              <a:t>Click to </a:t>
            </a:r>
            <a:br>
              <a:rPr lang="en-US" dirty="0"/>
            </a:br>
            <a:r>
              <a:rPr lang="en-US" dirty="0"/>
              <a:t>edit Master </a:t>
            </a:r>
            <a:br>
              <a:rPr lang="en-US" dirty="0"/>
            </a:br>
            <a:r>
              <a:rPr lang="en-US" dirty="0"/>
              <a:t>title style</a:t>
            </a:r>
            <a:endParaRPr lang="en-GB" dirty="0"/>
          </a:p>
        </p:txBody>
      </p:sp>
      <p:sp>
        <p:nvSpPr>
          <p:cNvPr id="22" name="Text Placeholder 8">
            <a:extLst>
              <a:ext uri="{FF2B5EF4-FFF2-40B4-BE49-F238E27FC236}">
                <a16:creationId xmlns:a16="http://schemas.microsoft.com/office/drawing/2014/main" id="{41ED756A-468C-45E0-9F89-513D32823523}"/>
              </a:ext>
            </a:extLst>
          </p:cNvPr>
          <p:cNvSpPr>
            <a:spLocks noGrp="1"/>
          </p:cNvSpPr>
          <p:nvPr>
            <p:ph type="body" sz="quarter" idx="10" hasCustomPrompt="1"/>
          </p:nvPr>
        </p:nvSpPr>
        <p:spPr>
          <a:xfrm>
            <a:off x="526256" y="4125733"/>
            <a:ext cx="5016606" cy="1204541"/>
          </a:xfrm>
        </p:spPr>
        <p:txBody>
          <a:bodyPr>
            <a:noAutofit/>
          </a:bodyPr>
          <a:lstStyle>
            <a:lvl1pPr>
              <a:lnSpc>
                <a:spcPct val="85000"/>
              </a:lnSpc>
              <a:defRPr sz="2800">
                <a:solidFill>
                  <a:schemeClr val="tx1"/>
                </a:solidFill>
                <a:latin typeface="+mn-lt"/>
              </a:defRPr>
            </a:lvl1pPr>
            <a:lvl2pPr>
              <a:defRPr sz="2800"/>
            </a:lvl2pPr>
            <a:lvl3pPr>
              <a:defRPr sz="2800"/>
            </a:lvl3pPr>
            <a:lvl4pPr>
              <a:defRPr sz="2800"/>
            </a:lvl4pPr>
            <a:lvl5pPr>
              <a:defRPr sz="2800"/>
            </a:lvl5pPr>
          </a:lstStyle>
          <a:p>
            <a:pPr lvl="0"/>
            <a:r>
              <a:rPr lang="en-US" dirty="0"/>
              <a:t>Click to edit subheading</a:t>
            </a:r>
            <a:br>
              <a:rPr lang="en-US" dirty="0"/>
            </a:br>
            <a:r>
              <a:rPr lang="en-US" dirty="0"/>
              <a:t>Can span up </a:t>
            </a:r>
            <a:br>
              <a:rPr lang="en-US" dirty="0"/>
            </a:br>
            <a:r>
              <a:rPr lang="en-US" dirty="0"/>
              <a:t>to 3 lines</a:t>
            </a:r>
            <a:endParaRPr lang="en-GB" dirty="0"/>
          </a:p>
        </p:txBody>
      </p:sp>
      <p:sp>
        <p:nvSpPr>
          <p:cNvPr id="7" name="Footer Placeholder 6">
            <a:extLst>
              <a:ext uri="{FF2B5EF4-FFF2-40B4-BE49-F238E27FC236}">
                <a16:creationId xmlns:a16="http://schemas.microsoft.com/office/drawing/2014/main" id="{3790C081-D7F7-4DA2-A78F-AA864E742A26}"/>
              </a:ext>
            </a:extLst>
          </p:cNvPr>
          <p:cNvSpPr>
            <a:spLocks noGrp="1"/>
          </p:cNvSpPr>
          <p:nvPr>
            <p:ph type="ftr" sz="quarter" idx="11"/>
          </p:nvPr>
        </p:nvSpPr>
        <p:spPr/>
        <p:txBody>
          <a:bodyPr/>
          <a:lstStyle>
            <a:lvl1pPr>
              <a:defRPr>
                <a:latin typeface="+mn-lt"/>
              </a:defRPr>
            </a:lvl1pPr>
          </a:lstStyle>
          <a:p>
            <a:r>
              <a:rPr lang="en-GB"/>
              <a:t>Copyright© 2019 Sinch. All rights reserved. NDA Confidential.</a:t>
            </a:r>
            <a:endParaRPr lang="en-GB" dirty="0"/>
          </a:p>
        </p:txBody>
      </p:sp>
      <p:sp>
        <p:nvSpPr>
          <p:cNvPr id="11" name="Slide Number Placeholder 6">
            <a:extLst>
              <a:ext uri="{FF2B5EF4-FFF2-40B4-BE49-F238E27FC236}">
                <a16:creationId xmlns:a16="http://schemas.microsoft.com/office/drawing/2014/main" id="{0266FC7D-773F-4CBA-82EC-E3CA942760DB}"/>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b="1">
                <a:solidFill>
                  <a:schemeClr val="tx1"/>
                </a:solidFill>
                <a:latin typeface="+mn-lt"/>
              </a:defRPr>
            </a:lvl1pPr>
          </a:lstStyle>
          <a:p>
            <a:fld id="{7B5B176D-AD98-464F-9F48-2D39BCB07DB2}" type="slidenum">
              <a:rPr lang="en-GB" smtClean="0"/>
              <a:pPr/>
              <a:t>‹#›</a:t>
            </a:fld>
            <a:endParaRPr lang="en-GB" dirty="0"/>
          </a:p>
        </p:txBody>
      </p:sp>
    </p:spTree>
    <p:extLst>
      <p:ext uri="{BB962C8B-B14F-4D97-AF65-F5344CB8AC3E}">
        <p14:creationId xmlns:p14="http://schemas.microsoft.com/office/powerpoint/2010/main" val="1187686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chemeClr val="accent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25" t="237" r="-1"/>
          <a:stretch/>
        </p:blipFill>
        <p:spPr>
          <a:xfrm>
            <a:off x="515939" y="512764"/>
            <a:ext cx="1943100" cy="1014962"/>
          </a:xfrm>
          <a:prstGeom prst="rect">
            <a:avLst/>
          </a:prstGeom>
        </p:spPr>
      </p:pic>
      <p:sp>
        <p:nvSpPr>
          <p:cNvPr id="29" name="Graphic 5">
            <a:extLst>
              <a:ext uri="{FF2B5EF4-FFF2-40B4-BE49-F238E27FC236}">
                <a16:creationId xmlns:a16="http://schemas.microsoft.com/office/drawing/2014/main" id="{090084CC-72B9-4E25-96A8-C58A56507FF8}"/>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latin typeface="+mn-lt"/>
            </a:endParaRPr>
          </a:p>
        </p:txBody>
      </p:sp>
      <p:grpSp>
        <p:nvGrpSpPr>
          <p:cNvPr id="9" name="Group 8">
            <a:extLst>
              <a:ext uri="{FF2B5EF4-FFF2-40B4-BE49-F238E27FC236}">
                <a16:creationId xmlns:a16="http://schemas.microsoft.com/office/drawing/2014/main" id="{4A7D24BB-255C-4DF8-A59F-55DA24120C43}"/>
              </a:ext>
            </a:extLst>
          </p:cNvPr>
          <p:cNvGrpSpPr/>
          <p:nvPr userDrawn="1"/>
        </p:nvGrpSpPr>
        <p:grpSpPr>
          <a:xfrm>
            <a:off x="5928014" y="504885"/>
            <a:ext cx="6757473" cy="5848042"/>
            <a:chOff x="6084640" y="659604"/>
            <a:chExt cx="6398475" cy="5537359"/>
          </a:xfrm>
        </p:grpSpPr>
        <p:pic>
          <p:nvPicPr>
            <p:cNvPr id="11" name="Graphic 10">
              <a:extLst>
                <a:ext uri="{FF2B5EF4-FFF2-40B4-BE49-F238E27FC236}">
                  <a16:creationId xmlns:a16="http://schemas.microsoft.com/office/drawing/2014/main" id="{4BB7A41C-4875-429F-86F5-B286F6FD4E3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84640" y="659604"/>
              <a:ext cx="4666704" cy="5537359"/>
            </a:xfrm>
            <a:prstGeom prst="rect">
              <a:avLst/>
            </a:prstGeom>
          </p:spPr>
        </p:pic>
        <p:pic>
          <p:nvPicPr>
            <p:cNvPr id="12" name="Picture 11">
              <a:extLst>
                <a:ext uri="{FF2B5EF4-FFF2-40B4-BE49-F238E27FC236}">
                  <a16:creationId xmlns:a16="http://schemas.microsoft.com/office/drawing/2014/main" id="{A2B940BA-BB84-419D-8517-854E7EF9A8BC}"/>
                </a:ext>
              </a:extLst>
            </p:cNvPr>
            <p:cNvPicPr>
              <a:picLocks noChangeAspect="1"/>
            </p:cNvPicPr>
            <p:nvPr userDrawn="1"/>
          </p:nvPicPr>
          <p:blipFill>
            <a:blip r:embed="rId6">
              <a:extLst>
                <a:ext uri="{28A0092B-C50C-407E-A947-70E740481C1C}">
                  <a14:useLocalDpi xmlns:a14="http://schemas.microsoft.com/office/drawing/2010/main" val="0"/>
                </a:ext>
              </a:extLst>
            </a:blip>
            <a:srcRect l="764" t="429" r="-764"/>
            <a:stretch>
              <a:fillRect/>
            </a:stretch>
          </p:blipFill>
          <p:spPr>
            <a:xfrm rot="2777984" flipH="1">
              <a:off x="7797465" y="14102"/>
              <a:ext cx="3282101" cy="6089198"/>
            </a:xfrm>
            <a:custGeom>
              <a:avLst/>
              <a:gdLst>
                <a:gd name="connsiteX0" fmla="*/ 3282101 w 3282101"/>
                <a:gd name="connsiteY0" fmla="*/ 0 h 6089198"/>
                <a:gd name="connsiteX1" fmla="*/ 0 w 3282101"/>
                <a:gd name="connsiteY1" fmla="*/ 0 h 6089198"/>
                <a:gd name="connsiteX2" fmla="*/ 0 w 3282101"/>
                <a:gd name="connsiteY2" fmla="*/ 4104839 h 6089198"/>
                <a:gd name="connsiteX3" fmla="*/ 86411 w 3282101"/>
                <a:gd name="connsiteY3" fmla="*/ 4104838 h 6089198"/>
                <a:gd name="connsiteX4" fmla="*/ 111723 w 3282101"/>
                <a:gd name="connsiteY4" fmla="*/ 4242219 h 6089198"/>
                <a:gd name="connsiteX5" fmla="*/ 208763 w 3282101"/>
                <a:gd name="connsiteY5" fmla="*/ 4565866 h 6089198"/>
                <a:gd name="connsiteX6" fmla="*/ 578188 w 3282101"/>
                <a:gd name="connsiteY6" fmla="*/ 6089198 h 6089198"/>
                <a:gd name="connsiteX7" fmla="*/ 1197215 w 3282101"/>
                <a:gd name="connsiteY7" fmla="*/ 6089198 h 6089198"/>
                <a:gd name="connsiteX8" fmla="*/ 1435646 w 3282101"/>
                <a:gd name="connsiteY8" fmla="*/ 5859795 h 6089198"/>
                <a:gd name="connsiteX9" fmla="*/ 3246118 w 3282101"/>
                <a:gd name="connsiteY9" fmla="*/ 5888805 h 6089198"/>
                <a:gd name="connsiteX10" fmla="*/ 3257036 w 3282101"/>
                <a:gd name="connsiteY10" fmla="*/ 5883904 h 6089198"/>
                <a:gd name="connsiteX11" fmla="*/ 3257036 w 3282101"/>
                <a:gd name="connsiteY11" fmla="*/ 4104839 h 6089198"/>
                <a:gd name="connsiteX12" fmla="*/ 3282101 w 3282101"/>
                <a:gd name="connsiteY12" fmla="*/ 4104839 h 608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2101" h="6089198">
                  <a:moveTo>
                    <a:pt x="3282101" y="0"/>
                  </a:moveTo>
                  <a:lnTo>
                    <a:pt x="0" y="0"/>
                  </a:lnTo>
                  <a:lnTo>
                    <a:pt x="0" y="4104839"/>
                  </a:lnTo>
                  <a:lnTo>
                    <a:pt x="86411" y="4104838"/>
                  </a:lnTo>
                  <a:lnTo>
                    <a:pt x="111723" y="4242219"/>
                  </a:lnTo>
                  <a:cubicBezTo>
                    <a:pt x="136030" y="4351763"/>
                    <a:pt x="168367" y="4459955"/>
                    <a:pt x="208763" y="4565866"/>
                  </a:cubicBezTo>
                  <a:lnTo>
                    <a:pt x="578188" y="6089198"/>
                  </a:lnTo>
                  <a:lnTo>
                    <a:pt x="1197215" y="6089198"/>
                  </a:lnTo>
                  <a:lnTo>
                    <a:pt x="1435646" y="5859795"/>
                  </a:lnTo>
                  <a:cubicBezTo>
                    <a:pt x="2009059" y="6113275"/>
                    <a:pt x="2664816" y="6124131"/>
                    <a:pt x="3246118" y="5888805"/>
                  </a:cubicBezTo>
                  <a:lnTo>
                    <a:pt x="3257036" y="5883904"/>
                  </a:lnTo>
                  <a:lnTo>
                    <a:pt x="3257036" y="4104839"/>
                  </a:lnTo>
                  <a:lnTo>
                    <a:pt x="3282101" y="4104839"/>
                  </a:lnTo>
                  <a:close/>
                </a:path>
              </a:pathLst>
            </a:custGeom>
          </p:spPr>
        </p:pic>
      </p:grpSp>
      <p:sp>
        <p:nvSpPr>
          <p:cNvPr id="13" name="Footer Placeholder 3">
            <a:extLst>
              <a:ext uri="{FF2B5EF4-FFF2-40B4-BE49-F238E27FC236}">
                <a16:creationId xmlns:a16="http://schemas.microsoft.com/office/drawing/2014/main" id="{C4BAEAB3-4B2F-4F90-95E0-9748AB26D99C}"/>
              </a:ext>
            </a:extLst>
          </p:cNvPr>
          <p:cNvSpPr>
            <a:spLocks noGrp="1"/>
          </p:cNvSpPr>
          <p:nvPr>
            <p:ph type="ftr" sz="quarter" idx="13"/>
          </p:nvPr>
        </p:nvSpPr>
        <p:spPr>
          <a:xfrm>
            <a:off x="512193" y="6519124"/>
            <a:ext cx="5421881" cy="92333"/>
          </a:xfrm>
        </p:spPr>
        <p:txBody>
          <a:bodyPr/>
          <a:lstStyle>
            <a:lvl1pPr>
              <a:defRPr>
                <a:solidFill>
                  <a:schemeClr val="bg1"/>
                </a:solidFill>
                <a:latin typeface="+mn-lt"/>
              </a:defRPr>
            </a:lvl1pPr>
          </a:lstStyle>
          <a:p>
            <a:r>
              <a:rPr lang="en-GB"/>
              <a:t>Copyright© 2019 Sinch. All rights reserved. NDA Confidential.</a:t>
            </a:r>
            <a:endParaRPr lang="en-GB" dirty="0"/>
          </a:p>
        </p:txBody>
      </p:sp>
      <p:sp>
        <p:nvSpPr>
          <p:cNvPr id="15" name="Title 1">
            <a:extLst>
              <a:ext uri="{FF2B5EF4-FFF2-40B4-BE49-F238E27FC236}">
                <a16:creationId xmlns:a16="http://schemas.microsoft.com/office/drawing/2014/main" id="{7EC83567-D9F6-4CDD-B85A-67481673B573}"/>
              </a:ext>
            </a:extLst>
          </p:cNvPr>
          <p:cNvSpPr>
            <a:spLocks noGrp="1"/>
          </p:cNvSpPr>
          <p:nvPr>
            <p:ph type="title" hasCustomPrompt="1"/>
          </p:nvPr>
        </p:nvSpPr>
        <p:spPr>
          <a:xfrm>
            <a:off x="515940" y="1720935"/>
            <a:ext cx="5026483" cy="2157065"/>
          </a:xfrm>
        </p:spPr>
        <p:txBody>
          <a:bodyPr/>
          <a:lstStyle>
            <a:lvl1pPr>
              <a:lnSpc>
                <a:spcPct val="85000"/>
              </a:lnSpc>
              <a:defRPr sz="4800">
                <a:solidFill>
                  <a:schemeClr val="accent4"/>
                </a:solidFill>
                <a:latin typeface="+mn-lt"/>
              </a:defRPr>
            </a:lvl1pPr>
          </a:lstStyle>
          <a:p>
            <a:r>
              <a:rPr lang="en-US" dirty="0"/>
              <a:t>Click to </a:t>
            </a:r>
            <a:br>
              <a:rPr lang="en-US" dirty="0"/>
            </a:br>
            <a:r>
              <a:rPr lang="en-US" dirty="0"/>
              <a:t>edit Master </a:t>
            </a:r>
            <a:br>
              <a:rPr lang="en-US" dirty="0"/>
            </a:br>
            <a:r>
              <a:rPr lang="en-US" dirty="0"/>
              <a:t>title style</a:t>
            </a:r>
            <a:endParaRPr lang="en-GB" dirty="0"/>
          </a:p>
        </p:txBody>
      </p:sp>
      <p:sp>
        <p:nvSpPr>
          <p:cNvPr id="16" name="Text Placeholder 8">
            <a:extLst>
              <a:ext uri="{FF2B5EF4-FFF2-40B4-BE49-F238E27FC236}">
                <a16:creationId xmlns:a16="http://schemas.microsoft.com/office/drawing/2014/main" id="{B07D0DA7-3CD6-4ABE-996B-AE5F21C2889B}"/>
              </a:ext>
            </a:extLst>
          </p:cNvPr>
          <p:cNvSpPr>
            <a:spLocks noGrp="1"/>
          </p:cNvSpPr>
          <p:nvPr>
            <p:ph type="body" sz="quarter" idx="10" hasCustomPrompt="1"/>
          </p:nvPr>
        </p:nvSpPr>
        <p:spPr>
          <a:xfrm>
            <a:off x="526256" y="4125733"/>
            <a:ext cx="5016606" cy="1204541"/>
          </a:xfrm>
        </p:spPr>
        <p:txBody>
          <a:bodyPr>
            <a:noAutofit/>
          </a:bodyPr>
          <a:lstStyle>
            <a:lvl1pPr>
              <a:lnSpc>
                <a:spcPct val="85000"/>
              </a:lnSpc>
              <a:defRPr sz="2800">
                <a:solidFill>
                  <a:schemeClr val="bg1"/>
                </a:solidFill>
                <a:latin typeface="+mn-lt"/>
              </a:defRPr>
            </a:lvl1pPr>
            <a:lvl2pPr>
              <a:defRPr sz="2800"/>
            </a:lvl2pPr>
            <a:lvl3pPr>
              <a:defRPr sz="2800"/>
            </a:lvl3pPr>
            <a:lvl4pPr>
              <a:defRPr sz="2800"/>
            </a:lvl4pPr>
            <a:lvl5pPr>
              <a:defRPr sz="2800"/>
            </a:lvl5pPr>
          </a:lstStyle>
          <a:p>
            <a:pPr lvl="0"/>
            <a:r>
              <a:rPr lang="en-US" dirty="0"/>
              <a:t>Click to edit subheading</a:t>
            </a:r>
            <a:br>
              <a:rPr lang="en-US" dirty="0"/>
            </a:br>
            <a:r>
              <a:rPr lang="en-US" dirty="0"/>
              <a:t>Can span up </a:t>
            </a:r>
            <a:br>
              <a:rPr lang="en-US" dirty="0"/>
            </a:br>
            <a:r>
              <a:rPr lang="en-US" dirty="0"/>
              <a:t>to 3 lines</a:t>
            </a:r>
            <a:endParaRPr lang="en-GB" dirty="0"/>
          </a:p>
        </p:txBody>
      </p:sp>
      <p:sp>
        <p:nvSpPr>
          <p:cNvPr id="10" name="Slide Number Placeholder 6">
            <a:extLst>
              <a:ext uri="{FF2B5EF4-FFF2-40B4-BE49-F238E27FC236}">
                <a16:creationId xmlns:a16="http://schemas.microsoft.com/office/drawing/2014/main" id="{3F30AB40-9CE6-4C24-BEE1-E880F63CDF95}"/>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b="1">
                <a:solidFill>
                  <a:schemeClr val="bg1"/>
                </a:solidFill>
                <a:latin typeface="+mn-lt"/>
              </a:defRPr>
            </a:lvl1pPr>
          </a:lstStyle>
          <a:p>
            <a:fld id="{7B5B176D-AD98-464F-9F48-2D39BCB07DB2}" type="slidenum">
              <a:rPr lang="en-GB" smtClean="0"/>
              <a:pPr/>
              <a:t>‹#›</a:t>
            </a:fld>
            <a:endParaRPr lang="en-GB" dirty="0"/>
          </a:p>
        </p:txBody>
      </p:sp>
    </p:spTree>
    <p:extLst>
      <p:ext uri="{BB962C8B-B14F-4D97-AF65-F5344CB8AC3E}">
        <p14:creationId xmlns:p14="http://schemas.microsoft.com/office/powerpoint/2010/main" val="3001432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168524"/>
            <a:ext cx="5418136" cy="41767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4">
            <a:extLst>
              <a:ext uri="{FF2B5EF4-FFF2-40B4-BE49-F238E27FC236}">
                <a16:creationId xmlns:a16="http://schemas.microsoft.com/office/drawing/2014/main" id="{C7EC788C-5ABA-408C-B436-D6A736FDE371}"/>
              </a:ext>
            </a:extLst>
          </p:cNvPr>
          <p:cNvSpPr>
            <a:spLocks noGrp="1"/>
          </p:cNvSpPr>
          <p:nvPr>
            <p:ph sz="quarter" idx="11"/>
          </p:nvPr>
        </p:nvSpPr>
        <p:spPr>
          <a:xfrm>
            <a:off x="6252927" y="2168524"/>
            <a:ext cx="5418136" cy="41767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Graphic 5">
            <a:extLst>
              <a:ext uri="{FF2B5EF4-FFF2-40B4-BE49-F238E27FC236}">
                <a16:creationId xmlns:a16="http://schemas.microsoft.com/office/drawing/2014/main" id="{3101E656-43D6-4C8F-A293-07A706378FC2}"/>
              </a:ext>
            </a:extLst>
          </p:cNvPr>
          <p:cNvSpPr/>
          <p:nvPr/>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pic>
        <p:nvPicPr>
          <p:cNvPr id="7" name="Graphic 6">
            <a:extLst>
              <a:ext uri="{FF2B5EF4-FFF2-40B4-BE49-F238E27FC236}">
                <a16:creationId xmlns:a16="http://schemas.microsoft.com/office/drawing/2014/main" id="{160A950A-B973-40B8-8FF8-A57C4306882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6" name="Footer Placeholder 5">
            <a:extLst>
              <a:ext uri="{FF2B5EF4-FFF2-40B4-BE49-F238E27FC236}">
                <a16:creationId xmlns:a16="http://schemas.microsoft.com/office/drawing/2014/main" id="{5B5C0528-1E53-4AF6-9FAB-B33D8656ADDD}"/>
              </a:ext>
            </a:extLst>
          </p:cNvPr>
          <p:cNvSpPr>
            <a:spLocks noGrp="1"/>
          </p:cNvSpPr>
          <p:nvPr>
            <p:ph type="ftr" sz="quarter" idx="12"/>
          </p:nvPr>
        </p:nvSpPr>
        <p:spPr/>
        <p:txBody>
          <a:bodyPr/>
          <a:lstStyle/>
          <a:p>
            <a:r>
              <a:rPr lang="en-GB" dirty="0"/>
              <a:t>Copyright© 2018 Sinch. All rights reserved. NDA Confidential.</a:t>
            </a:r>
          </a:p>
        </p:txBody>
      </p:sp>
      <p:sp>
        <p:nvSpPr>
          <p:cNvPr id="8" name="Slide Number Placeholder 7">
            <a:extLst>
              <a:ext uri="{FF2B5EF4-FFF2-40B4-BE49-F238E27FC236}">
                <a16:creationId xmlns:a16="http://schemas.microsoft.com/office/drawing/2014/main" id="{6ACF0D88-51AF-41D1-9154-75814CF8EF4C}"/>
              </a:ext>
            </a:extLst>
          </p:cNvPr>
          <p:cNvSpPr>
            <a:spLocks noGrp="1"/>
          </p:cNvSpPr>
          <p:nvPr>
            <p:ph type="sldNum" sz="quarter" idx="13"/>
          </p:nvPr>
        </p:nvSpPr>
        <p:spPr/>
        <p:txBody>
          <a:bodyPr/>
          <a:lstStyle/>
          <a:p>
            <a:fld id="{7B5B176D-AD98-464F-9F48-2D39BCB07DB2}" type="slidenum">
              <a:rPr lang="en-GB" smtClean="0"/>
              <a:pPr/>
              <a:t>‹#›</a:t>
            </a:fld>
            <a:endParaRPr lang="en-GB"/>
          </a:p>
        </p:txBody>
      </p:sp>
    </p:spTree>
    <p:extLst>
      <p:ext uri="{BB962C8B-B14F-4D97-AF65-F5344CB8AC3E}">
        <p14:creationId xmlns:p14="http://schemas.microsoft.com/office/powerpoint/2010/main" val="24250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Divider Slide 3">
    <p:bg>
      <p:bgPr>
        <a:solidFill>
          <a:schemeClr val="accent2"/>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25" t="237" r="-1"/>
          <a:stretch/>
        </p:blipFill>
        <p:spPr>
          <a:xfrm>
            <a:off x="515939" y="512764"/>
            <a:ext cx="1943100" cy="1014962"/>
          </a:xfrm>
          <a:prstGeom prst="rect">
            <a:avLst/>
          </a:prstGeom>
        </p:spPr>
      </p:pic>
      <p:sp>
        <p:nvSpPr>
          <p:cNvPr id="29" name="Graphic 5">
            <a:extLst>
              <a:ext uri="{FF2B5EF4-FFF2-40B4-BE49-F238E27FC236}">
                <a16:creationId xmlns:a16="http://schemas.microsoft.com/office/drawing/2014/main" id="{090084CC-72B9-4E25-96A8-C58A56507FF8}"/>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latin typeface="+mn-lt"/>
            </a:endParaRPr>
          </a:p>
        </p:txBody>
      </p:sp>
      <p:grpSp>
        <p:nvGrpSpPr>
          <p:cNvPr id="23" name="Group 22">
            <a:extLst>
              <a:ext uri="{FF2B5EF4-FFF2-40B4-BE49-F238E27FC236}">
                <a16:creationId xmlns:a16="http://schemas.microsoft.com/office/drawing/2014/main" id="{36111D5A-B184-4C73-BCAC-C74422D2D7D0}"/>
              </a:ext>
            </a:extLst>
          </p:cNvPr>
          <p:cNvGrpSpPr/>
          <p:nvPr userDrawn="1"/>
        </p:nvGrpSpPr>
        <p:grpSpPr>
          <a:xfrm>
            <a:off x="5928014" y="504885"/>
            <a:ext cx="5906816" cy="5848042"/>
            <a:chOff x="6084641" y="659604"/>
            <a:chExt cx="5593011" cy="5537359"/>
          </a:xfrm>
        </p:grpSpPr>
        <p:pic>
          <p:nvPicPr>
            <p:cNvPr id="27" name="Graphic 26">
              <a:extLst>
                <a:ext uri="{FF2B5EF4-FFF2-40B4-BE49-F238E27FC236}">
                  <a16:creationId xmlns:a16="http://schemas.microsoft.com/office/drawing/2014/main" id="{27750177-B209-4B21-A041-70825B2E74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84641" y="659604"/>
              <a:ext cx="4666704" cy="5537359"/>
            </a:xfrm>
            <a:prstGeom prst="rect">
              <a:avLst/>
            </a:prstGeom>
          </p:spPr>
        </p:pic>
        <p:pic>
          <p:nvPicPr>
            <p:cNvPr id="28" name="Picture 27">
              <a:extLst>
                <a:ext uri="{FF2B5EF4-FFF2-40B4-BE49-F238E27FC236}">
                  <a16:creationId xmlns:a16="http://schemas.microsoft.com/office/drawing/2014/main" id="{C529839D-EDE6-4229-8491-1F413261320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flipH="1">
              <a:off x="6282776" y="690847"/>
              <a:ext cx="5394876" cy="4638131"/>
            </a:xfrm>
            <a:custGeom>
              <a:avLst/>
              <a:gdLst>
                <a:gd name="connsiteX0" fmla="*/ 5208587 w 5407185"/>
                <a:gd name="connsiteY0" fmla="*/ 0 h 4648713"/>
                <a:gd name="connsiteX1" fmla="*/ 0 w 5407185"/>
                <a:gd name="connsiteY1" fmla="*/ 0 h 4648713"/>
                <a:gd name="connsiteX2" fmla="*/ 0 w 5407185"/>
                <a:gd name="connsiteY2" fmla="*/ 3271553 h 4648713"/>
                <a:gd name="connsiteX3" fmla="*/ 1145282 w 5407185"/>
                <a:gd name="connsiteY3" fmla="*/ 3271553 h 4648713"/>
                <a:gd name="connsiteX4" fmla="*/ 1170168 w 5407185"/>
                <a:gd name="connsiteY4" fmla="*/ 3328224 h 4648713"/>
                <a:gd name="connsiteX5" fmla="*/ 2365566 w 5407185"/>
                <a:gd name="connsiteY5" fmla="*/ 4463937 h 4648713"/>
                <a:gd name="connsiteX6" fmla="*/ 2685803 w 5407185"/>
                <a:gd name="connsiteY6" fmla="*/ 4648713 h 4648713"/>
                <a:gd name="connsiteX7" fmla="*/ 4151236 w 5407185"/>
                <a:gd name="connsiteY7" fmla="*/ 4648713 h 4648713"/>
                <a:gd name="connsiteX8" fmla="*/ 4150621 w 5407185"/>
                <a:gd name="connsiteY8" fmla="*/ 4467424 h 4648713"/>
                <a:gd name="connsiteX9" fmla="*/ 5355008 w 5407185"/>
                <a:gd name="connsiteY9" fmla="*/ 3333311 h 4648713"/>
                <a:gd name="connsiteX10" fmla="*/ 5407185 w 5407185"/>
                <a:gd name="connsiteY10" fmla="*/ 3214899 h 4648713"/>
                <a:gd name="connsiteX11" fmla="*/ 5407185 w 5407185"/>
                <a:gd name="connsiteY11" fmla="*/ 1427209 h 4648713"/>
                <a:gd name="connsiteX12" fmla="*/ 5338776 w 5407185"/>
                <a:gd name="connsiteY12" fmla="*/ 1274967 h 4648713"/>
                <a:gd name="connsiteX13" fmla="*/ 5208587 w 5407185"/>
                <a:gd name="connsiteY13" fmla="*/ 1053083 h 464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07185" h="4648713">
                  <a:moveTo>
                    <a:pt x="5208587" y="0"/>
                  </a:moveTo>
                  <a:lnTo>
                    <a:pt x="0" y="0"/>
                  </a:lnTo>
                  <a:lnTo>
                    <a:pt x="0" y="3271553"/>
                  </a:lnTo>
                  <a:lnTo>
                    <a:pt x="1145282" y="3271553"/>
                  </a:lnTo>
                  <a:lnTo>
                    <a:pt x="1170168" y="3328224"/>
                  </a:lnTo>
                  <a:cubicBezTo>
                    <a:pt x="1416330" y="3837196"/>
                    <a:pt x="1842601" y="4243856"/>
                    <a:pt x="2365566" y="4463937"/>
                  </a:cubicBezTo>
                  <a:lnTo>
                    <a:pt x="2685803" y="4648713"/>
                  </a:lnTo>
                  <a:lnTo>
                    <a:pt x="4151236" y="4648713"/>
                  </a:lnTo>
                  <a:lnTo>
                    <a:pt x="4150621" y="4467424"/>
                  </a:lnTo>
                  <a:cubicBezTo>
                    <a:pt x="4677945" y="4249522"/>
                    <a:pt x="5107212" y="3843679"/>
                    <a:pt x="5355008" y="3333311"/>
                  </a:cubicBezTo>
                  <a:lnTo>
                    <a:pt x="5407185" y="3214899"/>
                  </a:lnTo>
                  <a:lnTo>
                    <a:pt x="5407185" y="1427209"/>
                  </a:lnTo>
                  <a:lnTo>
                    <a:pt x="5338776" y="1274967"/>
                  </a:lnTo>
                  <a:lnTo>
                    <a:pt x="5208587" y="1053083"/>
                  </a:lnTo>
                  <a:close/>
                </a:path>
              </a:pathLst>
            </a:custGeom>
          </p:spPr>
        </p:pic>
      </p:grpSp>
      <p:sp>
        <p:nvSpPr>
          <p:cNvPr id="9" name="Footer Placeholder 3">
            <a:extLst>
              <a:ext uri="{FF2B5EF4-FFF2-40B4-BE49-F238E27FC236}">
                <a16:creationId xmlns:a16="http://schemas.microsoft.com/office/drawing/2014/main" id="{64DAB323-4260-446B-9061-AB2DD7C264D0}"/>
              </a:ext>
            </a:extLst>
          </p:cNvPr>
          <p:cNvSpPr>
            <a:spLocks noGrp="1"/>
          </p:cNvSpPr>
          <p:nvPr>
            <p:ph type="ftr" sz="quarter" idx="13"/>
          </p:nvPr>
        </p:nvSpPr>
        <p:spPr>
          <a:xfrm>
            <a:off x="512193" y="6519124"/>
            <a:ext cx="5421881" cy="92333"/>
          </a:xfrm>
        </p:spPr>
        <p:txBody>
          <a:bodyPr/>
          <a:lstStyle>
            <a:lvl1pPr>
              <a:defRPr>
                <a:solidFill>
                  <a:schemeClr val="bg1"/>
                </a:solidFill>
                <a:latin typeface="+mn-lt"/>
              </a:defRPr>
            </a:lvl1pPr>
          </a:lstStyle>
          <a:p>
            <a:r>
              <a:rPr lang="en-GB"/>
              <a:t>Copyright© 2019 Sinch. All rights reserved. NDA Confidential.</a:t>
            </a:r>
            <a:endParaRPr lang="en-GB" dirty="0"/>
          </a:p>
        </p:txBody>
      </p:sp>
      <p:sp>
        <p:nvSpPr>
          <p:cNvPr id="10" name="Title 1">
            <a:extLst>
              <a:ext uri="{FF2B5EF4-FFF2-40B4-BE49-F238E27FC236}">
                <a16:creationId xmlns:a16="http://schemas.microsoft.com/office/drawing/2014/main" id="{29E3D56F-66DA-4278-B763-CF05D3442069}"/>
              </a:ext>
            </a:extLst>
          </p:cNvPr>
          <p:cNvSpPr>
            <a:spLocks noGrp="1"/>
          </p:cNvSpPr>
          <p:nvPr>
            <p:ph type="title" hasCustomPrompt="1"/>
          </p:nvPr>
        </p:nvSpPr>
        <p:spPr>
          <a:xfrm>
            <a:off x="515940" y="1720935"/>
            <a:ext cx="5026483" cy="2157065"/>
          </a:xfrm>
        </p:spPr>
        <p:txBody>
          <a:bodyPr/>
          <a:lstStyle>
            <a:lvl1pPr>
              <a:lnSpc>
                <a:spcPct val="85000"/>
              </a:lnSpc>
              <a:defRPr sz="4800">
                <a:solidFill>
                  <a:schemeClr val="accent6"/>
                </a:solidFill>
                <a:latin typeface="+mn-lt"/>
              </a:defRPr>
            </a:lvl1pPr>
          </a:lstStyle>
          <a:p>
            <a:r>
              <a:rPr lang="en-US" dirty="0"/>
              <a:t>Click to </a:t>
            </a:r>
            <a:br>
              <a:rPr lang="en-US" dirty="0"/>
            </a:br>
            <a:r>
              <a:rPr lang="en-US" dirty="0"/>
              <a:t>edit Master </a:t>
            </a:r>
            <a:br>
              <a:rPr lang="en-US" dirty="0"/>
            </a:br>
            <a:r>
              <a:rPr lang="en-US" dirty="0"/>
              <a:t>title style</a:t>
            </a:r>
            <a:endParaRPr lang="en-GB" dirty="0"/>
          </a:p>
        </p:txBody>
      </p:sp>
      <p:sp>
        <p:nvSpPr>
          <p:cNvPr id="11" name="Text Placeholder 8">
            <a:extLst>
              <a:ext uri="{FF2B5EF4-FFF2-40B4-BE49-F238E27FC236}">
                <a16:creationId xmlns:a16="http://schemas.microsoft.com/office/drawing/2014/main" id="{3D270006-B1FF-46BD-B443-E6CF25C23DFC}"/>
              </a:ext>
            </a:extLst>
          </p:cNvPr>
          <p:cNvSpPr>
            <a:spLocks noGrp="1"/>
          </p:cNvSpPr>
          <p:nvPr>
            <p:ph type="body" sz="quarter" idx="10" hasCustomPrompt="1"/>
          </p:nvPr>
        </p:nvSpPr>
        <p:spPr>
          <a:xfrm>
            <a:off x="526256" y="4125733"/>
            <a:ext cx="5016606" cy="1204541"/>
          </a:xfrm>
        </p:spPr>
        <p:txBody>
          <a:bodyPr>
            <a:noAutofit/>
          </a:bodyPr>
          <a:lstStyle>
            <a:lvl1pPr>
              <a:lnSpc>
                <a:spcPct val="85000"/>
              </a:lnSpc>
              <a:defRPr sz="2800">
                <a:solidFill>
                  <a:schemeClr val="bg1"/>
                </a:solidFill>
                <a:latin typeface="+mn-lt"/>
              </a:defRPr>
            </a:lvl1pPr>
            <a:lvl2pPr>
              <a:defRPr sz="2800"/>
            </a:lvl2pPr>
            <a:lvl3pPr>
              <a:defRPr sz="2800"/>
            </a:lvl3pPr>
            <a:lvl4pPr>
              <a:defRPr sz="2800"/>
            </a:lvl4pPr>
            <a:lvl5pPr>
              <a:defRPr sz="2800"/>
            </a:lvl5pPr>
          </a:lstStyle>
          <a:p>
            <a:pPr lvl="0"/>
            <a:r>
              <a:rPr lang="en-US" dirty="0"/>
              <a:t>Click to edit subheading</a:t>
            </a:r>
            <a:br>
              <a:rPr lang="en-US" dirty="0"/>
            </a:br>
            <a:r>
              <a:rPr lang="en-US" dirty="0"/>
              <a:t>Can span up </a:t>
            </a:r>
            <a:br>
              <a:rPr lang="en-US" dirty="0"/>
            </a:br>
            <a:r>
              <a:rPr lang="en-US" dirty="0"/>
              <a:t>to 3 lines</a:t>
            </a:r>
            <a:endParaRPr lang="en-GB" dirty="0"/>
          </a:p>
        </p:txBody>
      </p:sp>
      <p:sp>
        <p:nvSpPr>
          <p:cNvPr id="12" name="Slide Number Placeholder 6">
            <a:extLst>
              <a:ext uri="{FF2B5EF4-FFF2-40B4-BE49-F238E27FC236}">
                <a16:creationId xmlns:a16="http://schemas.microsoft.com/office/drawing/2014/main" id="{B5E824C0-4456-4E74-9042-E0577DD31C9C}"/>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b="1">
                <a:solidFill>
                  <a:schemeClr val="bg1"/>
                </a:solidFill>
                <a:latin typeface="+mn-lt"/>
              </a:defRPr>
            </a:lvl1pPr>
          </a:lstStyle>
          <a:p>
            <a:fld id="{7B5B176D-AD98-464F-9F48-2D39BCB07DB2}" type="slidenum">
              <a:rPr lang="en-GB" smtClean="0"/>
              <a:pPr/>
              <a:t>‹#›</a:t>
            </a:fld>
            <a:endParaRPr lang="en-GB" dirty="0"/>
          </a:p>
        </p:txBody>
      </p:sp>
    </p:spTree>
    <p:extLst>
      <p:ext uri="{BB962C8B-B14F-4D97-AF65-F5344CB8AC3E}">
        <p14:creationId xmlns:p14="http://schemas.microsoft.com/office/powerpoint/2010/main" val="3816341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Divider Slide 4">
    <p:bg>
      <p:bgPr>
        <a:solidFill>
          <a:schemeClr val="tx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25" t="237" r="-1"/>
          <a:stretch/>
        </p:blipFill>
        <p:spPr>
          <a:xfrm>
            <a:off x="515939" y="512764"/>
            <a:ext cx="1943100" cy="1014962"/>
          </a:xfrm>
          <a:prstGeom prst="rect">
            <a:avLst/>
          </a:prstGeom>
        </p:spPr>
      </p:pic>
      <p:sp>
        <p:nvSpPr>
          <p:cNvPr id="29" name="Graphic 5">
            <a:extLst>
              <a:ext uri="{FF2B5EF4-FFF2-40B4-BE49-F238E27FC236}">
                <a16:creationId xmlns:a16="http://schemas.microsoft.com/office/drawing/2014/main" id="{090084CC-72B9-4E25-96A8-C58A56507FF8}"/>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latin typeface="+mn-lt"/>
            </a:endParaRPr>
          </a:p>
        </p:txBody>
      </p:sp>
      <p:grpSp>
        <p:nvGrpSpPr>
          <p:cNvPr id="21" name="Group 20">
            <a:extLst>
              <a:ext uri="{FF2B5EF4-FFF2-40B4-BE49-F238E27FC236}">
                <a16:creationId xmlns:a16="http://schemas.microsoft.com/office/drawing/2014/main" id="{AAF613D8-F0D4-444D-957B-126EA6D5B624}"/>
              </a:ext>
            </a:extLst>
          </p:cNvPr>
          <p:cNvGrpSpPr/>
          <p:nvPr userDrawn="1"/>
        </p:nvGrpSpPr>
        <p:grpSpPr>
          <a:xfrm>
            <a:off x="5928014" y="-178148"/>
            <a:ext cx="5861627" cy="6531075"/>
            <a:chOff x="6084640" y="12858"/>
            <a:chExt cx="5550221" cy="6184105"/>
          </a:xfrm>
        </p:grpSpPr>
        <p:pic>
          <p:nvPicPr>
            <p:cNvPr id="22" name="Graphic 21">
              <a:extLst>
                <a:ext uri="{FF2B5EF4-FFF2-40B4-BE49-F238E27FC236}">
                  <a16:creationId xmlns:a16="http://schemas.microsoft.com/office/drawing/2014/main" id="{A5D52EFC-EFCC-4B9A-8951-E872EB0CAF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84640" y="659604"/>
              <a:ext cx="4666704" cy="5537359"/>
            </a:xfrm>
            <a:prstGeom prst="rect">
              <a:avLst/>
            </a:prstGeom>
          </p:spPr>
        </p:pic>
        <p:pic>
          <p:nvPicPr>
            <p:cNvPr id="23" name="Picture 22">
              <a:extLst>
                <a:ext uri="{FF2B5EF4-FFF2-40B4-BE49-F238E27FC236}">
                  <a16:creationId xmlns:a16="http://schemas.microsoft.com/office/drawing/2014/main" id="{92B834D9-D827-4FD5-A897-87107814DC3F}"/>
                </a:ext>
              </a:extLst>
            </p:cNvPr>
            <p:cNvPicPr>
              <a:picLocks noChangeAspect="1"/>
            </p:cNvPicPr>
            <p:nvPr/>
          </p:nvPicPr>
          <p:blipFill rotWithShape="1">
            <a:blip r:embed="rId6">
              <a:extLst>
                <a:ext uri="{28A0092B-C50C-407E-A947-70E740481C1C}">
                  <a14:useLocalDpi xmlns:a14="http://schemas.microsoft.com/office/drawing/2010/main" val="0"/>
                </a:ext>
              </a:extLst>
            </a:blip>
            <a:srcRect l="28617" t="5341" r="14511"/>
            <a:stretch/>
          </p:blipFill>
          <p:spPr>
            <a:xfrm rot="1617671" flipH="1">
              <a:off x="6760217" y="12858"/>
              <a:ext cx="4874644" cy="5759262"/>
            </a:xfrm>
            <a:custGeom>
              <a:avLst/>
              <a:gdLst>
                <a:gd name="connsiteX0" fmla="*/ 2559061 w 4874644"/>
                <a:gd name="connsiteY0" fmla="*/ 0 h 5759262"/>
                <a:gd name="connsiteX1" fmla="*/ 0 w 4874644"/>
                <a:gd name="connsiteY1" fmla="*/ 0 h 5759262"/>
                <a:gd name="connsiteX2" fmla="*/ 0 w 4874644"/>
                <a:gd name="connsiteY2" fmla="*/ 3670494 h 5759262"/>
                <a:gd name="connsiteX3" fmla="*/ 782127 w 4874644"/>
                <a:gd name="connsiteY3" fmla="*/ 3670494 h 5759262"/>
                <a:gd name="connsiteX4" fmla="*/ 800343 w 4874644"/>
                <a:gd name="connsiteY4" fmla="*/ 3783010 h 5759262"/>
                <a:gd name="connsiteX5" fmla="*/ 1305051 w 4874644"/>
                <a:gd name="connsiteY5" fmla="*/ 4831099 h 5759262"/>
                <a:gd name="connsiteX6" fmla="*/ 1907123 w 4874644"/>
                <a:gd name="connsiteY6" fmla="*/ 5759262 h 5759262"/>
                <a:gd name="connsiteX7" fmla="*/ 2833933 w 4874644"/>
                <a:gd name="connsiteY7" fmla="*/ 5759262 h 5759262"/>
                <a:gd name="connsiteX8" fmla="*/ 2891195 w 4874644"/>
                <a:gd name="connsiteY8" fmla="*/ 5645740 h 5759262"/>
                <a:gd name="connsiteX9" fmla="*/ 4849852 w 4874644"/>
                <a:gd name="connsiteY9" fmla="*/ 4827161 h 5759262"/>
                <a:gd name="connsiteX10" fmla="*/ 4874644 w 4874644"/>
                <a:gd name="connsiteY10" fmla="*/ 4795279 h 5759262"/>
                <a:gd name="connsiteX11" fmla="*/ 4874644 w 4874644"/>
                <a:gd name="connsiteY11" fmla="*/ 1870248 h 5759262"/>
                <a:gd name="connsiteX12" fmla="*/ 4849328 w 4874644"/>
                <a:gd name="connsiteY12" fmla="*/ 1837050 h 5759262"/>
                <a:gd name="connsiteX13" fmla="*/ 4126995 w 4874644"/>
                <a:gd name="connsiteY13" fmla="*/ 1265219 h 5759262"/>
                <a:gd name="connsiteX14" fmla="*/ 2571706 w 4874644"/>
                <a:gd name="connsiteY14" fmla="*/ 1068089 h 5759262"/>
                <a:gd name="connsiteX15" fmla="*/ 2559060 w 4874644"/>
                <a:gd name="connsiteY15" fmla="*/ 1071550 h 575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74644" h="5759262">
                  <a:moveTo>
                    <a:pt x="2559061" y="0"/>
                  </a:moveTo>
                  <a:lnTo>
                    <a:pt x="0" y="0"/>
                  </a:lnTo>
                  <a:lnTo>
                    <a:pt x="0" y="3670494"/>
                  </a:lnTo>
                  <a:lnTo>
                    <a:pt x="782127" y="3670494"/>
                  </a:lnTo>
                  <a:lnTo>
                    <a:pt x="800343" y="3783010"/>
                  </a:lnTo>
                  <a:cubicBezTo>
                    <a:pt x="876612" y="4166145"/>
                    <a:pt x="1048891" y="4528144"/>
                    <a:pt x="1305051" y="4831099"/>
                  </a:cubicBezTo>
                  <a:lnTo>
                    <a:pt x="1907123" y="5759262"/>
                  </a:lnTo>
                  <a:lnTo>
                    <a:pt x="2833933" y="5759262"/>
                  </a:lnTo>
                  <a:lnTo>
                    <a:pt x="2891195" y="5645740"/>
                  </a:lnTo>
                  <a:cubicBezTo>
                    <a:pt x="3629831" y="5703996"/>
                    <a:pt x="4364771" y="5404414"/>
                    <a:pt x="4849852" y="4827161"/>
                  </a:cubicBezTo>
                  <a:lnTo>
                    <a:pt x="4874644" y="4795279"/>
                  </a:lnTo>
                  <a:lnTo>
                    <a:pt x="4874644" y="1870248"/>
                  </a:lnTo>
                  <a:lnTo>
                    <a:pt x="4849328" y="1837050"/>
                  </a:lnTo>
                  <a:cubicBezTo>
                    <a:pt x="4655161" y="1606656"/>
                    <a:pt x="4412572" y="1410484"/>
                    <a:pt x="4126995" y="1265219"/>
                  </a:cubicBezTo>
                  <a:cubicBezTo>
                    <a:pt x="3627234" y="1011005"/>
                    <a:pt x="3079000" y="955001"/>
                    <a:pt x="2571706" y="1068089"/>
                  </a:cubicBezTo>
                  <a:lnTo>
                    <a:pt x="2559060" y="1071550"/>
                  </a:lnTo>
                  <a:close/>
                </a:path>
              </a:pathLst>
            </a:custGeom>
          </p:spPr>
        </p:pic>
      </p:grpSp>
      <p:sp>
        <p:nvSpPr>
          <p:cNvPr id="10" name="Footer Placeholder 3">
            <a:extLst>
              <a:ext uri="{FF2B5EF4-FFF2-40B4-BE49-F238E27FC236}">
                <a16:creationId xmlns:a16="http://schemas.microsoft.com/office/drawing/2014/main" id="{99441B71-ACEF-4C2C-99BF-04533F03CE3A}"/>
              </a:ext>
            </a:extLst>
          </p:cNvPr>
          <p:cNvSpPr>
            <a:spLocks noGrp="1"/>
          </p:cNvSpPr>
          <p:nvPr>
            <p:ph type="ftr" sz="quarter" idx="13"/>
          </p:nvPr>
        </p:nvSpPr>
        <p:spPr>
          <a:xfrm>
            <a:off x="512193" y="6519124"/>
            <a:ext cx="5421881" cy="92333"/>
          </a:xfrm>
        </p:spPr>
        <p:txBody>
          <a:bodyPr/>
          <a:lstStyle>
            <a:lvl1pPr>
              <a:defRPr>
                <a:solidFill>
                  <a:schemeClr val="bg1"/>
                </a:solidFill>
                <a:latin typeface="+mn-lt"/>
              </a:defRPr>
            </a:lvl1pPr>
          </a:lstStyle>
          <a:p>
            <a:r>
              <a:rPr lang="en-GB"/>
              <a:t>Copyright© 2019 Sinch. All rights reserved. NDA Confidential.</a:t>
            </a:r>
            <a:endParaRPr lang="en-GB" dirty="0"/>
          </a:p>
        </p:txBody>
      </p:sp>
      <p:sp>
        <p:nvSpPr>
          <p:cNvPr id="11" name="Title 1">
            <a:extLst>
              <a:ext uri="{FF2B5EF4-FFF2-40B4-BE49-F238E27FC236}">
                <a16:creationId xmlns:a16="http://schemas.microsoft.com/office/drawing/2014/main" id="{FF51125C-AA73-4D41-9F27-97C2095260BB}"/>
              </a:ext>
            </a:extLst>
          </p:cNvPr>
          <p:cNvSpPr>
            <a:spLocks noGrp="1"/>
          </p:cNvSpPr>
          <p:nvPr>
            <p:ph type="title" hasCustomPrompt="1"/>
          </p:nvPr>
        </p:nvSpPr>
        <p:spPr>
          <a:xfrm>
            <a:off x="515940" y="1720935"/>
            <a:ext cx="5026483" cy="2157065"/>
          </a:xfrm>
        </p:spPr>
        <p:txBody>
          <a:bodyPr/>
          <a:lstStyle>
            <a:lvl1pPr>
              <a:lnSpc>
                <a:spcPct val="85000"/>
              </a:lnSpc>
              <a:defRPr sz="4800">
                <a:solidFill>
                  <a:schemeClr val="accent3"/>
                </a:solidFill>
                <a:latin typeface="+mn-lt"/>
              </a:defRPr>
            </a:lvl1pPr>
          </a:lstStyle>
          <a:p>
            <a:r>
              <a:rPr lang="en-US" dirty="0"/>
              <a:t>Click to </a:t>
            </a:r>
            <a:br>
              <a:rPr lang="en-US" dirty="0"/>
            </a:br>
            <a:r>
              <a:rPr lang="en-US" dirty="0"/>
              <a:t>edit Master </a:t>
            </a:r>
            <a:br>
              <a:rPr lang="en-US" dirty="0"/>
            </a:br>
            <a:r>
              <a:rPr lang="en-US" dirty="0"/>
              <a:t>title style</a:t>
            </a:r>
            <a:endParaRPr lang="en-GB" dirty="0"/>
          </a:p>
        </p:txBody>
      </p:sp>
      <p:sp>
        <p:nvSpPr>
          <p:cNvPr id="12" name="Text Placeholder 8">
            <a:extLst>
              <a:ext uri="{FF2B5EF4-FFF2-40B4-BE49-F238E27FC236}">
                <a16:creationId xmlns:a16="http://schemas.microsoft.com/office/drawing/2014/main" id="{8D3CB293-5E1D-42BD-BB1A-85D390AFE24D}"/>
              </a:ext>
            </a:extLst>
          </p:cNvPr>
          <p:cNvSpPr>
            <a:spLocks noGrp="1"/>
          </p:cNvSpPr>
          <p:nvPr>
            <p:ph type="body" sz="quarter" idx="10" hasCustomPrompt="1"/>
          </p:nvPr>
        </p:nvSpPr>
        <p:spPr>
          <a:xfrm>
            <a:off x="526256" y="4125733"/>
            <a:ext cx="5016606" cy="1204541"/>
          </a:xfrm>
        </p:spPr>
        <p:txBody>
          <a:bodyPr>
            <a:noAutofit/>
          </a:bodyPr>
          <a:lstStyle>
            <a:lvl1pPr>
              <a:lnSpc>
                <a:spcPct val="85000"/>
              </a:lnSpc>
              <a:defRPr sz="2800">
                <a:solidFill>
                  <a:schemeClr val="bg1"/>
                </a:solidFill>
                <a:latin typeface="+mn-lt"/>
              </a:defRPr>
            </a:lvl1pPr>
            <a:lvl2pPr>
              <a:defRPr sz="2800"/>
            </a:lvl2pPr>
            <a:lvl3pPr>
              <a:defRPr sz="2800"/>
            </a:lvl3pPr>
            <a:lvl4pPr>
              <a:defRPr sz="2800"/>
            </a:lvl4pPr>
            <a:lvl5pPr>
              <a:defRPr sz="2800"/>
            </a:lvl5pPr>
          </a:lstStyle>
          <a:p>
            <a:pPr lvl="0"/>
            <a:r>
              <a:rPr lang="en-US" dirty="0"/>
              <a:t>Click to edit subheading</a:t>
            </a:r>
            <a:br>
              <a:rPr lang="en-US" dirty="0"/>
            </a:br>
            <a:r>
              <a:rPr lang="en-US" dirty="0"/>
              <a:t>Can span up </a:t>
            </a:r>
            <a:br>
              <a:rPr lang="en-US" dirty="0"/>
            </a:br>
            <a:r>
              <a:rPr lang="en-US" dirty="0"/>
              <a:t>to 3 lines</a:t>
            </a:r>
            <a:endParaRPr lang="en-GB" dirty="0"/>
          </a:p>
        </p:txBody>
      </p:sp>
      <p:sp>
        <p:nvSpPr>
          <p:cNvPr id="13" name="Slide Number Placeholder 6">
            <a:extLst>
              <a:ext uri="{FF2B5EF4-FFF2-40B4-BE49-F238E27FC236}">
                <a16:creationId xmlns:a16="http://schemas.microsoft.com/office/drawing/2014/main" id="{1843FFC4-5A32-4222-AA2D-2C0ED1D18DC0}"/>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b="1">
                <a:solidFill>
                  <a:schemeClr val="bg1"/>
                </a:solidFill>
                <a:latin typeface="+mn-lt"/>
              </a:defRPr>
            </a:lvl1pPr>
          </a:lstStyle>
          <a:p>
            <a:fld id="{7B5B176D-AD98-464F-9F48-2D39BCB07DB2}" type="slidenum">
              <a:rPr lang="en-GB" smtClean="0"/>
              <a:pPr/>
              <a:t>‹#›</a:t>
            </a:fld>
            <a:endParaRPr lang="en-GB" dirty="0"/>
          </a:p>
        </p:txBody>
      </p:sp>
    </p:spTree>
    <p:extLst>
      <p:ext uri="{BB962C8B-B14F-4D97-AF65-F5344CB8AC3E}">
        <p14:creationId xmlns:p14="http://schemas.microsoft.com/office/powerpoint/2010/main" val="2018556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_Title + Be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atin typeface="+mn-lt"/>
              </a:defRPr>
            </a:lvl1pPr>
          </a:lstStyle>
          <a:p>
            <a:r>
              <a:rPr lang="en-GB" dirty="0"/>
              <a:t>Click to edit Master title style</a:t>
            </a:r>
            <a:br>
              <a:rPr lang="en-GB" dirty="0"/>
            </a:br>
            <a:r>
              <a:rPr lang="en-GB" dirty="0"/>
              <a:t>Title can span up to 2 lines</a:t>
            </a:r>
          </a:p>
        </p:txBody>
      </p:sp>
      <p:sp>
        <p:nvSpPr>
          <p:cNvPr id="7" name="Graphic 5">
            <a:extLst>
              <a:ext uri="{FF2B5EF4-FFF2-40B4-BE49-F238E27FC236}">
                <a16:creationId xmlns:a16="http://schemas.microsoft.com/office/drawing/2014/main" id="{5DAE4771-85EE-432C-82A4-8F4FA200626D}"/>
              </a:ext>
            </a:extLst>
          </p:cNvPr>
          <p:cNvSpPr/>
          <p:nvPr/>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latin typeface="+mn-lt"/>
            </a:endParaRPr>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6" name="Footer Placeholder 5">
            <a:extLst>
              <a:ext uri="{FF2B5EF4-FFF2-40B4-BE49-F238E27FC236}">
                <a16:creationId xmlns:a16="http://schemas.microsoft.com/office/drawing/2014/main" id="{C26A6DC0-8378-48A0-86D3-A12DB65A52CE}"/>
              </a:ext>
            </a:extLst>
          </p:cNvPr>
          <p:cNvSpPr>
            <a:spLocks noGrp="1"/>
          </p:cNvSpPr>
          <p:nvPr>
            <p:ph type="ftr" sz="quarter" idx="3"/>
          </p:nvPr>
        </p:nvSpPr>
        <p:spPr>
          <a:xfrm>
            <a:off x="512193" y="6519124"/>
            <a:ext cx="5421881" cy="92333"/>
          </a:xfrm>
          <a:prstGeom prst="rect">
            <a:avLst/>
          </a:prstGeom>
        </p:spPr>
        <p:txBody>
          <a:bodyPr vert="horz" wrap="square" lIns="0" tIns="0" rIns="0" bIns="0" rtlCol="0" anchor="ctr">
            <a:spAutoFit/>
          </a:bodyPr>
          <a:lstStyle>
            <a:lvl1pPr algn="l">
              <a:defRPr sz="600">
                <a:solidFill>
                  <a:schemeClr val="tx1"/>
                </a:solidFill>
                <a:latin typeface="+mn-lt"/>
              </a:defRPr>
            </a:lvl1pPr>
          </a:lstStyle>
          <a:p>
            <a:r>
              <a:rPr lang="en-GB"/>
              <a:t>Copyright© 2019 Sinch. All rights reserved. NDA Confidential.</a:t>
            </a:r>
            <a:endParaRPr lang="en-GB" dirty="0"/>
          </a:p>
        </p:txBody>
      </p:sp>
      <p:sp>
        <p:nvSpPr>
          <p:cNvPr id="10" name="Slide Number Placeholder 6">
            <a:extLst>
              <a:ext uri="{FF2B5EF4-FFF2-40B4-BE49-F238E27FC236}">
                <a16:creationId xmlns:a16="http://schemas.microsoft.com/office/drawing/2014/main" id="{6F4EFDA8-2FF0-4138-B807-8B25F1DC5B0F}"/>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a:solidFill>
                  <a:schemeClr val="tx1"/>
                </a:solidFill>
                <a:latin typeface="+mn-lt"/>
              </a:defRPr>
            </a:lvl1pPr>
          </a:lstStyle>
          <a:p>
            <a:fld id="{7B5B176D-AD98-464F-9F48-2D39BCB07DB2}" type="slidenum">
              <a:rPr lang="en-GB" smtClean="0"/>
              <a:pPr/>
              <a:t>‹#›</a:t>
            </a:fld>
            <a:endParaRPr lang="en-GB" dirty="0"/>
          </a:p>
        </p:txBody>
      </p:sp>
    </p:spTree>
    <p:extLst>
      <p:ext uri="{BB962C8B-B14F-4D97-AF65-F5344CB8AC3E}">
        <p14:creationId xmlns:p14="http://schemas.microsoft.com/office/powerpoint/2010/main" val="200464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atin typeface="+mn-lt"/>
              </a:defRPr>
            </a:lvl1pPr>
          </a:lstStyle>
          <a:p>
            <a:r>
              <a:rPr lang="en-GB" dirty="0"/>
              <a:t>Click to edit Master title style</a:t>
            </a:r>
            <a:br>
              <a:rPr lang="en-GB" dirty="0"/>
            </a:br>
            <a:r>
              <a:rPr lang="en-GB" dirty="0"/>
              <a:t>Title can span up to 2 lines</a:t>
            </a:r>
          </a:p>
        </p:txBody>
      </p:sp>
      <p:sp>
        <p:nvSpPr>
          <p:cNvPr id="7" name="Graphic 5">
            <a:extLst>
              <a:ext uri="{FF2B5EF4-FFF2-40B4-BE49-F238E27FC236}">
                <a16:creationId xmlns:a16="http://schemas.microsoft.com/office/drawing/2014/main" id="{5DAE4771-85EE-432C-82A4-8F4FA200626D}"/>
              </a:ext>
            </a:extLst>
          </p:cNvPr>
          <p:cNvSpPr/>
          <p:nvPr/>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latin typeface="+mn-lt"/>
            </a:endParaRPr>
          </a:p>
        </p:txBody>
      </p:sp>
      <p:sp>
        <p:nvSpPr>
          <p:cNvPr id="5" name="Footer Placeholder 5">
            <a:extLst>
              <a:ext uri="{FF2B5EF4-FFF2-40B4-BE49-F238E27FC236}">
                <a16:creationId xmlns:a16="http://schemas.microsoft.com/office/drawing/2014/main" id="{2A255AA9-6DC5-42FF-81B3-6038B9E5F6EA}"/>
              </a:ext>
            </a:extLst>
          </p:cNvPr>
          <p:cNvSpPr>
            <a:spLocks noGrp="1"/>
          </p:cNvSpPr>
          <p:nvPr>
            <p:ph type="ftr" sz="quarter" idx="3"/>
          </p:nvPr>
        </p:nvSpPr>
        <p:spPr>
          <a:xfrm>
            <a:off x="512193" y="6519124"/>
            <a:ext cx="5421881" cy="92333"/>
          </a:xfrm>
          <a:prstGeom prst="rect">
            <a:avLst/>
          </a:prstGeom>
        </p:spPr>
        <p:txBody>
          <a:bodyPr vert="horz" wrap="square" lIns="0" tIns="0" rIns="0" bIns="0" rtlCol="0" anchor="ctr">
            <a:spAutoFit/>
          </a:bodyPr>
          <a:lstStyle>
            <a:lvl1pPr algn="l">
              <a:defRPr sz="600">
                <a:solidFill>
                  <a:schemeClr val="tx1"/>
                </a:solidFill>
                <a:latin typeface="+mn-lt"/>
              </a:defRPr>
            </a:lvl1pPr>
          </a:lstStyle>
          <a:p>
            <a:r>
              <a:rPr lang="en-GB"/>
              <a:t>Copyright© 2019 Sinch. All rights reserved. NDA Confidential.</a:t>
            </a:r>
            <a:endParaRPr lang="en-GB" dirty="0"/>
          </a:p>
        </p:txBody>
      </p:sp>
      <p:sp>
        <p:nvSpPr>
          <p:cNvPr id="9" name="Slide Number Placeholder 6">
            <a:extLst>
              <a:ext uri="{FF2B5EF4-FFF2-40B4-BE49-F238E27FC236}">
                <a16:creationId xmlns:a16="http://schemas.microsoft.com/office/drawing/2014/main" id="{4EE3D843-E720-446E-A0FE-210422D7760D}"/>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a:solidFill>
                  <a:schemeClr val="tx1"/>
                </a:solidFill>
                <a:latin typeface="+mn-lt"/>
              </a:defRPr>
            </a:lvl1pPr>
          </a:lstStyle>
          <a:p>
            <a:fld id="{7B5B176D-AD98-464F-9F48-2D39BCB07DB2}" type="slidenum">
              <a:rPr lang="en-GB" smtClean="0"/>
              <a:pPr/>
              <a:t>‹#›</a:t>
            </a:fld>
            <a:endParaRPr lang="en-GB" dirty="0"/>
          </a:p>
        </p:txBody>
      </p:sp>
    </p:spTree>
    <p:extLst>
      <p:ext uri="{BB962C8B-B14F-4D97-AF65-F5344CB8AC3E}">
        <p14:creationId xmlns:p14="http://schemas.microsoft.com/office/powerpoint/2010/main" val="1548598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tle Only 3">
    <p:bg>
      <p:bgPr>
        <a:solidFill>
          <a:schemeClr val="tx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DB73D29-9F5D-4D58-B38A-DF215B3B940E}"/>
              </a:ext>
            </a:extLst>
          </p:cNvPr>
          <p:cNvSpPr>
            <a:spLocks noGrp="1"/>
          </p:cNvSpPr>
          <p:nvPr>
            <p:ph type="title" hasCustomPrompt="1"/>
          </p:nvPr>
        </p:nvSpPr>
        <p:spPr>
          <a:xfrm>
            <a:off x="515939" y="438150"/>
            <a:ext cx="11160123" cy="864150"/>
          </a:xfrm>
        </p:spPr>
        <p:txBody>
          <a:bodyPr anchor="b"/>
          <a:lstStyle>
            <a:lvl1pPr>
              <a:defRPr>
                <a:latin typeface="+mn-lt"/>
              </a:defRPr>
            </a:lvl1pPr>
          </a:lstStyle>
          <a:p>
            <a:r>
              <a:rPr lang="en-GB" dirty="0"/>
              <a:t>Click to edit Master title style</a:t>
            </a:r>
            <a:br>
              <a:rPr lang="en-GB" dirty="0"/>
            </a:br>
            <a:r>
              <a:rPr lang="en-GB" dirty="0"/>
              <a:t>Title can span up to 2 lines</a:t>
            </a:r>
          </a:p>
        </p:txBody>
      </p:sp>
      <p:sp>
        <p:nvSpPr>
          <p:cNvPr id="15" name="Footer Placeholder 5">
            <a:extLst>
              <a:ext uri="{FF2B5EF4-FFF2-40B4-BE49-F238E27FC236}">
                <a16:creationId xmlns:a16="http://schemas.microsoft.com/office/drawing/2014/main" id="{E114F7DC-43C9-4B12-890C-57FC69963C71}"/>
              </a:ext>
            </a:extLst>
          </p:cNvPr>
          <p:cNvSpPr>
            <a:spLocks noGrp="1"/>
          </p:cNvSpPr>
          <p:nvPr>
            <p:ph type="ftr" sz="quarter" idx="3"/>
          </p:nvPr>
        </p:nvSpPr>
        <p:spPr>
          <a:xfrm>
            <a:off x="512193" y="6519124"/>
            <a:ext cx="5421881" cy="92333"/>
          </a:xfrm>
          <a:prstGeom prst="rect">
            <a:avLst/>
          </a:prstGeom>
        </p:spPr>
        <p:txBody>
          <a:bodyPr vert="horz" wrap="square" lIns="0" tIns="0" rIns="0" bIns="0" rtlCol="0" anchor="ctr">
            <a:spAutoFit/>
          </a:bodyPr>
          <a:lstStyle>
            <a:lvl1pPr algn="l">
              <a:defRPr sz="600">
                <a:solidFill>
                  <a:schemeClr val="tx1"/>
                </a:solidFill>
                <a:latin typeface="+mn-lt"/>
              </a:defRPr>
            </a:lvl1pPr>
          </a:lstStyle>
          <a:p>
            <a:r>
              <a:rPr lang="en-GB"/>
              <a:t>Copyright© 2019 Sinch. All rights reserved. NDA Confidential.</a:t>
            </a:r>
            <a:endParaRPr lang="en-GB" dirty="0"/>
          </a:p>
        </p:txBody>
      </p:sp>
      <p:sp>
        <p:nvSpPr>
          <p:cNvPr id="16" name="Slide Number Placeholder 6">
            <a:extLst>
              <a:ext uri="{FF2B5EF4-FFF2-40B4-BE49-F238E27FC236}">
                <a16:creationId xmlns:a16="http://schemas.microsoft.com/office/drawing/2014/main" id="{6C095686-D4A8-4A5A-985B-2438D5D0697C}"/>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a:solidFill>
                  <a:schemeClr val="tx1"/>
                </a:solidFill>
                <a:latin typeface="+mn-lt"/>
              </a:defRPr>
            </a:lvl1pPr>
          </a:lstStyle>
          <a:p>
            <a:fld id="{7B5B176D-AD98-464F-9F48-2D39BCB07DB2}" type="slidenum">
              <a:rPr lang="en-GB" smtClean="0"/>
              <a:pPr/>
              <a:t>‹#›</a:t>
            </a:fld>
            <a:endParaRPr lang="en-GB" dirty="0"/>
          </a:p>
        </p:txBody>
      </p:sp>
      <p:sp>
        <p:nvSpPr>
          <p:cNvPr id="17" name="Graphic 5">
            <a:extLst>
              <a:ext uri="{FF2B5EF4-FFF2-40B4-BE49-F238E27FC236}">
                <a16:creationId xmlns:a16="http://schemas.microsoft.com/office/drawing/2014/main" id="{3E4B0577-E058-435E-84AF-4857E4AF92B7}"/>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2">
              <a:lumMod val="20000"/>
              <a:lumOff val="80000"/>
              <a:alpha val="30000"/>
            </a:schemeClr>
          </a:solidFill>
          <a:ln w="5412" cap="flat">
            <a:noFill/>
            <a:prstDash val="solid"/>
            <a:miter/>
          </a:ln>
        </p:spPr>
        <p:txBody>
          <a:bodyPr rtlCol="0" anchor="ctr"/>
          <a:lstStyle/>
          <a:p>
            <a:endParaRPr lang="en-GB">
              <a:latin typeface="+mn-lt"/>
            </a:endParaRPr>
          </a:p>
        </p:txBody>
      </p:sp>
    </p:spTree>
    <p:extLst>
      <p:ext uri="{BB962C8B-B14F-4D97-AF65-F5344CB8AC3E}">
        <p14:creationId xmlns:p14="http://schemas.microsoft.com/office/powerpoint/2010/main" val="238156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itle Only 4">
    <p:bg>
      <p:bgPr>
        <a:solidFill>
          <a:schemeClr val="accent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D4DB2B0-CB1C-4CA2-B5FF-77388624BAC4}"/>
              </a:ext>
            </a:extLst>
          </p:cNvPr>
          <p:cNvSpPr>
            <a:spLocks noGrp="1"/>
          </p:cNvSpPr>
          <p:nvPr>
            <p:ph type="title" hasCustomPrompt="1"/>
          </p:nvPr>
        </p:nvSpPr>
        <p:spPr>
          <a:xfrm>
            <a:off x="515939" y="438150"/>
            <a:ext cx="11160123" cy="864150"/>
          </a:xfrm>
        </p:spPr>
        <p:txBody>
          <a:bodyPr anchor="b"/>
          <a:lstStyle>
            <a:lvl1pPr>
              <a:defRPr>
                <a:solidFill>
                  <a:schemeClr val="bg1"/>
                </a:solidFill>
                <a:latin typeface="+mn-lt"/>
              </a:defRPr>
            </a:lvl1pPr>
          </a:lstStyle>
          <a:p>
            <a:r>
              <a:rPr lang="en-GB" dirty="0"/>
              <a:t>Click to edit Master title style</a:t>
            </a:r>
            <a:br>
              <a:rPr lang="en-GB" dirty="0"/>
            </a:br>
            <a:r>
              <a:rPr lang="en-GB" dirty="0"/>
              <a:t>Title can span up to 2 lines</a:t>
            </a:r>
          </a:p>
        </p:txBody>
      </p:sp>
      <p:sp>
        <p:nvSpPr>
          <p:cNvPr id="15" name="Footer Placeholder 5">
            <a:extLst>
              <a:ext uri="{FF2B5EF4-FFF2-40B4-BE49-F238E27FC236}">
                <a16:creationId xmlns:a16="http://schemas.microsoft.com/office/drawing/2014/main" id="{5E4D9F27-FDFE-4688-B138-19771205259A}"/>
              </a:ext>
            </a:extLst>
          </p:cNvPr>
          <p:cNvSpPr>
            <a:spLocks noGrp="1"/>
          </p:cNvSpPr>
          <p:nvPr>
            <p:ph type="ftr" sz="quarter" idx="3"/>
          </p:nvPr>
        </p:nvSpPr>
        <p:spPr>
          <a:xfrm>
            <a:off x="512193" y="6519124"/>
            <a:ext cx="5421881" cy="92333"/>
          </a:xfrm>
          <a:prstGeom prst="rect">
            <a:avLst/>
          </a:prstGeom>
        </p:spPr>
        <p:txBody>
          <a:bodyPr vert="horz" wrap="square" lIns="0" tIns="0" rIns="0" bIns="0" rtlCol="0" anchor="ctr">
            <a:spAutoFit/>
          </a:bodyPr>
          <a:lstStyle>
            <a:lvl1pPr algn="l">
              <a:defRPr sz="600">
                <a:solidFill>
                  <a:schemeClr val="bg1"/>
                </a:solidFill>
                <a:latin typeface="+mn-lt"/>
              </a:defRPr>
            </a:lvl1pPr>
          </a:lstStyle>
          <a:p>
            <a:r>
              <a:rPr lang="en-GB"/>
              <a:t>Copyright© 2019 Sinch. All rights reserved. NDA Confidential.</a:t>
            </a:r>
            <a:endParaRPr lang="en-GB" dirty="0"/>
          </a:p>
        </p:txBody>
      </p:sp>
      <p:sp>
        <p:nvSpPr>
          <p:cNvPr id="16" name="Slide Number Placeholder 6">
            <a:extLst>
              <a:ext uri="{FF2B5EF4-FFF2-40B4-BE49-F238E27FC236}">
                <a16:creationId xmlns:a16="http://schemas.microsoft.com/office/drawing/2014/main" id="{1E0D580A-6183-431D-AAF2-4AEE21C2BC7F}"/>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a:solidFill>
                  <a:schemeClr val="bg1"/>
                </a:solidFill>
                <a:latin typeface="+mn-lt"/>
              </a:defRPr>
            </a:lvl1pPr>
          </a:lstStyle>
          <a:p>
            <a:fld id="{7B5B176D-AD98-464F-9F48-2D39BCB07DB2}" type="slidenum">
              <a:rPr lang="en-GB" smtClean="0"/>
              <a:pPr/>
              <a:t>‹#›</a:t>
            </a:fld>
            <a:endParaRPr lang="en-GB" dirty="0"/>
          </a:p>
        </p:txBody>
      </p:sp>
      <p:sp>
        <p:nvSpPr>
          <p:cNvPr id="17" name="Graphic 5">
            <a:extLst>
              <a:ext uri="{FF2B5EF4-FFF2-40B4-BE49-F238E27FC236}">
                <a16:creationId xmlns:a16="http://schemas.microsoft.com/office/drawing/2014/main" id="{74911E22-95C0-4DC4-B22F-C755D8FB4C09}"/>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2">
              <a:lumMod val="20000"/>
              <a:lumOff val="80000"/>
              <a:alpha val="30000"/>
            </a:schemeClr>
          </a:solidFill>
          <a:ln w="5412" cap="flat">
            <a:noFill/>
            <a:prstDash val="solid"/>
            <a:miter/>
          </a:ln>
        </p:spPr>
        <p:txBody>
          <a:bodyPr rtlCol="0" anchor="ctr"/>
          <a:lstStyle/>
          <a:p>
            <a:endParaRPr lang="en-GB">
              <a:latin typeface="+mn-lt"/>
            </a:endParaRPr>
          </a:p>
        </p:txBody>
      </p:sp>
    </p:spTree>
    <p:extLst>
      <p:ext uri="{BB962C8B-B14F-4D97-AF65-F5344CB8AC3E}">
        <p14:creationId xmlns:p14="http://schemas.microsoft.com/office/powerpoint/2010/main" val="3966468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Only 5">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8C5EA4A-F6D1-442E-88E8-E13203476300}"/>
              </a:ext>
            </a:extLst>
          </p:cNvPr>
          <p:cNvSpPr>
            <a:spLocks noGrp="1"/>
          </p:cNvSpPr>
          <p:nvPr>
            <p:ph type="title" hasCustomPrompt="1"/>
          </p:nvPr>
        </p:nvSpPr>
        <p:spPr>
          <a:xfrm>
            <a:off x="515939" y="438150"/>
            <a:ext cx="11160123" cy="864150"/>
          </a:xfrm>
        </p:spPr>
        <p:txBody>
          <a:bodyPr anchor="b"/>
          <a:lstStyle>
            <a:lvl1pPr>
              <a:defRPr>
                <a:solidFill>
                  <a:schemeClr val="bg1"/>
                </a:solidFill>
                <a:latin typeface="+mn-lt"/>
              </a:defRPr>
            </a:lvl1pPr>
          </a:lstStyle>
          <a:p>
            <a:r>
              <a:rPr lang="en-GB" dirty="0"/>
              <a:t>Click to edit Master title style</a:t>
            </a:r>
            <a:br>
              <a:rPr lang="en-GB" dirty="0"/>
            </a:br>
            <a:r>
              <a:rPr lang="en-GB" dirty="0"/>
              <a:t>Title can span up to 2 lines</a:t>
            </a:r>
          </a:p>
        </p:txBody>
      </p:sp>
      <p:sp>
        <p:nvSpPr>
          <p:cNvPr id="10" name="Footer Placeholder 5">
            <a:extLst>
              <a:ext uri="{FF2B5EF4-FFF2-40B4-BE49-F238E27FC236}">
                <a16:creationId xmlns:a16="http://schemas.microsoft.com/office/drawing/2014/main" id="{04E3882E-AB3D-41C1-8D70-250AA8043C75}"/>
              </a:ext>
            </a:extLst>
          </p:cNvPr>
          <p:cNvSpPr>
            <a:spLocks noGrp="1"/>
          </p:cNvSpPr>
          <p:nvPr>
            <p:ph type="ftr" sz="quarter" idx="3"/>
          </p:nvPr>
        </p:nvSpPr>
        <p:spPr>
          <a:xfrm>
            <a:off x="512193" y="6519124"/>
            <a:ext cx="5421881" cy="92333"/>
          </a:xfrm>
          <a:prstGeom prst="rect">
            <a:avLst/>
          </a:prstGeom>
        </p:spPr>
        <p:txBody>
          <a:bodyPr vert="horz" wrap="square" lIns="0" tIns="0" rIns="0" bIns="0" rtlCol="0" anchor="ctr">
            <a:spAutoFit/>
          </a:bodyPr>
          <a:lstStyle>
            <a:lvl1pPr algn="l">
              <a:defRPr sz="600">
                <a:solidFill>
                  <a:schemeClr val="bg1"/>
                </a:solidFill>
                <a:latin typeface="+mn-lt"/>
              </a:defRPr>
            </a:lvl1pPr>
          </a:lstStyle>
          <a:p>
            <a:r>
              <a:rPr lang="en-GB"/>
              <a:t>Copyright© 2019 Sinch. All rights reserved. NDA Confidential.</a:t>
            </a:r>
            <a:endParaRPr lang="en-GB" dirty="0"/>
          </a:p>
        </p:txBody>
      </p:sp>
      <p:sp>
        <p:nvSpPr>
          <p:cNvPr id="15" name="Slide Number Placeholder 6">
            <a:extLst>
              <a:ext uri="{FF2B5EF4-FFF2-40B4-BE49-F238E27FC236}">
                <a16:creationId xmlns:a16="http://schemas.microsoft.com/office/drawing/2014/main" id="{16043684-9CC9-4F26-B66F-FBBF64416894}"/>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a:solidFill>
                  <a:schemeClr val="bg1"/>
                </a:solidFill>
                <a:latin typeface="+mn-lt"/>
              </a:defRPr>
            </a:lvl1pPr>
          </a:lstStyle>
          <a:p>
            <a:fld id="{7B5B176D-AD98-464F-9F48-2D39BCB07DB2}" type="slidenum">
              <a:rPr lang="en-GB" smtClean="0"/>
              <a:pPr/>
              <a:t>‹#›</a:t>
            </a:fld>
            <a:endParaRPr lang="en-GB" dirty="0"/>
          </a:p>
        </p:txBody>
      </p:sp>
      <p:sp>
        <p:nvSpPr>
          <p:cNvPr id="17" name="Graphic 5">
            <a:extLst>
              <a:ext uri="{FF2B5EF4-FFF2-40B4-BE49-F238E27FC236}">
                <a16:creationId xmlns:a16="http://schemas.microsoft.com/office/drawing/2014/main" id="{ED46C8B8-D995-4BA3-A693-25ABB8B10ECF}"/>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accent1">
              <a:lumMod val="20000"/>
              <a:lumOff val="80000"/>
              <a:alpha val="20000"/>
            </a:schemeClr>
          </a:solidFill>
          <a:ln w="5412" cap="flat">
            <a:noFill/>
            <a:prstDash val="solid"/>
            <a:miter/>
          </a:ln>
        </p:spPr>
        <p:txBody>
          <a:bodyPr rtlCol="0" anchor="ctr"/>
          <a:lstStyle/>
          <a:p>
            <a:endParaRPr lang="en-GB">
              <a:solidFill>
                <a:schemeClr val="accent2">
                  <a:lumMod val="20000"/>
                  <a:lumOff val="80000"/>
                </a:schemeClr>
              </a:solidFill>
              <a:latin typeface="+mn-lt"/>
            </a:endParaRPr>
          </a:p>
        </p:txBody>
      </p:sp>
    </p:spTree>
    <p:extLst>
      <p:ext uri="{BB962C8B-B14F-4D97-AF65-F5344CB8AC3E}">
        <p14:creationId xmlns:p14="http://schemas.microsoft.com/office/powerpoint/2010/main" val="444607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Only 6">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FAD4AA1-25BA-412A-83EE-42A254514456}"/>
              </a:ext>
            </a:extLst>
          </p:cNvPr>
          <p:cNvSpPr>
            <a:spLocks noGrp="1"/>
          </p:cNvSpPr>
          <p:nvPr>
            <p:ph type="title" hasCustomPrompt="1"/>
          </p:nvPr>
        </p:nvSpPr>
        <p:spPr>
          <a:xfrm>
            <a:off x="515939" y="438150"/>
            <a:ext cx="11160123" cy="864150"/>
          </a:xfrm>
        </p:spPr>
        <p:txBody>
          <a:bodyPr anchor="b"/>
          <a:lstStyle>
            <a:lvl1pPr>
              <a:defRPr>
                <a:solidFill>
                  <a:schemeClr val="bg1"/>
                </a:solidFill>
                <a:latin typeface="+mn-lt"/>
              </a:defRPr>
            </a:lvl1pPr>
          </a:lstStyle>
          <a:p>
            <a:r>
              <a:rPr lang="en-GB" dirty="0"/>
              <a:t>Click to edit Master title style</a:t>
            </a:r>
            <a:br>
              <a:rPr lang="en-GB" dirty="0"/>
            </a:br>
            <a:r>
              <a:rPr lang="en-GB" dirty="0"/>
              <a:t>Title can span up to 2 lines</a:t>
            </a:r>
          </a:p>
        </p:txBody>
      </p:sp>
      <p:sp>
        <p:nvSpPr>
          <p:cNvPr id="12" name="Footer Placeholder 5">
            <a:extLst>
              <a:ext uri="{FF2B5EF4-FFF2-40B4-BE49-F238E27FC236}">
                <a16:creationId xmlns:a16="http://schemas.microsoft.com/office/drawing/2014/main" id="{5BE3D804-1F62-4203-ADBF-906D313F13B8}"/>
              </a:ext>
            </a:extLst>
          </p:cNvPr>
          <p:cNvSpPr>
            <a:spLocks noGrp="1"/>
          </p:cNvSpPr>
          <p:nvPr>
            <p:ph type="ftr" sz="quarter" idx="3"/>
          </p:nvPr>
        </p:nvSpPr>
        <p:spPr>
          <a:xfrm>
            <a:off x="512193" y="6519124"/>
            <a:ext cx="5421881" cy="92333"/>
          </a:xfrm>
          <a:prstGeom prst="rect">
            <a:avLst/>
          </a:prstGeom>
        </p:spPr>
        <p:txBody>
          <a:bodyPr vert="horz" wrap="square" lIns="0" tIns="0" rIns="0" bIns="0" rtlCol="0" anchor="ctr">
            <a:spAutoFit/>
          </a:bodyPr>
          <a:lstStyle>
            <a:lvl1pPr algn="l">
              <a:defRPr sz="600">
                <a:solidFill>
                  <a:schemeClr val="bg1"/>
                </a:solidFill>
                <a:latin typeface="+mn-lt"/>
              </a:defRPr>
            </a:lvl1pPr>
          </a:lstStyle>
          <a:p>
            <a:r>
              <a:rPr lang="en-GB"/>
              <a:t>Copyright© 2019 Sinch. All rights reserved. NDA Confidential.</a:t>
            </a:r>
            <a:endParaRPr lang="en-GB" dirty="0"/>
          </a:p>
        </p:txBody>
      </p:sp>
      <p:sp>
        <p:nvSpPr>
          <p:cNvPr id="15" name="Slide Number Placeholder 6">
            <a:extLst>
              <a:ext uri="{FF2B5EF4-FFF2-40B4-BE49-F238E27FC236}">
                <a16:creationId xmlns:a16="http://schemas.microsoft.com/office/drawing/2014/main" id="{04FEF449-4A95-4D6A-B544-83C9FEEE4DC4}"/>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a:solidFill>
                  <a:schemeClr val="bg1"/>
                </a:solidFill>
                <a:latin typeface="+mn-lt"/>
              </a:defRPr>
            </a:lvl1pPr>
          </a:lstStyle>
          <a:p>
            <a:fld id="{7B5B176D-AD98-464F-9F48-2D39BCB07DB2}" type="slidenum">
              <a:rPr lang="en-GB" smtClean="0"/>
              <a:pPr/>
              <a:t>‹#›</a:t>
            </a:fld>
            <a:endParaRPr lang="en-GB" dirty="0"/>
          </a:p>
        </p:txBody>
      </p:sp>
      <p:sp>
        <p:nvSpPr>
          <p:cNvPr id="17" name="Graphic 5">
            <a:extLst>
              <a:ext uri="{FF2B5EF4-FFF2-40B4-BE49-F238E27FC236}">
                <a16:creationId xmlns:a16="http://schemas.microsoft.com/office/drawing/2014/main" id="{3D63470E-BAD9-41B1-89D3-0E015B6D7D6D}"/>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60000"/>
              <a:lumOff val="40000"/>
              <a:alpha val="30000"/>
            </a:schemeClr>
          </a:solidFill>
          <a:ln w="5412" cap="flat">
            <a:noFill/>
            <a:prstDash val="solid"/>
            <a:miter/>
          </a:ln>
        </p:spPr>
        <p:txBody>
          <a:bodyPr rtlCol="0" anchor="ctr"/>
          <a:lstStyle/>
          <a:p>
            <a:endParaRPr lang="en-GB">
              <a:solidFill>
                <a:schemeClr val="accent2">
                  <a:lumMod val="20000"/>
                  <a:lumOff val="80000"/>
                </a:schemeClr>
              </a:solidFill>
              <a:latin typeface="+mn-lt"/>
            </a:endParaRPr>
          </a:p>
        </p:txBody>
      </p:sp>
    </p:spTree>
    <p:extLst>
      <p:ext uri="{BB962C8B-B14F-4D97-AF65-F5344CB8AC3E}">
        <p14:creationId xmlns:p14="http://schemas.microsoft.com/office/powerpoint/2010/main" val="365703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atin typeface="+mn-lt"/>
              </a:defRPr>
            </a:lvl1pPr>
          </a:lstStyle>
          <a:p>
            <a:r>
              <a:rPr lang="en-GB" dirty="0"/>
              <a:t>Click to edit Master title style</a:t>
            </a:r>
            <a:br>
              <a:rPr lang="en-GB" dirty="0"/>
            </a:br>
            <a:r>
              <a:rPr lang="en-GB" dirty="0"/>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168524"/>
            <a:ext cx="11160124" cy="4176713"/>
          </a:xfrm>
        </p:spPr>
        <p:txBody>
          <a:bodyPr/>
          <a:lstStyle>
            <a:lvl1pPr>
              <a:defRPr b="1">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Graphic 5">
            <a:extLst>
              <a:ext uri="{FF2B5EF4-FFF2-40B4-BE49-F238E27FC236}">
                <a16:creationId xmlns:a16="http://schemas.microsoft.com/office/drawing/2014/main" id="{5DAE4771-85EE-432C-82A4-8F4FA200626D}"/>
              </a:ext>
            </a:extLst>
          </p:cNvPr>
          <p:cNvSpPr/>
          <p:nvPr/>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latin typeface="+mn-lt"/>
            </a:endParaRPr>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6" name="Footer Placeholder 5">
            <a:extLst>
              <a:ext uri="{FF2B5EF4-FFF2-40B4-BE49-F238E27FC236}">
                <a16:creationId xmlns:a16="http://schemas.microsoft.com/office/drawing/2014/main" id="{79604BBF-84F9-428A-8EAE-EB5FE2B74162}"/>
              </a:ext>
            </a:extLst>
          </p:cNvPr>
          <p:cNvSpPr>
            <a:spLocks noGrp="1"/>
          </p:cNvSpPr>
          <p:nvPr>
            <p:ph type="ftr" sz="quarter" idx="3"/>
          </p:nvPr>
        </p:nvSpPr>
        <p:spPr>
          <a:xfrm>
            <a:off x="512193" y="6519124"/>
            <a:ext cx="5421881" cy="92333"/>
          </a:xfrm>
          <a:prstGeom prst="rect">
            <a:avLst/>
          </a:prstGeom>
        </p:spPr>
        <p:txBody>
          <a:bodyPr vert="horz" wrap="square" lIns="0" tIns="0" rIns="0" bIns="0" rtlCol="0" anchor="ctr">
            <a:spAutoFit/>
          </a:bodyPr>
          <a:lstStyle>
            <a:lvl1pPr algn="l">
              <a:defRPr sz="600">
                <a:solidFill>
                  <a:schemeClr val="tx1"/>
                </a:solidFill>
                <a:latin typeface="+mn-lt"/>
              </a:defRPr>
            </a:lvl1pPr>
          </a:lstStyle>
          <a:p>
            <a:r>
              <a:rPr lang="en-GB"/>
              <a:t>Copyright© 2019 Sinch. All rights reserved. NDA Confidential.</a:t>
            </a:r>
            <a:endParaRPr lang="en-GB" dirty="0"/>
          </a:p>
        </p:txBody>
      </p:sp>
      <p:sp>
        <p:nvSpPr>
          <p:cNvPr id="10" name="Slide Number Placeholder 6">
            <a:extLst>
              <a:ext uri="{FF2B5EF4-FFF2-40B4-BE49-F238E27FC236}">
                <a16:creationId xmlns:a16="http://schemas.microsoft.com/office/drawing/2014/main" id="{3C2D1D1C-8329-4A3A-9B7C-F0BF2C625A9F}"/>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a:solidFill>
                  <a:schemeClr val="tx1"/>
                </a:solidFill>
                <a:latin typeface="+mn-lt"/>
              </a:defRPr>
            </a:lvl1pPr>
          </a:lstStyle>
          <a:p>
            <a:fld id="{7B5B176D-AD98-464F-9F48-2D39BCB07DB2}" type="slidenum">
              <a:rPr lang="en-GB" smtClean="0"/>
              <a:pPr/>
              <a:t>‹#›</a:t>
            </a:fld>
            <a:endParaRPr lang="en-GB" dirty="0"/>
          </a:p>
        </p:txBody>
      </p:sp>
    </p:spTree>
    <p:extLst>
      <p:ext uri="{BB962C8B-B14F-4D97-AF65-F5344CB8AC3E}">
        <p14:creationId xmlns:p14="http://schemas.microsoft.com/office/powerpoint/2010/main" val="1293452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 Bullet point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atin typeface="+mn-lt"/>
              </a:defRPr>
            </a:lvl1pPr>
          </a:lstStyle>
          <a:p>
            <a:r>
              <a:rPr lang="en-GB" dirty="0"/>
              <a:t>Click to edit Master title style</a:t>
            </a:r>
            <a:br>
              <a:rPr lang="en-GB" dirty="0"/>
            </a:br>
            <a:r>
              <a:rPr lang="en-GB" dirty="0"/>
              <a:t>Title can span up to 2 lines</a:t>
            </a:r>
          </a:p>
        </p:txBody>
      </p:sp>
      <p:sp>
        <p:nvSpPr>
          <p:cNvPr id="7" name="Graphic 5">
            <a:extLst>
              <a:ext uri="{FF2B5EF4-FFF2-40B4-BE49-F238E27FC236}">
                <a16:creationId xmlns:a16="http://schemas.microsoft.com/office/drawing/2014/main" id="{5DAE4771-85EE-432C-82A4-8F4FA200626D}"/>
              </a:ext>
            </a:extLst>
          </p:cNvPr>
          <p:cNvSpPr/>
          <p:nvPr/>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latin typeface="+mn-lt"/>
            </a:endParaRPr>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6" name="Footer Placeholder 5">
            <a:extLst>
              <a:ext uri="{FF2B5EF4-FFF2-40B4-BE49-F238E27FC236}">
                <a16:creationId xmlns:a16="http://schemas.microsoft.com/office/drawing/2014/main" id="{79604BBF-84F9-428A-8EAE-EB5FE2B74162}"/>
              </a:ext>
            </a:extLst>
          </p:cNvPr>
          <p:cNvSpPr>
            <a:spLocks noGrp="1"/>
          </p:cNvSpPr>
          <p:nvPr>
            <p:ph type="ftr" sz="quarter" idx="3"/>
          </p:nvPr>
        </p:nvSpPr>
        <p:spPr>
          <a:xfrm>
            <a:off x="512193" y="6519124"/>
            <a:ext cx="5421881" cy="92333"/>
          </a:xfrm>
          <a:prstGeom prst="rect">
            <a:avLst/>
          </a:prstGeom>
        </p:spPr>
        <p:txBody>
          <a:bodyPr vert="horz" wrap="square" lIns="0" tIns="0" rIns="0" bIns="0" rtlCol="0" anchor="ctr">
            <a:spAutoFit/>
          </a:bodyPr>
          <a:lstStyle>
            <a:lvl1pPr algn="l">
              <a:defRPr sz="600">
                <a:solidFill>
                  <a:schemeClr val="tx1"/>
                </a:solidFill>
                <a:latin typeface="+mn-lt"/>
              </a:defRPr>
            </a:lvl1pPr>
          </a:lstStyle>
          <a:p>
            <a:r>
              <a:rPr lang="en-GB"/>
              <a:t>Copyright© 2019 Sinch. All rights reserved. NDA Confidential.</a:t>
            </a:r>
            <a:endParaRPr lang="en-GB" dirty="0"/>
          </a:p>
        </p:txBody>
      </p:sp>
      <p:sp>
        <p:nvSpPr>
          <p:cNvPr id="10" name="Slide Number Placeholder 6">
            <a:extLst>
              <a:ext uri="{FF2B5EF4-FFF2-40B4-BE49-F238E27FC236}">
                <a16:creationId xmlns:a16="http://schemas.microsoft.com/office/drawing/2014/main" id="{3C2D1D1C-8329-4A3A-9B7C-F0BF2C625A9F}"/>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a:solidFill>
                  <a:schemeClr val="tx1"/>
                </a:solidFill>
                <a:latin typeface="+mn-lt"/>
              </a:defRPr>
            </a:lvl1pPr>
          </a:lstStyle>
          <a:p>
            <a:fld id="{7B5B176D-AD98-464F-9F48-2D39BCB07DB2}" type="slidenum">
              <a:rPr lang="en-GB" smtClean="0"/>
              <a:pPr/>
              <a:t>‹#›</a:t>
            </a:fld>
            <a:endParaRPr lang="en-GB" dirty="0"/>
          </a:p>
        </p:txBody>
      </p:sp>
      <p:sp>
        <p:nvSpPr>
          <p:cNvPr id="11" name="Text Placeholder 3">
            <a:extLst>
              <a:ext uri="{FF2B5EF4-FFF2-40B4-BE49-F238E27FC236}">
                <a16:creationId xmlns:a16="http://schemas.microsoft.com/office/drawing/2014/main" id="{AEF0FBB8-2120-4520-84BA-E5E0133A7168}"/>
              </a:ext>
            </a:extLst>
          </p:cNvPr>
          <p:cNvSpPr>
            <a:spLocks noGrp="1"/>
          </p:cNvSpPr>
          <p:nvPr>
            <p:ph type="body" sz="quarter" idx="11"/>
          </p:nvPr>
        </p:nvSpPr>
        <p:spPr>
          <a:xfrm>
            <a:off x="515939" y="2168524"/>
            <a:ext cx="11160124" cy="4176713"/>
          </a:xfrm>
        </p:spPr>
        <p:txBody>
          <a:bodyPr/>
          <a:lstStyle>
            <a:lvl1pPr marL="285750" indent="-285750">
              <a:spcBef>
                <a:spcPts val="0"/>
              </a:spcBef>
              <a:spcAft>
                <a:spcPts val="1800"/>
              </a:spcAft>
              <a:buClr>
                <a:schemeClr val="tx2"/>
              </a:buClr>
              <a:buFont typeface="Arial" panose="020B0604020202020204" pitchFamily="34" charset="0"/>
              <a:buChar char="•"/>
              <a:defRPr sz="1800" b="0">
                <a:latin typeface="+mn-lt"/>
              </a:defRPr>
            </a:lvl1pPr>
            <a:lvl2pPr marL="573088" indent="-287338">
              <a:buClr>
                <a:schemeClr val="tx2"/>
              </a:buClr>
              <a:buFont typeface="Arial" panose="020B0604020202020204" pitchFamily="34" charset="0"/>
              <a:buChar char="•"/>
              <a:defRPr/>
            </a:lvl2pPr>
          </a:lstStyle>
          <a:p>
            <a:pPr lvl="0"/>
            <a:r>
              <a:rPr lang="en-US" dirty="0"/>
              <a:t>Edit Master text styles</a:t>
            </a:r>
          </a:p>
          <a:p>
            <a:pPr lvl="0"/>
            <a:endParaRPr lang="en-US" dirty="0"/>
          </a:p>
          <a:p>
            <a:pPr lvl="0"/>
            <a:endParaRPr lang="en-US" dirty="0"/>
          </a:p>
          <a:p>
            <a:pPr lvl="0"/>
            <a:endParaRPr lang="en-US" dirty="0"/>
          </a:p>
        </p:txBody>
      </p:sp>
    </p:spTree>
    <p:extLst>
      <p:ext uri="{BB962C8B-B14F-4D97-AF65-F5344CB8AC3E}">
        <p14:creationId xmlns:p14="http://schemas.microsoft.com/office/powerpoint/2010/main" val="1663101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4 Content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168525"/>
            <a:ext cx="5418136" cy="19169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Graphic 5">
            <a:extLst>
              <a:ext uri="{FF2B5EF4-FFF2-40B4-BE49-F238E27FC236}">
                <a16:creationId xmlns:a16="http://schemas.microsoft.com/office/drawing/2014/main" id="{5DAE4771-85EE-432C-82A4-8F4FA200626D}"/>
              </a:ext>
            </a:extLst>
          </p:cNvPr>
          <p:cNvSpPr/>
          <p:nvPr/>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11" name="Content Placeholder 4">
            <a:extLst>
              <a:ext uri="{FF2B5EF4-FFF2-40B4-BE49-F238E27FC236}">
                <a16:creationId xmlns:a16="http://schemas.microsoft.com/office/drawing/2014/main" id="{320DFE21-D413-44F0-AF7C-5A680C544B17}"/>
              </a:ext>
            </a:extLst>
          </p:cNvPr>
          <p:cNvSpPr>
            <a:spLocks noGrp="1"/>
          </p:cNvSpPr>
          <p:nvPr>
            <p:ph sz="quarter" idx="11"/>
          </p:nvPr>
        </p:nvSpPr>
        <p:spPr>
          <a:xfrm>
            <a:off x="515939" y="4429523"/>
            <a:ext cx="5418136" cy="19169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4">
            <a:extLst>
              <a:ext uri="{FF2B5EF4-FFF2-40B4-BE49-F238E27FC236}">
                <a16:creationId xmlns:a16="http://schemas.microsoft.com/office/drawing/2014/main" id="{669E0934-C7DC-423E-9FBE-C7E1D1628E5D}"/>
              </a:ext>
            </a:extLst>
          </p:cNvPr>
          <p:cNvSpPr>
            <a:spLocks noGrp="1"/>
          </p:cNvSpPr>
          <p:nvPr>
            <p:ph sz="quarter" idx="12"/>
          </p:nvPr>
        </p:nvSpPr>
        <p:spPr>
          <a:xfrm>
            <a:off x="6257925" y="2168525"/>
            <a:ext cx="5418136" cy="19169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4">
            <a:extLst>
              <a:ext uri="{FF2B5EF4-FFF2-40B4-BE49-F238E27FC236}">
                <a16:creationId xmlns:a16="http://schemas.microsoft.com/office/drawing/2014/main" id="{166CD23C-FE9E-44EB-9CB0-8BC5FAECE0DB}"/>
              </a:ext>
            </a:extLst>
          </p:cNvPr>
          <p:cNvSpPr>
            <a:spLocks noGrp="1"/>
          </p:cNvSpPr>
          <p:nvPr>
            <p:ph sz="quarter" idx="13"/>
          </p:nvPr>
        </p:nvSpPr>
        <p:spPr>
          <a:xfrm>
            <a:off x="6257925" y="4429523"/>
            <a:ext cx="5418136" cy="19169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Footer Placeholder 2">
            <a:extLst>
              <a:ext uri="{FF2B5EF4-FFF2-40B4-BE49-F238E27FC236}">
                <a16:creationId xmlns:a16="http://schemas.microsoft.com/office/drawing/2014/main" id="{FBCFC33C-2C92-4000-9449-8FD9DD86659F}"/>
              </a:ext>
            </a:extLst>
          </p:cNvPr>
          <p:cNvSpPr>
            <a:spLocks noGrp="1"/>
          </p:cNvSpPr>
          <p:nvPr>
            <p:ph type="ftr" sz="quarter" idx="14"/>
          </p:nvPr>
        </p:nvSpPr>
        <p:spPr/>
        <p:txBody>
          <a:bodyPr/>
          <a:lstStyle/>
          <a:p>
            <a:r>
              <a:rPr lang="en-GB" dirty="0"/>
              <a:t>Copyright© 2018 Sinch. All rights reserved. NDA Confidential.</a:t>
            </a:r>
          </a:p>
        </p:txBody>
      </p:sp>
      <p:sp>
        <p:nvSpPr>
          <p:cNvPr id="4" name="Slide Number Placeholder 3">
            <a:extLst>
              <a:ext uri="{FF2B5EF4-FFF2-40B4-BE49-F238E27FC236}">
                <a16:creationId xmlns:a16="http://schemas.microsoft.com/office/drawing/2014/main" id="{F650F393-FE84-4313-B335-5F1C8C7C45C8}"/>
              </a:ext>
            </a:extLst>
          </p:cNvPr>
          <p:cNvSpPr>
            <a:spLocks noGrp="1"/>
          </p:cNvSpPr>
          <p:nvPr>
            <p:ph type="sldNum" sz="quarter" idx="15"/>
          </p:nvPr>
        </p:nvSpPr>
        <p:spPr/>
        <p:txBody>
          <a:bodyPr/>
          <a:lstStyle/>
          <a:p>
            <a:fld id="{7B5B176D-AD98-464F-9F48-2D39BCB07DB2}" type="slidenum">
              <a:rPr lang="en-GB" smtClean="0"/>
              <a:pPr/>
              <a:t>‹#›</a:t>
            </a:fld>
            <a:endParaRPr lang="en-GB"/>
          </a:p>
        </p:txBody>
      </p:sp>
    </p:spTree>
    <p:extLst>
      <p:ext uri="{BB962C8B-B14F-4D97-AF65-F5344CB8AC3E}">
        <p14:creationId xmlns:p14="http://schemas.microsoft.com/office/powerpoint/2010/main" val="311921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 Double Bullet point lis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atin typeface="+mn-lt"/>
              </a:defRPr>
            </a:lvl1pPr>
          </a:lstStyle>
          <a:p>
            <a:r>
              <a:rPr lang="en-GB" dirty="0"/>
              <a:t>Click to edit Master title style</a:t>
            </a:r>
            <a:br>
              <a:rPr lang="en-GB" dirty="0"/>
            </a:br>
            <a:r>
              <a:rPr lang="en-GB" dirty="0"/>
              <a:t>Title can span up to 2 lines</a:t>
            </a:r>
          </a:p>
        </p:txBody>
      </p:sp>
      <p:sp>
        <p:nvSpPr>
          <p:cNvPr id="7" name="Graphic 5">
            <a:extLst>
              <a:ext uri="{FF2B5EF4-FFF2-40B4-BE49-F238E27FC236}">
                <a16:creationId xmlns:a16="http://schemas.microsoft.com/office/drawing/2014/main" id="{5DAE4771-85EE-432C-82A4-8F4FA200626D}"/>
              </a:ext>
            </a:extLst>
          </p:cNvPr>
          <p:cNvSpPr/>
          <p:nvPr/>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latin typeface="+mn-lt"/>
            </a:endParaRPr>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6" name="Footer Placeholder 5">
            <a:extLst>
              <a:ext uri="{FF2B5EF4-FFF2-40B4-BE49-F238E27FC236}">
                <a16:creationId xmlns:a16="http://schemas.microsoft.com/office/drawing/2014/main" id="{79604BBF-84F9-428A-8EAE-EB5FE2B74162}"/>
              </a:ext>
            </a:extLst>
          </p:cNvPr>
          <p:cNvSpPr>
            <a:spLocks noGrp="1"/>
          </p:cNvSpPr>
          <p:nvPr>
            <p:ph type="ftr" sz="quarter" idx="3"/>
          </p:nvPr>
        </p:nvSpPr>
        <p:spPr>
          <a:xfrm>
            <a:off x="512193" y="6519124"/>
            <a:ext cx="5421881" cy="92333"/>
          </a:xfrm>
          <a:prstGeom prst="rect">
            <a:avLst/>
          </a:prstGeom>
        </p:spPr>
        <p:txBody>
          <a:bodyPr vert="horz" wrap="square" lIns="0" tIns="0" rIns="0" bIns="0" rtlCol="0" anchor="ctr">
            <a:spAutoFit/>
          </a:bodyPr>
          <a:lstStyle>
            <a:lvl1pPr algn="l">
              <a:defRPr sz="600">
                <a:solidFill>
                  <a:schemeClr val="tx1"/>
                </a:solidFill>
                <a:latin typeface="+mn-lt"/>
              </a:defRPr>
            </a:lvl1pPr>
          </a:lstStyle>
          <a:p>
            <a:r>
              <a:rPr lang="en-GB"/>
              <a:t>Copyright© 2019 Sinch. All rights reserved. NDA Confidential.</a:t>
            </a:r>
            <a:endParaRPr lang="en-GB" dirty="0"/>
          </a:p>
        </p:txBody>
      </p:sp>
      <p:sp>
        <p:nvSpPr>
          <p:cNvPr id="10" name="Slide Number Placeholder 6">
            <a:extLst>
              <a:ext uri="{FF2B5EF4-FFF2-40B4-BE49-F238E27FC236}">
                <a16:creationId xmlns:a16="http://schemas.microsoft.com/office/drawing/2014/main" id="{3C2D1D1C-8329-4A3A-9B7C-F0BF2C625A9F}"/>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a:solidFill>
                  <a:schemeClr val="tx1"/>
                </a:solidFill>
                <a:latin typeface="+mn-lt"/>
              </a:defRPr>
            </a:lvl1pPr>
          </a:lstStyle>
          <a:p>
            <a:fld id="{7B5B176D-AD98-464F-9F48-2D39BCB07DB2}" type="slidenum">
              <a:rPr lang="en-GB" smtClean="0"/>
              <a:pPr/>
              <a:t>‹#›</a:t>
            </a:fld>
            <a:endParaRPr lang="en-GB" dirty="0"/>
          </a:p>
        </p:txBody>
      </p:sp>
      <p:sp>
        <p:nvSpPr>
          <p:cNvPr id="11" name="Text Placeholder 3">
            <a:extLst>
              <a:ext uri="{FF2B5EF4-FFF2-40B4-BE49-F238E27FC236}">
                <a16:creationId xmlns:a16="http://schemas.microsoft.com/office/drawing/2014/main" id="{AEF0FBB8-2120-4520-84BA-E5E0133A7168}"/>
              </a:ext>
            </a:extLst>
          </p:cNvPr>
          <p:cNvSpPr>
            <a:spLocks noGrp="1"/>
          </p:cNvSpPr>
          <p:nvPr>
            <p:ph type="body" sz="quarter" idx="11"/>
          </p:nvPr>
        </p:nvSpPr>
        <p:spPr>
          <a:xfrm>
            <a:off x="515939" y="2168524"/>
            <a:ext cx="5418135" cy="4176713"/>
          </a:xfrm>
        </p:spPr>
        <p:txBody>
          <a:bodyPr/>
          <a:lstStyle>
            <a:lvl1pPr marL="285750" indent="-285750">
              <a:spcBef>
                <a:spcPts val="0"/>
              </a:spcBef>
              <a:spcAft>
                <a:spcPts val="2100"/>
              </a:spcAft>
              <a:buClr>
                <a:schemeClr val="tx2"/>
              </a:buClr>
              <a:buFont typeface="Arial" panose="020B0604020202020204" pitchFamily="34" charset="0"/>
              <a:buChar char="•"/>
              <a:defRPr sz="1600" b="0">
                <a:latin typeface="+mn-lt"/>
              </a:defRPr>
            </a:lvl1pPr>
            <a:lvl2pPr marL="573088" indent="-287338">
              <a:buClr>
                <a:schemeClr val="tx2"/>
              </a:buClr>
              <a:buFont typeface="Arial" panose="020B0604020202020204" pitchFamily="34" charset="0"/>
              <a:buChar char="•"/>
              <a:defRPr/>
            </a:lvl2pPr>
          </a:lstStyle>
          <a:p>
            <a:pPr lvl="0"/>
            <a:r>
              <a:rPr lang="en-US" dirty="0"/>
              <a:t>Edit Master text styles</a:t>
            </a:r>
          </a:p>
          <a:p>
            <a:pPr lvl="0"/>
            <a:endParaRPr lang="en-US" dirty="0"/>
          </a:p>
          <a:p>
            <a:pPr lvl="0"/>
            <a:endParaRPr lang="en-US" dirty="0"/>
          </a:p>
          <a:p>
            <a:pPr lvl="0"/>
            <a:endParaRPr lang="en-US" dirty="0"/>
          </a:p>
        </p:txBody>
      </p:sp>
      <p:sp>
        <p:nvSpPr>
          <p:cNvPr id="9" name="Text Placeholder 3">
            <a:extLst>
              <a:ext uri="{FF2B5EF4-FFF2-40B4-BE49-F238E27FC236}">
                <a16:creationId xmlns:a16="http://schemas.microsoft.com/office/drawing/2014/main" id="{279706C8-F049-474F-BEA1-A7A057EF70C9}"/>
              </a:ext>
            </a:extLst>
          </p:cNvPr>
          <p:cNvSpPr>
            <a:spLocks noGrp="1"/>
          </p:cNvSpPr>
          <p:nvPr>
            <p:ph type="body" sz="quarter" idx="12"/>
          </p:nvPr>
        </p:nvSpPr>
        <p:spPr>
          <a:xfrm>
            <a:off x="6257928" y="2168524"/>
            <a:ext cx="5418135" cy="4176713"/>
          </a:xfrm>
        </p:spPr>
        <p:txBody>
          <a:bodyPr/>
          <a:lstStyle>
            <a:lvl1pPr marL="285750" indent="-285750">
              <a:spcBef>
                <a:spcPts val="0"/>
              </a:spcBef>
              <a:spcAft>
                <a:spcPts val="2100"/>
              </a:spcAft>
              <a:buClr>
                <a:schemeClr val="tx2"/>
              </a:buClr>
              <a:buFont typeface="Arial" panose="020B0604020202020204" pitchFamily="34" charset="0"/>
              <a:buChar char="•"/>
              <a:defRPr sz="1600" b="0">
                <a:latin typeface="+mn-lt"/>
              </a:defRPr>
            </a:lvl1pPr>
            <a:lvl2pPr marL="573088" indent="-287338">
              <a:buClr>
                <a:schemeClr val="tx2"/>
              </a:buClr>
              <a:buFont typeface="Arial" panose="020B0604020202020204" pitchFamily="34" charset="0"/>
              <a:buChar char="•"/>
              <a:defRPr/>
            </a:lvl2pPr>
          </a:lstStyle>
          <a:p>
            <a:pPr lvl="0"/>
            <a:r>
              <a:rPr lang="en-US" dirty="0"/>
              <a:t>Edit Master text styles</a:t>
            </a:r>
          </a:p>
          <a:p>
            <a:pPr lvl="0"/>
            <a:endParaRPr lang="en-US" dirty="0"/>
          </a:p>
          <a:p>
            <a:pPr lvl="0"/>
            <a:endParaRPr lang="en-US" dirty="0"/>
          </a:p>
          <a:p>
            <a:pPr lvl="0"/>
            <a:endParaRPr lang="en-US" dirty="0"/>
          </a:p>
        </p:txBody>
      </p:sp>
    </p:spTree>
    <p:extLst>
      <p:ext uri="{BB962C8B-B14F-4D97-AF65-F5344CB8AC3E}">
        <p14:creationId xmlns:p14="http://schemas.microsoft.com/office/powerpoint/2010/main" val="351342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 Content + Bubble Box 1">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9E0E5259-BA72-4468-AFF2-5103C15FCE9D}"/>
              </a:ext>
            </a:extLst>
          </p:cNvPr>
          <p:cNvSpPr/>
          <p:nvPr userDrawn="1"/>
        </p:nvSpPr>
        <p:spPr>
          <a:xfrm>
            <a:off x="0" y="5216198"/>
            <a:ext cx="12192000" cy="1641802"/>
          </a:xfrm>
          <a:custGeom>
            <a:avLst/>
            <a:gdLst>
              <a:gd name="connsiteX0" fmla="*/ 0 w 12192000"/>
              <a:gd name="connsiteY0" fmla="*/ 0 h 1641802"/>
              <a:gd name="connsiteX1" fmla="*/ 514326 w 12192000"/>
              <a:gd name="connsiteY1" fmla="*/ 0 h 1641802"/>
              <a:gd name="connsiteX2" fmla="*/ 514326 w 12192000"/>
              <a:gd name="connsiteY2" fmla="*/ 383499 h 1641802"/>
              <a:gd name="connsiteX3" fmla="*/ 1179278 w 12192000"/>
              <a:gd name="connsiteY3" fmla="*/ 0 h 1641802"/>
              <a:gd name="connsiteX4" fmla="*/ 4148087 w 12192000"/>
              <a:gd name="connsiteY4" fmla="*/ 0 h 1641802"/>
              <a:gd name="connsiteX5" fmla="*/ 4225876 w 12192000"/>
              <a:gd name="connsiteY5" fmla="*/ 0 h 1641802"/>
              <a:gd name="connsiteX6" fmla="*/ 9732963 w 12192000"/>
              <a:gd name="connsiteY6" fmla="*/ 0 h 1641802"/>
              <a:gd name="connsiteX7" fmla="*/ 10236452 w 12192000"/>
              <a:gd name="connsiteY7" fmla="*/ 0 h 1641802"/>
              <a:gd name="connsiteX8" fmla="*/ 12192000 w 12192000"/>
              <a:gd name="connsiteY8" fmla="*/ 0 h 1641802"/>
              <a:gd name="connsiteX9" fmla="*/ 12192000 w 12192000"/>
              <a:gd name="connsiteY9" fmla="*/ 1641802 h 1641802"/>
              <a:gd name="connsiteX10" fmla="*/ 0 w 12192000"/>
              <a:gd name="connsiteY10" fmla="*/ 1641802 h 164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641802">
                <a:moveTo>
                  <a:pt x="0" y="0"/>
                </a:moveTo>
                <a:lnTo>
                  <a:pt x="514326" y="0"/>
                </a:lnTo>
                <a:lnTo>
                  <a:pt x="514326" y="383499"/>
                </a:lnTo>
                <a:lnTo>
                  <a:pt x="1179278" y="0"/>
                </a:lnTo>
                <a:lnTo>
                  <a:pt x="4148087" y="0"/>
                </a:lnTo>
                <a:lnTo>
                  <a:pt x="4225876" y="0"/>
                </a:lnTo>
                <a:lnTo>
                  <a:pt x="9732963" y="0"/>
                </a:lnTo>
                <a:lnTo>
                  <a:pt x="10236452" y="0"/>
                </a:lnTo>
                <a:lnTo>
                  <a:pt x="12192000" y="0"/>
                </a:lnTo>
                <a:lnTo>
                  <a:pt x="12192000" y="1641802"/>
                </a:lnTo>
                <a:lnTo>
                  <a:pt x="0" y="164180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atin typeface="+mn-lt"/>
              </a:defRPr>
            </a:lvl1pPr>
          </a:lstStyle>
          <a:p>
            <a:r>
              <a:rPr lang="en-GB" dirty="0"/>
              <a:t>Click to edit Master title style</a:t>
            </a:r>
            <a:br>
              <a:rPr lang="en-GB" dirty="0"/>
            </a:br>
            <a:r>
              <a:rPr lang="en-GB" dirty="0"/>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168525"/>
            <a:ext cx="11160124" cy="2801130"/>
          </a:xfrm>
        </p:spPr>
        <p:txBody>
          <a:bodyPr>
            <a:norm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Graphic 5">
            <a:extLst>
              <a:ext uri="{FF2B5EF4-FFF2-40B4-BE49-F238E27FC236}">
                <a16:creationId xmlns:a16="http://schemas.microsoft.com/office/drawing/2014/main" id="{5DAE4771-85EE-432C-82A4-8F4FA200626D}"/>
              </a:ext>
            </a:extLst>
          </p:cNvPr>
          <p:cNvSpPr/>
          <p:nvPr/>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2">
              <a:lumMod val="20000"/>
              <a:lumOff val="80000"/>
              <a:alpha val="30000"/>
            </a:schemeClr>
          </a:solidFill>
          <a:ln w="5412" cap="flat">
            <a:noFill/>
            <a:prstDash val="solid"/>
            <a:miter/>
          </a:ln>
        </p:spPr>
        <p:txBody>
          <a:bodyPr rtlCol="0" anchor="ctr"/>
          <a:lstStyle/>
          <a:p>
            <a:endParaRPr lang="en-GB">
              <a:latin typeface="+mn-lt"/>
            </a:endParaRPr>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6" name="Footer Placeholder 5">
            <a:extLst>
              <a:ext uri="{FF2B5EF4-FFF2-40B4-BE49-F238E27FC236}">
                <a16:creationId xmlns:a16="http://schemas.microsoft.com/office/drawing/2014/main" id="{79604BBF-84F9-428A-8EAE-EB5FE2B74162}"/>
              </a:ext>
            </a:extLst>
          </p:cNvPr>
          <p:cNvSpPr>
            <a:spLocks noGrp="1"/>
          </p:cNvSpPr>
          <p:nvPr>
            <p:ph type="ftr" sz="quarter" idx="3"/>
          </p:nvPr>
        </p:nvSpPr>
        <p:spPr>
          <a:xfrm>
            <a:off x="512193" y="6519124"/>
            <a:ext cx="5421881" cy="92333"/>
          </a:xfrm>
          <a:prstGeom prst="rect">
            <a:avLst/>
          </a:prstGeom>
        </p:spPr>
        <p:txBody>
          <a:bodyPr vert="horz" wrap="square" lIns="0" tIns="0" rIns="0" bIns="0" rtlCol="0" anchor="ctr">
            <a:spAutoFit/>
          </a:bodyPr>
          <a:lstStyle>
            <a:lvl1pPr algn="l">
              <a:defRPr sz="600">
                <a:solidFill>
                  <a:schemeClr val="tx1"/>
                </a:solidFill>
                <a:latin typeface="+mn-lt"/>
              </a:defRPr>
            </a:lvl1pPr>
          </a:lstStyle>
          <a:p>
            <a:r>
              <a:rPr lang="en-GB"/>
              <a:t>Copyright© 2019 Sinch. All rights reserved. NDA Confidential.</a:t>
            </a:r>
            <a:endParaRPr lang="en-GB" dirty="0"/>
          </a:p>
        </p:txBody>
      </p:sp>
      <p:sp>
        <p:nvSpPr>
          <p:cNvPr id="10" name="Slide Number Placeholder 6">
            <a:extLst>
              <a:ext uri="{FF2B5EF4-FFF2-40B4-BE49-F238E27FC236}">
                <a16:creationId xmlns:a16="http://schemas.microsoft.com/office/drawing/2014/main" id="{3C2D1D1C-8329-4A3A-9B7C-F0BF2C625A9F}"/>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a:solidFill>
                  <a:schemeClr val="tx1"/>
                </a:solidFill>
                <a:latin typeface="+mn-lt"/>
              </a:defRPr>
            </a:lvl1pPr>
          </a:lstStyle>
          <a:p>
            <a:fld id="{7B5B176D-AD98-464F-9F48-2D39BCB07DB2}" type="slidenum">
              <a:rPr lang="en-GB" smtClean="0"/>
              <a:pPr/>
              <a:t>‹#›</a:t>
            </a:fld>
            <a:endParaRPr lang="en-GB" dirty="0"/>
          </a:p>
        </p:txBody>
      </p:sp>
      <p:sp>
        <p:nvSpPr>
          <p:cNvPr id="14" name="Text Placeholder 13">
            <a:extLst>
              <a:ext uri="{FF2B5EF4-FFF2-40B4-BE49-F238E27FC236}">
                <a16:creationId xmlns:a16="http://schemas.microsoft.com/office/drawing/2014/main" id="{B5F89CC3-F4DD-4DC4-A82C-E7DF3163F085}"/>
              </a:ext>
            </a:extLst>
          </p:cNvPr>
          <p:cNvSpPr>
            <a:spLocks noGrp="1"/>
          </p:cNvSpPr>
          <p:nvPr>
            <p:ph type="body" sz="quarter" idx="11"/>
          </p:nvPr>
        </p:nvSpPr>
        <p:spPr>
          <a:xfrm>
            <a:off x="512193" y="5739424"/>
            <a:ext cx="8229652" cy="650606"/>
          </a:xfrm>
        </p:spPr>
        <p:txBody>
          <a:bodyPr anchor="b"/>
          <a:lstStyle>
            <a:lvl1pPr>
              <a:lnSpc>
                <a:spcPct val="80000"/>
              </a:lnSpc>
              <a:defRPr>
                <a:solidFill>
                  <a:schemeClr val="accent2"/>
                </a:solidFill>
                <a:latin typeface="+mn-lt"/>
              </a:defRPr>
            </a:lvl1pPr>
            <a:lvl2pPr>
              <a:lnSpc>
                <a:spcPct val="80000"/>
              </a:lnSpc>
              <a:defRPr lang="en-GB" sz="2000" b="0" kern="1200" dirty="0">
                <a:solidFill>
                  <a:schemeClr val="accent2"/>
                </a:solidFill>
                <a:latin typeface="+mn-lt"/>
                <a:ea typeface="+mn-ea"/>
                <a:cs typeface="+mn-cs"/>
              </a:defRPr>
            </a:lvl2pPr>
          </a:lstStyle>
          <a:p>
            <a:pPr lvl="0"/>
            <a:r>
              <a:rPr lang="en-US" dirty="0"/>
              <a:t>Edit Master text styles</a:t>
            </a:r>
          </a:p>
          <a:p>
            <a:pPr lvl="1"/>
            <a:r>
              <a:rPr lang="en-GB" dirty="0"/>
              <a:t>Up to 2 lines</a:t>
            </a:r>
          </a:p>
        </p:txBody>
      </p:sp>
    </p:spTree>
    <p:extLst>
      <p:ext uri="{BB962C8B-B14F-4D97-AF65-F5344CB8AC3E}">
        <p14:creationId xmlns:p14="http://schemas.microsoft.com/office/powerpoint/2010/main" val="872852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 Content + Bubble Box 2">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9E0E5259-BA72-4468-AFF2-5103C15FCE9D}"/>
              </a:ext>
            </a:extLst>
          </p:cNvPr>
          <p:cNvSpPr/>
          <p:nvPr userDrawn="1"/>
        </p:nvSpPr>
        <p:spPr>
          <a:xfrm>
            <a:off x="0" y="5216198"/>
            <a:ext cx="12192000" cy="1641802"/>
          </a:xfrm>
          <a:custGeom>
            <a:avLst/>
            <a:gdLst>
              <a:gd name="connsiteX0" fmla="*/ 0 w 12192000"/>
              <a:gd name="connsiteY0" fmla="*/ 0 h 1641802"/>
              <a:gd name="connsiteX1" fmla="*/ 514326 w 12192000"/>
              <a:gd name="connsiteY1" fmla="*/ 0 h 1641802"/>
              <a:gd name="connsiteX2" fmla="*/ 514326 w 12192000"/>
              <a:gd name="connsiteY2" fmla="*/ 383499 h 1641802"/>
              <a:gd name="connsiteX3" fmla="*/ 1179278 w 12192000"/>
              <a:gd name="connsiteY3" fmla="*/ 0 h 1641802"/>
              <a:gd name="connsiteX4" fmla="*/ 4148087 w 12192000"/>
              <a:gd name="connsiteY4" fmla="*/ 0 h 1641802"/>
              <a:gd name="connsiteX5" fmla="*/ 4225876 w 12192000"/>
              <a:gd name="connsiteY5" fmla="*/ 0 h 1641802"/>
              <a:gd name="connsiteX6" fmla="*/ 9732963 w 12192000"/>
              <a:gd name="connsiteY6" fmla="*/ 0 h 1641802"/>
              <a:gd name="connsiteX7" fmla="*/ 10236452 w 12192000"/>
              <a:gd name="connsiteY7" fmla="*/ 0 h 1641802"/>
              <a:gd name="connsiteX8" fmla="*/ 12192000 w 12192000"/>
              <a:gd name="connsiteY8" fmla="*/ 0 h 1641802"/>
              <a:gd name="connsiteX9" fmla="*/ 12192000 w 12192000"/>
              <a:gd name="connsiteY9" fmla="*/ 1641802 h 1641802"/>
              <a:gd name="connsiteX10" fmla="*/ 0 w 12192000"/>
              <a:gd name="connsiteY10" fmla="*/ 1641802 h 164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641802">
                <a:moveTo>
                  <a:pt x="0" y="0"/>
                </a:moveTo>
                <a:lnTo>
                  <a:pt x="514326" y="0"/>
                </a:lnTo>
                <a:lnTo>
                  <a:pt x="514326" y="383499"/>
                </a:lnTo>
                <a:lnTo>
                  <a:pt x="1179278" y="0"/>
                </a:lnTo>
                <a:lnTo>
                  <a:pt x="4148087" y="0"/>
                </a:lnTo>
                <a:lnTo>
                  <a:pt x="4225876" y="0"/>
                </a:lnTo>
                <a:lnTo>
                  <a:pt x="9732963" y="0"/>
                </a:lnTo>
                <a:lnTo>
                  <a:pt x="10236452" y="0"/>
                </a:lnTo>
                <a:lnTo>
                  <a:pt x="12192000" y="0"/>
                </a:lnTo>
                <a:lnTo>
                  <a:pt x="12192000" y="1641802"/>
                </a:lnTo>
                <a:lnTo>
                  <a:pt x="0" y="164180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atin typeface="+mn-lt"/>
              </a:defRPr>
            </a:lvl1pPr>
          </a:lstStyle>
          <a:p>
            <a:r>
              <a:rPr lang="en-GB" dirty="0"/>
              <a:t>Click to edit Master title style</a:t>
            </a:r>
            <a:br>
              <a:rPr lang="en-GB" dirty="0"/>
            </a:br>
            <a:r>
              <a:rPr lang="en-GB" dirty="0"/>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168525"/>
            <a:ext cx="11160124" cy="280113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Graphic 5">
            <a:extLst>
              <a:ext uri="{FF2B5EF4-FFF2-40B4-BE49-F238E27FC236}">
                <a16:creationId xmlns:a16="http://schemas.microsoft.com/office/drawing/2014/main" id="{5DAE4771-85EE-432C-82A4-8F4FA200626D}"/>
              </a:ext>
            </a:extLst>
          </p:cNvPr>
          <p:cNvSpPr/>
          <p:nvPr/>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accent1">
              <a:lumMod val="20000"/>
              <a:lumOff val="80000"/>
              <a:alpha val="30000"/>
            </a:schemeClr>
          </a:solidFill>
          <a:ln w="5412" cap="flat">
            <a:noFill/>
            <a:prstDash val="solid"/>
            <a:miter/>
          </a:ln>
        </p:spPr>
        <p:txBody>
          <a:bodyPr rtlCol="0" anchor="ctr"/>
          <a:lstStyle/>
          <a:p>
            <a:endParaRPr lang="en-GB">
              <a:solidFill>
                <a:schemeClr val="bg1"/>
              </a:solidFill>
              <a:latin typeface="+mn-lt"/>
            </a:endParaRPr>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6" name="Footer Placeholder 5">
            <a:extLst>
              <a:ext uri="{FF2B5EF4-FFF2-40B4-BE49-F238E27FC236}">
                <a16:creationId xmlns:a16="http://schemas.microsoft.com/office/drawing/2014/main" id="{79604BBF-84F9-428A-8EAE-EB5FE2B74162}"/>
              </a:ext>
            </a:extLst>
          </p:cNvPr>
          <p:cNvSpPr>
            <a:spLocks noGrp="1"/>
          </p:cNvSpPr>
          <p:nvPr>
            <p:ph type="ftr" sz="quarter" idx="3"/>
          </p:nvPr>
        </p:nvSpPr>
        <p:spPr>
          <a:xfrm>
            <a:off x="512193" y="6519124"/>
            <a:ext cx="5421881" cy="92333"/>
          </a:xfrm>
          <a:prstGeom prst="rect">
            <a:avLst/>
          </a:prstGeom>
        </p:spPr>
        <p:txBody>
          <a:bodyPr vert="horz" wrap="square" lIns="0" tIns="0" rIns="0" bIns="0" rtlCol="0" anchor="ctr">
            <a:spAutoFit/>
          </a:bodyPr>
          <a:lstStyle>
            <a:lvl1pPr algn="l">
              <a:defRPr sz="600">
                <a:solidFill>
                  <a:schemeClr val="bg1"/>
                </a:solidFill>
                <a:latin typeface="+mn-lt"/>
              </a:defRPr>
            </a:lvl1pPr>
          </a:lstStyle>
          <a:p>
            <a:r>
              <a:rPr lang="en-GB"/>
              <a:t>Copyright© 2019 Sinch. All rights reserved. NDA Confidential.</a:t>
            </a:r>
            <a:endParaRPr lang="en-GB" dirty="0"/>
          </a:p>
        </p:txBody>
      </p:sp>
      <p:sp>
        <p:nvSpPr>
          <p:cNvPr id="10" name="Slide Number Placeholder 6">
            <a:extLst>
              <a:ext uri="{FF2B5EF4-FFF2-40B4-BE49-F238E27FC236}">
                <a16:creationId xmlns:a16="http://schemas.microsoft.com/office/drawing/2014/main" id="{3C2D1D1C-8329-4A3A-9B7C-F0BF2C625A9F}"/>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a:solidFill>
                  <a:schemeClr val="bg1"/>
                </a:solidFill>
                <a:latin typeface="+mn-lt"/>
              </a:defRPr>
            </a:lvl1pPr>
          </a:lstStyle>
          <a:p>
            <a:fld id="{7B5B176D-AD98-464F-9F48-2D39BCB07DB2}" type="slidenum">
              <a:rPr lang="en-GB" smtClean="0"/>
              <a:pPr/>
              <a:t>‹#›</a:t>
            </a:fld>
            <a:endParaRPr lang="en-GB" dirty="0"/>
          </a:p>
        </p:txBody>
      </p:sp>
      <p:sp>
        <p:nvSpPr>
          <p:cNvPr id="14" name="Text Placeholder 13">
            <a:extLst>
              <a:ext uri="{FF2B5EF4-FFF2-40B4-BE49-F238E27FC236}">
                <a16:creationId xmlns:a16="http://schemas.microsoft.com/office/drawing/2014/main" id="{B5F89CC3-F4DD-4DC4-A82C-E7DF3163F085}"/>
              </a:ext>
            </a:extLst>
          </p:cNvPr>
          <p:cNvSpPr>
            <a:spLocks noGrp="1"/>
          </p:cNvSpPr>
          <p:nvPr>
            <p:ph type="body" sz="quarter" idx="11"/>
          </p:nvPr>
        </p:nvSpPr>
        <p:spPr>
          <a:xfrm>
            <a:off x="512193" y="5739424"/>
            <a:ext cx="8229652" cy="650606"/>
          </a:xfrm>
        </p:spPr>
        <p:txBody>
          <a:bodyPr anchor="b"/>
          <a:lstStyle>
            <a:lvl1pPr>
              <a:lnSpc>
                <a:spcPct val="80000"/>
              </a:lnSpc>
              <a:defRPr>
                <a:solidFill>
                  <a:schemeClr val="accent4"/>
                </a:solidFill>
                <a:latin typeface="+mn-lt"/>
              </a:defRPr>
            </a:lvl1pPr>
            <a:lvl2pPr>
              <a:lnSpc>
                <a:spcPct val="80000"/>
              </a:lnSpc>
              <a:defRPr lang="en-GB" sz="2000" b="0" kern="1200" dirty="0">
                <a:solidFill>
                  <a:schemeClr val="accent4"/>
                </a:solidFill>
                <a:latin typeface="+mn-lt"/>
                <a:ea typeface="+mn-ea"/>
                <a:cs typeface="+mn-cs"/>
              </a:defRPr>
            </a:lvl2pPr>
          </a:lstStyle>
          <a:p>
            <a:pPr lvl="0"/>
            <a:r>
              <a:rPr lang="en-US" dirty="0"/>
              <a:t>Edit Master text styles</a:t>
            </a:r>
          </a:p>
          <a:p>
            <a:pPr lvl="1"/>
            <a:r>
              <a:rPr lang="en-GB" dirty="0"/>
              <a:t>Up to 2 lines</a:t>
            </a:r>
          </a:p>
        </p:txBody>
      </p:sp>
    </p:spTree>
    <p:extLst>
      <p:ext uri="{BB962C8B-B14F-4D97-AF65-F5344CB8AC3E}">
        <p14:creationId xmlns:p14="http://schemas.microsoft.com/office/powerpoint/2010/main" val="280147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 Content + Bubble Box 3">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9E0E5259-BA72-4468-AFF2-5103C15FCE9D}"/>
              </a:ext>
            </a:extLst>
          </p:cNvPr>
          <p:cNvSpPr/>
          <p:nvPr userDrawn="1"/>
        </p:nvSpPr>
        <p:spPr>
          <a:xfrm>
            <a:off x="0" y="5216198"/>
            <a:ext cx="12192000" cy="1641802"/>
          </a:xfrm>
          <a:custGeom>
            <a:avLst/>
            <a:gdLst>
              <a:gd name="connsiteX0" fmla="*/ 0 w 12192000"/>
              <a:gd name="connsiteY0" fmla="*/ 0 h 1641802"/>
              <a:gd name="connsiteX1" fmla="*/ 514326 w 12192000"/>
              <a:gd name="connsiteY1" fmla="*/ 0 h 1641802"/>
              <a:gd name="connsiteX2" fmla="*/ 514326 w 12192000"/>
              <a:gd name="connsiteY2" fmla="*/ 383499 h 1641802"/>
              <a:gd name="connsiteX3" fmla="*/ 1179278 w 12192000"/>
              <a:gd name="connsiteY3" fmla="*/ 0 h 1641802"/>
              <a:gd name="connsiteX4" fmla="*/ 4148087 w 12192000"/>
              <a:gd name="connsiteY4" fmla="*/ 0 h 1641802"/>
              <a:gd name="connsiteX5" fmla="*/ 4225876 w 12192000"/>
              <a:gd name="connsiteY5" fmla="*/ 0 h 1641802"/>
              <a:gd name="connsiteX6" fmla="*/ 9732963 w 12192000"/>
              <a:gd name="connsiteY6" fmla="*/ 0 h 1641802"/>
              <a:gd name="connsiteX7" fmla="*/ 10236452 w 12192000"/>
              <a:gd name="connsiteY7" fmla="*/ 0 h 1641802"/>
              <a:gd name="connsiteX8" fmla="*/ 12192000 w 12192000"/>
              <a:gd name="connsiteY8" fmla="*/ 0 h 1641802"/>
              <a:gd name="connsiteX9" fmla="*/ 12192000 w 12192000"/>
              <a:gd name="connsiteY9" fmla="*/ 1641802 h 1641802"/>
              <a:gd name="connsiteX10" fmla="*/ 0 w 12192000"/>
              <a:gd name="connsiteY10" fmla="*/ 1641802 h 164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641802">
                <a:moveTo>
                  <a:pt x="0" y="0"/>
                </a:moveTo>
                <a:lnTo>
                  <a:pt x="514326" y="0"/>
                </a:lnTo>
                <a:lnTo>
                  <a:pt x="514326" y="383499"/>
                </a:lnTo>
                <a:lnTo>
                  <a:pt x="1179278" y="0"/>
                </a:lnTo>
                <a:lnTo>
                  <a:pt x="4148087" y="0"/>
                </a:lnTo>
                <a:lnTo>
                  <a:pt x="4225876" y="0"/>
                </a:lnTo>
                <a:lnTo>
                  <a:pt x="9732963" y="0"/>
                </a:lnTo>
                <a:lnTo>
                  <a:pt x="10236452" y="0"/>
                </a:lnTo>
                <a:lnTo>
                  <a:pt x="12192000" y="0"/>
                </a:lnTo>
                <a:lnTo>
                  <a:pt x="12192000" y="1641802"/>
                </a:lnTo>
                <a:lnTo>
                  <a:pt x="0" y="164180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atin typeface="+mn-lt"/>
              </a:defRPr>
            </a:lvl1pPr>
          </a:lstStyle>
          <a:p>
            <a:r>
              <a:rPr lang="en-GB" dirty="0"/>
              <a:t>Click to edit Master title style</a:t>
            </a:r>
            <a:br>
              <a:rPr lang="en-GB" dirty="0"/>
            </a:br>
            <a:r>
              <a:rPr lang="en-GB" dirty="0"/>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168525"/>
            <a:ext cx="11160124" cy="280113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Graphic 5">
            <a:extLst>
              <a:ext uri="{FF2B5EF4-FFF2-40B4-BE49-F238E27FC236}">
                <a16:creationId xmlns:a16="http://schemas.microsoft.com/office/drawing/2014/main" id="{5DAE4771-85EE-432C-82A4-8F4FA200626D}"/>
              </a:ext>
            </a:extLst>
          </p:cNvPr>
          <p:cNvSpPr/>
          <p:nvPr/>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accent1">
              <a:lumMod val="20000"/>
              <a:lumOff val="80000"/>
              <a:alpha val="20000"/>
            </a:schemeClr>
          </a:solidFill>
          <a:ln w="5412" cap="flat">
            <a:noFill/>
            <a:prstDash val="solid"/>
            <a:miter/>
          </a:ln>
        </p:spPr>
        <p:txBody>
          <a:bodyPr rtlCol="0" anchor="ctr"/>
          <a:lstStyle/>
          <a:p>
            <a:endParaRPr lang="en-GB">
              <a:solidFill>
                <a:schemeClr val="accent2">
                  <a:lumMod val="20000"/>
                  <a:lumOff val="80000"/>
                </a:schemeClr>
              </a:solidFill>
              <a:latin typeface="+mn-lt"/>
            </a:endParaRPr>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6" name="Footer Placeholder 5">
            <a:extLst>
              <a:ext uri="{FF2B5EF4-FFF2-40B4-BE49-F238E27FC236}">
                <a16:creationId xmlns:a16="http://schemas.microsoft.com/office/drawing/2014/main" id="{79604BBF-84F9-428A-8EAE-EB5FE2B74162}"/>
              </a:ext>
            </a:extLst>
          </p:cNvPr>
          <p:cNvSpPr>
            <a:spLocks noGrp="1"/>
          </p:cNvSpPr>
          <p:nvPr>
            <p:ph type="ftr" sz="quarter" idx="3"/>
          </p:nvPr>
        </p:nvSpPr>
        <p:spPr>
          <a:xfrm>
            <a:off x="512193" y="6519124"/>
            <a:ext cx="5421881" cy="92333"/>
          </a:xfrm>
          <a:prstGeom prst="rect">
            <a:avLst/>
          </a:prstGeom>
        </p:spPr>
        <p:txBody>
          <a:bodyPr vert="horz" wrap="square" lIns="0" tIns="0" rIns="0" bIns="0" rtlCol="0" anchor="ctr">
            <a:spAutoFit/>
          </a:bodyPr>
          <a:lstStyle>
            <a:lvl1pPr algn="l">
              <a:defRPr sz="600">
                <a:solidFill>
                  <a:schemeClr val="bg1"/>
                </a:solidFill>
                <a:latin typeface="+mn-lt"/>
              </a:defRPr>
            </a:lvl1pPr>
          </a:lstStyle>
          <a:p>
            <a:r>
              <a:rPr lang="en-GB"/>
              <a:t>Copyright© 2019 Sinch. All rights reserved. NDA Confidential.</a:t>
            </a:r>
            <a:endParaRPr lang="en-GB" dirty="0"/>
          </a:p>
        </p:txBody>
      </p:sp>
      <p:sp>
        <p:nvSpPr>
          <p:cNvPr id="10" name="Slide Number Placeholder 6">
            <a:extLst>
              <a:ext uri="{FF2B5EF4-FFF2-40B4-BE49-F238E27FC236}">
                <a16:creationId xmlns:a16="http://schemas.microsoft.com/office/drawing/2014/main" id="{3C2D1D1C-8329-4A3A-9B7C-F0BF2C625A9F}"/>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a:solidFill>
                  <a:schemeClr val="bg1"/>
                </a:solidFill>
                <a:latin typeface="+mn-lt"/>
              </a:defRPr>
            </a:lvl1pPr>
          </a:lstStyle>
          <a:p>
            <a:fld id="{7B5B176D-AD98-464F-9F48-2D39BCB07DB2}" type="slidenum">
              <a:rPr lang="en-GB" smtClean="0"/>
              <a:pPr/>
              <a:t>‹#›</a:t>
            </a:fld>
            <a:endParaRPr lang="en-GB" dirty="0"/>
          </a:p>
        </p:txBody>
      </p:sp>
      <p:sp>
        <p:nvSpPr>
          <p:cNvPr id="14" name="Text Placeholder 13">
            <a:extLst>
              <a:ext uri="{FF2B5EF4-FFF2-40B4-BE49-F238E27FC236}">
                <a16:creationId xmlns:a16="http://schemas.microsoft.com/office/drawing/2014/main" id="{B5F89CC3-F4DD-4DC4-A82C-E7DF3163F085}"/>
              </a:ext>
            </a:extLst>
          </p:cNvPr>
          <p:cNvSpPr>
            <a:spLocks noGrp="1"/>
          </p:cNvSpPr>
          <p:nvPr>
            <p:ph type="body" sz="quarter" idx="11"/>
          </p:nvPr>
        </p:nvSpPr>
        <p:spPr>
          <a:xfrm>
            <a:off x="512193" y="5739424"/>
            <a:ext cx="8229652" cy="650606"/>
          </a:xfrm>
        </p:spPr>
        <p:txBody>
          <a:bodyPr anchor="b"/>
          <a:lstStyle>
            <a:lvl1pPr>
              <a:lnSpc>
                <a:spcPct val="80000"/>
              </a:lnSpc>
              <a:defRPr>
                <a:solidFill>
                  <a:schemeClr val="accent6"/>
                </a:solidFill>
                <a:latin typeface="+mn-lt"/>
              </a:defRPr>
            </a:lvl1pPr>
            <a:lvl2pPr>
              <a:lnSpc>
                <a:spcPct val="80000"/>
              </a:lnSpc>
              <a:defRPr lang="en-GB" sz="2000" b="0" kern="1200" dirty="0">
                <a:solidFill>
                  <a:schemeClr val="accent6"/>
                </a:solidFill>
                <a:latin typeface="+mn-lt"/>
                <a:ea typeface="+mn-ea"/>
                <a:cs typeface="+mn-cs"/>
              </a:defRPr>
            </a:lvl2pPr>
          </a:lstStyle>
          <a:p>
            <a:pPr lvl="0"/>
            <a:r>
              <a:rPr lang="en-US" dirty="0"/>
              <a:t>Edit Master text styles</a:t>
            </a:r>
          </a:p>
          <a:p>
            <a:pPr lvl="1"/>
            <a:r>
              <a:rPr lang="en-GB" dirty="0"/>
              <a:t>Up to 2 lines</a:t>
            </a:r>
          </a:p>
        </p:txBody>
      </p:sp>
    </p:spTree>
    <p:extLst>
      <p:ext uri="{BB962C8B-B14F-4D97-AF65-F5344CB8AC3E}">
        <p14:creationId xmlns:p14="http://schemas.microsoft.com/office/powerpoint/2010/main" val="200259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 Content + Bubble Box 4">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9E0E5259-BA72-4468-AFF2-5103C15FCE9D}"/>
              </a:ext>
            </a:extLst>
          </p:cNvPr>
          <p:cNvSpPr/>
          <p:nvPr userDrawn="1"/>
        </p:nvSpPr>
        <p:spPr>
          <a:xfrm>
            <a:off x="0" y="5216198"/>
            <a:ext cx="12192000" cy="1641802"/>
          </a:xfrm>
          <a:custGeom>
            <a:avLst/>
            <a:gdLst>
              <a:gd name="connsiteX0" fmla="*/ 0 w 12192000"/>
              <a:gd name="connsiteY0" fmla="*/ 0 h 1641802"/>
              <a:gd name="connsiteX1" fmla="*/ 514326 w 12192000"/>
              <a:gd name="connsiteY1" fmla="*/ 0 h 1641802"/>
              <a:gd name="connsiteX2" fmla="*/ 514326 w 12192000"/>
              <a:gd name="connsiteY2" fmla="*/ 383499 h 1641802"/>
              <a:gd name="connsiteX3" fmla="*/ 1179278 w 12192000"/>
              <a:gd name="connsiteY3" fmla="*/ 0 h 1641802"/>
              <a:gd name="connsiteX4" fmla="*/ 4148087 w 12192000"/>
              <a:gd name="connsiteY4" fmla="*/ 0 h 1641802"/>
              <a:gd name="connsiteX5" fmla="*/ 4225876 w 12192000"/>
              <a:gd name="connsiteY5" fmla="*/ 0 h 1641802"/>
              <a:gd name="connsiteX6" fmla="*/ 9732963 w 12192000"/>
              <a:gd name="connsiteY6" fmla="*/ 0 h 1641802"/>
              <a:gd name="connsiteX7" fmla="*/ 10236452 w 12192000"/>
              <a:gd name="connsiteY7" fmla="*/ 0 h 1641802"/>
              <a:gd name="connsiteX8" fmla="*/ 12192000 w 12192000"/>
              <a:gd name="connsiteY8" fmla="*/ 0 h 1641802"/>
              <a:gd name="connsiteX9" fmla="*/ 12192000 w 12192000"/>
              <a:gd name="connsiteY9" fmla="*/ 1641802 h 1641802"/>
              <a:gd name="connsiteX10" fmla="*/ 0 w 12192000"/>
              <a:gd name="connsiteY10" fmla="*/ 1641802 h 164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641802">
                <a:moveTo>
                  <a:pt x="0" y="0"/>
                </a:moveTo>
                <a:lnTo>
                  <a:pt x="514326" y="0"/>
                </a:lnTo>
                <a:lnTo>
                  <a:pt x="514326" y="383499"/>
                </a:lnTo>
                <a:lnTo>
                  <a:pt x="1179278" y="0"/>
                </a:lnTo>
                <a:lnTo>
                  <a:pt x="4148087" y="0"/>
                </a:lnTo>
                <a:lnTo>
                  <a:pt x="4225876" y="0"/>
                </a:lnTo>
                <a:lnTo>
                  <a:pt x="9732963" y="0"/>
                </a:lnTo>
                <a:lnTo>
                  <a:pt x="10236452" y="0"/>
                </a:lnTo>
                <a:lnTo>
                  <a:pt x="12192000" y="0"/>
                </a:lnTo>
                <a:lnTo>
                  <a:pt x="12192000" y="1641802"/>
                </a:lnTo>
                <a:lnTo>
                  <a:pt x="0" y="164180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atin typeface="+mn-lt"/>
              </a:defRPr>
            </a:lvl1pPr>
          </a:lstStyle>
          <a:p>
            <a:r>
              <a:rPr lang="en-GB" dirty="0"/>
              <a:t>Click to edit Master title style</a:t>
            </a:r>
            <a:br>
              <a:rPr lang="en-GB" dirty="0"/>
            </a:br>
            <a:r>
              <a:rPr lang="en-GB" dirty="0"/>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168525"/>
            <a:ext cx="11160124" cy="280113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Graphic 5">
            <a:extLst>
              <a:ext uri="{FF2B5EF4-FFF2-40B4-BE49-F238E27FC236}">
                <a16:creationId xmlns:a16="http://schemas.microsoft.com/office/drawing/2014/main" id="{5DAE4771-85EE-432C-82A4-8F4FA200626D}"/>
              </a:ext>
            </a:extLst>
          </p:cNvPr>
          <p:cNvSpPr/>
          <p:nvPr/>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60000"/>
              <a:lumOff val="40000"/>
              <a:alpha val="30000"/>
            </a:schemeClr>
          </a:solidFill>
          <a:ln w="5412" cap="flat">
            <a:noFill/>
            <a:prstDash val="solid"/>
            <a:miter/>
          </a:ln>
        </p:spPr>
        <p:txBody>
          <a:bodyPr rtlCol="0" anchor="ctr"/>
          <a:lstStyle/>
          <a:p>
            <a:endParaRPr lang="en-GB">
              <a:solidFill>
                <a:schemeClr val="accent2">
                  <a:lumMod val="20000"/>
                  <a:lumOff val="80000"/>
                </a:schemeClr>
              </a:solidFill>
              <a:latin typeface="+mn-lt"/>
            </a:endParaRPr>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6" name="Footer Placeholder 5">
            <a:extLst>
              <a:ext uri="{FF2B5EF4-FFF2-40B4-BE49-F238E27FC236}">
                <a16:creationId xmlns:a16="http://schemas.microsoft.com/office/drawing/2014/main" id="{79604BBF-84F9-428A-8EAE-EB5FE2B74162}"/>
              </a:ext>
            </a:extLst>
          </p:cNvPr>
          <p:cNvSpPr>
            <a:spLocks noGrp="1"/>
          </p:cNvSpPr>
          <p:nvPr>
            <p:ph type="ftr" sz="quarter" idx="3"/>
          </p:nvPr>
        </p:nvSpPr>
        <p:spPr>
          <a:xfrm>
            <a:off x="512193" y="6519124"/>
            <a:ext cx="5421881" cy="92333"/>
          </a:xfrm>
          <a:prstGeom prst="rect">
            <a:avLst/>
          </a:prstGeom>
        </p:spPr>
        <p:txBody>
          <a:bodyPr vert="horz" wrap="square" lIns="0" tIns="0" rIns="0" bIns="0" rtlCol="0" anchor="ctr">
            <a:spAutoFit/>
          </a:bodyPr>
          <a:lstStyle>
            <a:lvl1pPr algn="l">
              <a:defRPr sz="600">
                <a:solidFill>
                  <a:schemeClr val="bg1"/>
                </a:solidFill>
                <a:latin typeface="+mn-lt"/>
              </a:defRPr>
            </a:lvl1pPr>
          </a:lstStyle>
          <a:p>
            <a:r>
              <a:rPr lang="en-GB"/>
              <a:t>Copyright© 2019 Sinch. All rights reserved. NDA Confidential.</a:t>
            </a:r>
            <a:endParaRPr lang="en-GB" dirty="0"/>
          </a:p>
        </p:txBody>
      </p:sp>
      <p:sp>
        <p:nvSpPr>
          <p:cNvPr id="10" name="Slide Number Placeholder 6">
            <a:extLst>
              <a:ext uri="{FF2B5EF4-FFF2-40B4-BE49-F238E27FC236}">
                <a16:creationId xmlns:a16="http://schemas.microsoft.com/office/drawing/2014/main" id="{3C2D1D1C-8329-4A3A-9B7C-F0BF2C625A9F}"/>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a:solidFill>
                  <a:schemeClr val="bg1"/>
                </a:solidFill>
                <a:latin typeface="+mn-lt"/>
              </a:defRPr>
            </a:lvl1pPr>
          </a:lstStyle>
          <a:p>
            <a:fld id="{7B5B176D-AD98-464F-9F48-2D39BCB07DB2}" type="slidenum">
              <a:rPr lang="en-GB" smtClean="0"/>
              <a:pPr/>
              <a:t>‹#›</a:t>
            </a:fld>
            <a:endParaRPr lang="en-GB" dirty="0"/>
          </a:p>
        </p:txBody>
      </p:sp>
      <p:sp>
        <p:nvSpPr>
          <p:cNvPr id="14" name="Text Placeholder 13">
            <a:extLst>
              <a:ext uri="{FF2B5EF4-FFF2-40B4-BE49-F238E27FC236}">
                <a16:creationId xmlns:a16="http://schemas.microsoft.com/office/drawing/2014/main" id="{B5F89CC3-F4DD-4DC4-A82C-E7DF3163F085}"/>
              </a:ext>
            </a:extLst>
          </p:cNvPr>
          <p:cNvSpPr>
            <a:spLocks noGrp="1"/>
          </p:cNvSpPr>
          <p:nvPr>
            <p:ph type="body" sz="quarter" idx="11"/>
          </p:nvPr>
        </p:nvSpPr>
        <p:spPr>
          <a:xfrm>
            <a:off x="512193" y="5739424"/>
            <a:ext cx="8229652" cy="650606"/>
          </a:xfrm>
        </p:spPr>
        <p:txBody>
          <a:bodyPr anchor="b"/>
          <a:lstStyle>
            <a:lvl1pPr>
              <a:lnSpc>
                <a:spcPct val="80000"/>
              </a:lnSpc>
              <a:defRPr>
                <a:solidFill>
                  <a:schemeClr val="accent3"/>
                </a:solidFill>
                <a:latin typeface="+mn-lt"/>
              </a:defRPr>
            </a:lvl1pPr>
            <a:lvl2pPr>
              <a:lnSpc>
                <a:spcPct val="80000"/>
              </a:lnSpc>
              <a:defRPr lang="en-GB" sz="2000" b="0" kern="1200" dirty="0">
                <a:solidFill>
                  <a:schemeClr val="accent3"/>
                </a:solidFill>
                <a:latin typeface="+mn-lt"/>
                <a:ea typeface="+mn-ea"/>
                <a:cs typeface="+mn-cs"/>
              </a:defRPr>
            </a:lvl2pPr>
          </a:lstStyle>
          <a:p>
            <a:pPr lvl="0"/>
            <a:r>
              <a:rPr lang="en-US" dirty="0"/>
              <a:t>Edit Master text styles</a:t>
            </a:r>
          </a:p>
          <a:p>
            <a:pPr lvl="1"/>
            <a:r>
              <a:rPr lang="en-GB" dirty="0"/>
              <a:t>Up to 2 lines</a:t>
            </a:r>
          </a:p>
        </p:txBody>
      </p:sp>
    </p:spTree>
    <p:extLst>
      <p:ext uri="{BB962C8B-B14F-4D97-AF65-F5344CB8AC3E}">
        <p14:creationId xmlns:p14="http://schemas.microsoft.com/office/powerpoint/2010/main" val="40038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 + Content + Bubble + Key Message">
    <p:bg>
      <p:bgPr>
        <a:solidFill>
          <a:schemeClr val="accent2"/>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731F082E-46B6-447E-A1D3-42CC1F27936B}"/>
              </a:ext>
            </a:extLst>
          </p:cNvPr>
          <p:cNvSpPr/>
          <p:nvPr userDrawn="1"/>
        </p:nvSpPr>
        <p:spPr>
          <a:xfrm>
            <a:off x="0" y="0"/>
            <a:ext cx="12192000" cy="6858000"/>
          </a:xfrm>
          <a:custGeom>
            <a:avLst/>
            <a:gdLst>
              <a:gd name="connsiteX0" fmla="*/ 8847361 w 12192000"/>
              <a:gd name="connsiteY0" fmla="*/ 529883 h 6858000"/>
              <a:gd name="connsiteX1" fmla="*/ 6766272 w 12192000"/>
              <a:gd name="connsiteY1" fmla="*/ 2610974 h 6858000"/>
              <a:gd name="connsiteX2" fmla="*/ 8053673 w 12192000"/>
              <a:gd name="connsiteY2" fmla="*/ 4535825 h 6858000"/>
              <a:gd name="connsiteX3" fmla="*/ 8050548 w 12192000"/>
              <a:gd name="connsiteY3" fmla="*/ 5457630 h 6858000"/>
              <a:gd name="connsiteX4" fmla="*/ 9653549 w 12192000"/>
              <a:gd name="connsiteY4" fmla="*/ 4529576 h 6858000"/>
              <a:gd name="connsiteX5" fmla="*/ 10928450 w 12192000"/>
              <a:gd name="connsiteY5" fmla="*/ 2610974 h 6858000"/>
              <a:gd name="connsiteX6" fmla="*/ 8847361 w 12192000"/>
              <a:gd name="connsiteY6" fmla="*/ 529883 h 6858000"/>
              <a:gd name="connsiteX7" fmla="*/ 0 w 12192000"/>
              <a:gd name="connsiteY7" fmla="*/ 0 h 6858000"/>
              <a:gd name="connsiteX8" fmla="*/ 12192000 w 12192000"/>
              <a:gd name="connsiteY8" fmla="*/ 0 h 6858000"/>
              <a:gd name="connsiteX9" fmla="*/ 12192000 w 12192000"/>
              <a:gd name="connsiteY9" fmla="*/ 6858000 h 6858000"/>
              <a:gd name="connsiteX10" fmla="*/ 0 w 12192000"/>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8847361" y="529883"/>
                </a:moveTo>
                <a:cubicBezTo>
                  <a:pt x="7697450" y="529883"/>
                  <a:pt x="6766272" y="1461061"/>
                  <a:pt x="6766272" y="2610974"/>
                </a:cubicBezTo>
                <a:cubicBezTo>
                  <a:pt x="6766272" y="3479657"/>
                  <a:pt x="7297481" y="4223350"/>
                  <a:pt x="8053673" y="4535825"/>
                </a:cubicBezTo>
                <a:lnTo>
                  <a:pt x="8050548" y="5457630"/>
                </a:lnTo>
                <a:lnTo>
                  <a:pt x="9653549" y="4529576"/>
                </a:lnTo>
                <a:cubicBezTo>
                  <a:pt x="10403491" y="4213975"/>
                  <a:pt x="10928450" y="3473407"/>
                  <a:pt x="10928450" y="2610974"/>
                </a:cubicBezTo>
                <a:cubicBezTo>
                  <a:pt x="10928450" y="1461061"/>
                  <a:pt x="9997272" y="529883"/>
                  <a:pt x="8847361" y="529883"/>
                </a:cubicBez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40" y="438150"/>
            <a:ext cx="5932485" cy="1257258"/>
          </a:xfrm>
        </p:spPr>
        <p:txBody>
          <a:bodyPr anchor="b"/>
          <a:lstStyle>
            <a:lvl1pPr>
              <a:defRPr>
                <a:latin typeface="+mn-lt"/>
              </a:defRPr>
            </a:lvl1pPr>
          </a:lstStyle>
          <a:p>
            <a:r>
              <a:rPr lang="en-GB" dirty="0"/>
              <a:t>Click to edit </a:t>
            </a:r>
            <a:br>
              <a:rPr lang="en-GB" dirty="0"/>
            </a:br>
            <a:r>
              <a:rPr lang="en-GB" dirty="0"/>
              <a:t>Master title style</a:t>
            </a:r>
            <a:br>
              <a:rPr lang="en-GB" dirty="0"/>
            </a:br>
            <a:r>
              <a:rPr lang="en-GB" dirty="0"/>
              <a:t>Title can span up to 3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470107"/>
            <a:ext cx="5932484" cy="387513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Graphic 8">
            <a:extLst>
              <a:ext uri="{FF2B5EF4-FFF2-40B4-BE49-F238E27FC236}">
                <a16:creationId xmlns:a16="http://schemas.microsoft.com/office/drawing/2014/main" id="{C7C3D6DE-4013-484D-909C-342898E0D8A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5939" y="1907950"/>
            <a:ext cx="608012" cy="317951"/>
          </a:xfrm>
          <a:prstGeom prst="rect">
            <a:avLst/>
          </a:prstGeom>
        </p:spPr>
      </p:pic>
      <p:sp>
        <p:nvSpPr>
          <p:cNvPr id="3" name="Footer Placeholder 2">
            <a:extLst>
              <a:ext uri="{FF2B5EF4-FFF2-40B4-BE49-F238E27FC236}">
                <a16:creationId xmlns:a16="http://schemas.microsoft.com/office/drawing/2014/main" id="{3DEA6459-1847-45E0-B3BD-B1365E2430F5}"/>
              </a:ext>
            </a:extLst>
          </p:cNvPr>
          <p:cNvSpPr>
            <a:spLocks noGrp="1"/>
          </p:cNvSpPr>
          <p:nvPr>
            <p:ph type="ftr" sz="quarter" idx="12"/>
          </p:nvPr>
        </p:nvSpPr>
        <p:spPr/>
        <p:txBody>
          <a:bodyPr/>
          <a:lstStyle>
            <a:lvl1pPr>
              <a:defRPr>
                <a:latin typeface="+mn-lt"/>
              </a:defRPr>
            </a:lvl1pPr>
          </a:lstStyle>
          <a:p>
            <a:r>
              <a:rPr lang="en-GB"/>
              <a:t>Copyright© 2019 Sinch. All rights reserved. NDA Confidential.</a:t>
            </a:r>
            <a:endParaRPr lang="en-GB" dirty="0"/>
          </a:p>
        </p:txBody>
      </p:sp>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tx1"/>
                </a:solidFill>
                <a:latin typeface="+mn-lt"/>
              </a:defRPr>
            </a:lvl1pPr>
          </a:lstStyle>
          <a:p>
            <a:fld id="{7B5B176D-AD98-464F-9F48-2D39BCB07DB2}" type="slidenum">
              <a:rPr lang="en-GB" smtClean="0"/>
              <a:pPr/>
              <a:t>‹#›</a:t>
            </a:fld>
            <a:endParaRPr lang="en-GB" dirty="0"/>
          </a:p>
        </p:txBody>
      </p:sp>
      <p:sp>
        <p:nvSpPr>
          <p:cNvPr id="13" name="Text Placeholder 11">
            <a:extLst>
              <a:ext uri="{FF2B5EF4-FFF2-40B4-BE49-F238E27FC236}">
                <a16:creationId xmlns:a16="http://schemas.microsoft.com/office/drawing/2014/main" id="{A47A6A30-09F3-42AC-B71F-C31ACBCB029A}"/>
              </a:ext>
            </a:extLst>
          </p:cNvPr>
          <p:cNvSpPr>
            <a:spLocks noGrp="1"/>
          </p:cNvSpPr>
          <p:nvPr>
            <p:ph type="body" sz="quarter" idx="11" hasCustomPrompt="1"/>
          </p:nvPr>
        </p:nvSpPr>
        <p:spPr>
          <a:xfrm>
            <a:off x="7319963" y="1233488"/>
            <a:ext cx="3073717" cy="2782252"/>
          </a:xfrm>
        </p:spPr>
        <p:txBody>
          <a:bodyPr anchor="ctr">
            <a:noAutofit/>
          </a:bodyPr>
          <a:lstStyle>
            <a:lvl1pPr algn="ctr">
              <a:defRPr sz="2000">
                <a:solidFill>
                  <a:schemeClr val="bg1"/>
                </a:solidFill>
                <a:latin typeface="+mn-lt"/>
              </a:defRPr>
            </a:lvl1pPr>
          </a:lstStyle>
          <a:p>
            <a:pPr lvl="0"/>
            <a:r>
              <a:rPr lang="en-US" dirty="0"/>
              <a:t>Lorem ipsum dolor </a:t>
            </a:r>
            <a:br>
              <a:rPr lang="en-US" dirty="0"/>
            </a:br>
            <a:r>
              <a:rPr lang="en-US" dirty="0"/>
              <a:t>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Nullam</a:t>
            </a:r>
            <a:r>
              <a:rPr lang="en-US" dirty="0"/>
              <a:t> </a:t>
            </a:r>
            <a:r>
              <a:rPr lang="en-US" dirty="0" err="1"/>
              <a:t>accumsan</a:t>
            </a:r>
            <a:r>
              <a:rPr lang="en-US" dirty="0"/>
              <a:t> diam.</a:t>
            </a:r>
          </a:p>
        </p:txBody>
      </p:sp>
      <p:sp>
        <p:nvSpPr>
          <p:cNvPr id="10" name="Graphic 5">
            <a:extLst>
              <a:ext uri="{FF2B5EF4-FFF2-40B4-BE49-F238E27FC236}">
                <a16:creationId xmlns:a16="http://schemas.microsoft.com/office/drawing/2014/main" id="{533E92B6-4C13-4DF1-81C3-BA9D996373A3}"/>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latin typeface="+mn-lt"/>
            </a:endParaRPr>
          </a:p>
        </p:txBody>
      </p:sp>
    </p:spTree>
    <p:extLst>
      <p:ext uri="{BB962C8B-B14F-4D97-AF65-F5344CB8AC3E}">
        <p14:creationId xmlns:p14="http://schemas.microsoft.com/office/powerpoint/2010/main" val="3865227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Flow Diagram">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B08430C6-3B69-48EF-8C12-94230CC38D84}"/>
              </a:ext>
            </a:extLst>
          </p:cNvPr>
          <p:cNvSpPr/>
          <p:nvPr userDrawn="1"/>
        </p:nvSpPr>
        <p:spPr>
          <a:xfrm>
            <a:off x="0" y="4499428"/>
            <a:ext cx="12192000" cy="2358572"/>
          </a:xfrm>
          <a:custGeom>
            <a:avLst/>
            <a:gdLst>
              <a:gd name="connsiteX0" fmla="*/ 0 w 12192000"/>
              <a:gd name="connsiteY0" fmla="*/ 0 h 2358572"/>
              <a:gd name="connsiteX1" fmla="*/ 1045028 w 12192000"/>
              <a:gd name="connsiteY1" fmla="*/ 0 h 2358572"/>
              <a:gd name="connsiteX2" fmla="*/ 1045028 w 12192000"/>
              <a:gd name="connsiteY2" fmla="*/ 377370 h 2358572"/>
              <a:gd name="connsiteX3" fmla="*/ 1689350 w 12192000"/>
              <a:gd name="connsiteY3" fmla="*/ 0 h 2358572"/>
              <a:gd name="connsiteX4" fmla="*/ 3351620 w 12192000"/>
              <a:gd name="connsiteY4" fmla="*/ 0 h 2358572"/>
              <a:gd name="connsiteX5" fmla="*/ 3351620 w 12192000"/>
              <a:gd name="connsiteY5" fmla="*/ 377370 h 2358572"/>
              <a:gd name="connsiteX6" fmla="*/ 3995942 w 12192000"/>
              <a:gd name="connsiteY6" fmla="*/ 0 h 2358572"/>
              <a:gd name="connsiteX7" fmla="*/ 5658210 w 12192000"/>
              <a:gd name="connsiteY7" fmla="*/ 0 h 2358572"/>
              <a:gd name="connsiteX8" fmla="*/ 5658210 w 12192000"/>
              <a:gd name="connsiteY8" fmla="*/ 377370 h 2358572"/>
              <a:gd name="connsiteX9" fmla="*/ 6302532 w 12192000"/>
              <a:gd name="connsiteY9" fmla="*/ 0 h 2358572"/>
              <a:gd name="connsiteX10" fmla="*/ 7964801 w 12192000"/>
              <a:gd name="connsiteY10" fmla="*/ 0 h 2358572"/>
              <a:gd name="connsiteX11" fmla="*/ 7964801 w 12192000"/>
              <a:gd name="connsiteY11" fmla="*/ 377370 h 2358572"/>
              <a:gd name="connsiteX12" fmla="*/ 8609123 w 12192000"/>
              <a:gd name="connsiteY12" fmla="*/ 0 h 2358572"/>
              <a:gd name="connsiteX13" fmla="*/ 10271394 w 12192000"/>
              <a:gd name="connsiteY13" fmla="*/ 0 h 2358572"/>
              <a:gd name="connsiteX14" fmla="*/ 10271394 w 12192000"/>
              <a:gd name="connsiteY14" fmla="*/ 377370 h 2358572"/>
              <a:gd name="connsiteX15" fmla="*/ 10915716 w 12192000"/>
              <a:gd name="connsiteY15" fmla="*/ 0 h 2358572"/>
              <a:gd name="connsiteX16" fmla="*/ 12192000 w 12192000"/>
              <a:gd name="connsiteY16" fmla="*/ 0 h 2358572"/>
              <a:gd name="connsiteX17" fmla="*/ 12192000 w 12192000"/>
              <a:gd name="connsiteY17" fmla="*/ 2358572 h 2358572"/>
              <a:gd name="connsiteX18" fmla="*/ 0 w 12192000"/>
              <a:gd name="connsiteY18" fmla="*/ 2358572 h 235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2358572">
                <a:moveTo>
                  <a:pt x="0" y="0"/>
                </a:moveTo>
                <a:lnTo>
                  <a:pt x="1045028" y="0"/>
                </a:lnTo>
                <a:lnTo>
                  <a:pt x="1045028" y="377370"/>
                </a:lnTo>
                <a:lnTo>
                  <a:pt x="1689350" y="0"/>
                </a:lnTo>
                <a:lnTo>
                  <a:pt x="3351620" y="0"/>
                </a:lnTo>
                <a:lnTo>
                  <a:pt x="3351620" y="377370"/>
                </a:lnTo>
                <a:lnTo>
                  <a:pt x="3995942" y="0"/>
                </a:lnTo>
                <a:lnTo>
                  <a:pt x="5658210" y="0"/>
                </a:lnTo>
                <a:lnTo>
                  <a:pt x="5658210" y="377370"/>
                </a:lnTo>
                <a:lnTo>
                  <a:pt x="6302532" y="0"/>
                </a:lnTo>
                <a:lnTo>
                  <a:pt x="7964801" y="0"/>
                </a:lnTo>
                <a:lnTo>
                  <a:pt x="7964801" y="377370"/>
                </a:lnTo>
                <a:lnTo>
                  <a:pt x="8609123" y="0"/>
                </a:lnTo>
                <a:lnTo>
                  <a:pt x="10271394" y="0"/>
                </a:lnTo>
                <a:lnTo>
                  <a:pt x="10271394" y="377370"/>
                </a:lnTo>
                <a:lnTo>
                  <a:pt x="10915716" y="0"/>
                </a:lnTo>
                <a:lnTo>
                  <a:pt x="12192000" y="0"/>
                </a:lnTo>
                <a:lnTo>
                  <a:pt x="12192000" y="2358572"/>
                </a:lnTo>
                <a:lnTo>
                  <a:pt x="0" y="235857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atin typeface="+mn-lt"/>
              </a:defRPr>
            </a:lvl1pPr>
          </a:lstStyle>
          <a:p>
            <a:r>
              <a:rPr lang="en-GB" dirty="0"/>
              <a:t>Click to edit Master title style</a:t>
            </a:r>
            <a:br>
              <a:rPr lang="en-GB" dirty="0"/>
            </a:br>
            <a:r>
              <a:rPr lang="en-GB" dirty="0"/>
              <a:t>Title can span up to 2 lines</a:t>
            </a:r>
          </a:p>
        </p:txBody>
      </p:sp>
      <p:sp>
        <p:nvSpPr>
          <p:cNvPr id="7" name="Graphic 5">
            <a:extLst>
              <a:ext uri="{FF2B5EF4-FFF2-40B4-BE49-F238E27FC236}">
                <a16:creationId xmlns:a16="http://schemas.microsoft.com/office/drawing/2014/main" id="{5DAE4771-85EE-432C-82A4-8F4FA200626D}"/>
              </a:ext>
            </a:extLst>
          </p:cNvPr>
          <p:cNvSpPr/>
          <p:nvPr/>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latin typeface="+mn-lt"/>
            </a:endParaRPr>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6" name="Footer Placeholder 5">
            <a:extLst>
              <a:ext uri="{FF2B5EF4-FFF2-40B4-BE49-F238E27FC236}">
                <a16:creationId xmlns:a16="http://schemas.microsoft.com/office/drawing/2014/main" id="{C26A6DC0-8378-48A0-86D3-A12DB65A52CE}"/>
              </a:ext>
            </a:extLst>
          </p:cNvPr>
          <p:cNvSpPr>
            <a:spLocks noGrp="1"/>
          </p:cNvSpPr>
          <p:nvPr>
            <p:ph type="ftr" sz="quarter" idx="3"/>
          </p:nvPr>
        </p:nvSpPr>
        <p:spPr>
          <a:xfrm>
            <a:off x="512193" y="6519124"/>
            <a:ext cx="5421881" cy="92333"/>
          </a:xfrm>
          <a:prstGeom prst="rect">
            <a:avLst/>
          </a:prstGeom>
        </p:spPr>
        <p:txBody>
          <a:bodyPr vert="horz" wrap="square" lIns="0" tIns="0" rIns="0" bIns="0" rtlCol="0" anchor="ctr">
            <a:spAutoFit/>
          </a:bodyPr>
          <a:lstStyle>
            <a:lvl1pPr algn="l">
              <a:defRPr sz="600">
                <a:solidFill>
                  <a:schemeClr val="tx1"/>
                </a:solidFill>
                <a:latin typeface="+mn-lt"/>
              </a:defRPr>
            </a:lvl1pPr>
          </a:lstStyle>
          <a:p>
            <a:r>
              <a:rPr lang="en-GB"/>
              <a:t>Copyright© 2019 Sinch. All rights reserved. NDA Confidential.</a:t>
            </a:r>
            <a:endParaRPr lang="en-GB" dirty="0"/>
          </a:p>
        </p:txBody>
      </p:sp>
      <p:sp>
        <p:nvSpPr>
          <p:cNvPr id="10" name="Slide Number Placeholder 6">
            <a:extLst>
              <a:ext uri="{FF2B5EF4-FFF2-40B4-BE49-F238E27FC236}">
                <a16:creationId xmlns:a16="http://schemas.microsoft.com/office/drawing/2014/main" id="{6F4EFDA8-2FF0-4138-B807-8B25F1DC5B0F}"/>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a:solidFill>
                  <a:schemeClr val="tx1"/>
                </a:solidFill>
                <a:latin typeface="+mn-lt"/>
              </a:defRPr>
            </a:lvl1pPr>
          </a:lstStyle>
          <a:p>
            <a:fld id="{7B5B176D-AD98-464F-9F48-2D39BCB07DB2}" type="slidenum">
              <a:rPr lang="en-GB" smtClean="0"/>
              <a:pPr/>
              <a:t>‹#›</a:t>
            </a:fld>
            <a:endParaRPr lang="en-GB" dirty="0"/>
          </a:p>
        </p:txBody>
      </p:sp>
      <p:pic>
        <p:nvPicPr>
          <p:cNvPr id="11" name="Graphic 10">
            <a:extLst>
              <a:ext uri="{FF2B5EF4-FFF2-40B4-BE49-F238E27FC236}">
                <a16:creationId xmlns:a16="http://schemas.microsoft.com/office/drawing/2014/main" id="{C004EA4D-0171-4F37-9006-3A8547CCA7F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2193" y="2457248"/>
            <a:ext cx="1946845" cy="2310063"/>
          </a:xfrm>
          <a:prstGeom prst="rect">
            <a:avLst/>
          </a:prstGeom>
        </p:spPr>
      </p:pic>
      <p:pic>
        <p:nvPicPr>
          <p:cNvPr id="12" name="Graphic 11">
            <a:extLst>
              <a:ext uri="{FF2B5EF4-FFF2-40B4-BE49-F238E27FC236}">
                <a16:creationId xmlns:a16="http://schemas.microsoft.com/office/drawing/2014/main" id="{3B7A80D4-1FEA-4517-8A27-F6F61A1EE405}"/>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16449" y="2457248"/>
            <a:ext cx="1946845" cy="2310063"/>
          </a:xfrm>
          <a:prstGeom prst="rect">
            <a:avLst/>
          </a:prstGeom>
        </p:spPr>
      </p:pic>
      <p:pic>
        <p:nvPicPr>
          <p:cNvPr id="13" name="Graphic 12">
            <a:extLst>
              <a:ext uri="{FF2B5EF4-FFF2-40B4-BE49-F238E27FC236}">
                <a16:creationId xmlns:a16="http://schemas.microsoft.com/office/drawing/2014/main" id="{261F6EE1-811E-4938-A966-14F21F0533BB}"/>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20705" y="2457248"/>
            <a:ext cx="1946845" cy="2310063"/>
          </a:xfrm>
          <a:prstGeom prst="rect">
            <a:avLst/>
          </a:prstGeom>
        </p:spPr>
      </p:pic>
      <p:pic>
        <p:nvPicPr>
          <p:cNvPr id="14" name="Graphic 13">
            <a:extLst>
              <a:ext uri="{FF2B5EF4-FFF2-40B4-BE49-F238E27FC236}">
                <a16:creationId xmlns:a16="http://schemas.microsoft.com/office/drawing/2014/main" id="{2652AA0C-5BC0-48BC-AB9E-42FB2C075B6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424961" y="2457248"/>
            <a:ext cx="1946845" cy="2310063"/>
          </a:xfrm>
          <a:prstGeom prst="rect">
            <a:avLst/>
          </a:prstGeom>
        </p:spPr>
      </p:pic>
      <p:pic>
        <p:nvPicPr>
          <p:cNvPr id="15" name="Graphic 14">
            <a:extLst>
              <a:ext uri="{FF2B5EF4-FFF2-40B4-BE49-F238E27FC236}">
                <a16:creationId xmlns:a16="http://schemas.microsoft.com/office/drawing/2014/main" id="{53DFDB7C-91C1-427D-A370-23A867A9648B}"/>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729217" y="2457248"/>
            <a:ext cx="1946845" cy="2310063"/>
          </a:xfrm>
          <a:prstGeom prst="rect">
            <a:avLst/>
          </a:prstGeom>
        </p:spPr>
      </p:pic>
      <p:sp>
        <p:nvSpPr>
          <p:cNvPr id="16" name="Text Placeholder 13">
            <a:extLst>
              <a:ext uri="{FF2B5EF4-FFF2-40B4-BE49-F238E27FC236}">
                <a16:creationId xmlns:a16="http://schemas.microsoft.com/office/drawing/2014/main" id="{0A356395-7EA7-437C-A9D9-127C6B9F5F84}"/>
              </a:ext>
            </a:extLst>
          </p:cNvPr>
          <p:cNvSpPr>
            <a:spLocks noGrp="1"/>
          </p:cNvSpPr>
          <p:nvPr>
            <p:ph type="body" sz="quarter" idx="11"/>
          </p:nvPr>
        </p:nvSpPr>
        <p:spPr>
          <a:xfrm>
            <a:off x="512193" y="5739424"/>
            <a:ext cx="8229652" cy="650606"/>
          </a:xfrm>
        </p:spPr>
        <p:txBody>
          <a:bodyPr anchor="b"/>
          <a:lstStyle>
            <a:lvl1pPr>
              <a:lnSpc>
                <a:spcPct val="80000"/>
              </a:lnSpc>
              <a:defRPr>
                <a:solidFill>
                  <a:schemeClr val="accent2"/>
                </a:solidFill>
                <a:latin typeface="+mn-lt"/>
              </a:defRPr>
            </a:lvl1pPr>
            <a:lvl2pPr>
              <a:lnSpc>
                <a:spcPct val="80000"/>
              </a:lnSpc>
              <a:defRPr lang="en-GB" sz="2000" b="0" kern="1200" dirty="0">
                <a:solidFill>
                  <a:schemeClr val="accent2"/>
                </a:solidFill>
                <a:latin typeface="+mn-lt"/>
                <a:ea typeface="+mn-ea"/>
                <a:cs typeface="+mn-cs"/>
              </a:defRPr>
            </a:lvl2pPr>
          </a:lstStyle>
          <a:p>
            <a:pPr lvl="0"/>
            <a:r>
              <a:rPr lang="en-US" dirty="0"/>
              <a:t>Edit Master text styles</a:t>
            </a:r>
          </a:p>
          <a:p>
            <a:pPr lvl="1"/>
            <a:r>
              <a:rPr lang="en-GB" dirty="0"/>
              <a:t>Up to 2 lines</a:t>
            </a:r>
          </a:p>
        </p:txBody>
      </p:sp>
      <p:sp>
        <p:nvSpPr>
          <p:cNvPr id="17" name="Text Placeholder 11">
            <a:extLst>
              <a:ext uri="{FF2B5EF4-FFF2-40B4-BE49-F238E27FC236}">
                <a16:creationId xmlns:a16="http://schemas.microsoft.com/office/drawing/2014/main" id="{06FB2A24-2D87-4AE6-AE84-1AE0813BC341}"/>
              </a:ext>
            </a:extLst>
          </p:cNvPr>
          <p:cNvSpPr>
            <a:spLocks noGrp="1"/>
          </p:cNvSpPr>
          <p:nvPr>
            <p:ph type="body" sz="quarter" idx="12" hasCustomPrompt="1"/>
          </p:nvPr>
        </p:nvSpPr>
        <p:spPr>
          <a:xfrm>
            <a:off x="515939" y="2457248"/>
            <a:ext cx="1943100" cy="1838982"/>
          </a:xfrm>
        </p:spPr>
        <p:txBody>
          <a:bodyPr lIns="91440" tIns="91440" rIns="91440" bIns="91440" anchor="ctr">
            <a:normAutofit/>
          </a:bodyPr>
          <a:lstStyle>
            <a:lvl1pPr algn="ctr">
              <a:defRPr sz="1600">
                <a:solidFill>
                  <a:schemeClr val="bg1"/>
                </a:solidFill>
                <a:latin typeface="+mj-lt"/>
              </a:defRPr>
            </a:lvl1pPr>
          </a:lstStyle>
          <a:p>
            <a:pPr lvl="0"/>
            <a:r>
              <a:rPr lang="en-US" dirty="0"/>
              <a:t>Click to edit text</a:t>
            </a:r>
          </a:p>
        </p:txBody>
      </p:sp>
      <p:sp>
        <p:nvSpPr>
          <p:cNvPr id="18" name="Text Placeholder 11">
            <a:extLst>
              <a:ext uri="{FF2B5EF4-FFF2-40B4-BE49-F238E27FC236}">
                <a16:creationId xmlns:a16="http://schemas.microsoft.com/office/drawing/2014/main" id="{0E4E6348-E913-4E7C-8952-C23AEA3C0068}"/>
              </a:ext>
            </a:extLst>
          </p:cNvPr>
          <p:cNvSpPr>
            <a:spLocks noGrp="1"/>
          </p:cNvSpPr>
          <p:nvPr>
            <p:ph type="body" sz="quarter" idx="13" hasCustomPrompt="1"/>
          </p:nvPr>
        </p:nvSpPr>
        <p:spPr>
          <a:xfrm>
            <a:off x="2820194" y="2457248"/>
            <a:ext cx="1943100" cy="1838982"/>
          </a:xfrm>
        </p:spPr>
        <p:txBody>
          <a:bodyPr lIns="91440" tIns="91440" rIns="91440" bIns="91440" anchor="ctr">
            <a:normAutofit/>
          </a:bodyPr>
          <a:lstStyle>
            <a:lvl1pPr algn="ctr">
              <a:defRPr sz="1600">
                <a:solidFill>
                  <a:schemeClr val="tx1"/>
                </a:solidFill>
                <a:latin typeface="+mj-lt"/>
              </a:defRPr>
            </a:lvl1pPr>
          </a:lstStyle>
          <a:p>
            <a:pPr lvl="0"/>
            <a:r>
              <a:rPr lang="en-US" dirty="0"/>
              <a:t>Click to edit text</a:t>
            </a:r>
          </a:p>
        </p:txBody>
      </p:sp>
      <p:sp>
        <p:nvSpPr>
          <p:cNvPr id="19" name="Text Placeholder 11">
            <a:extLst>
              <a:ext uri="{FF2B5EF4-FFF2-40B4-BE49-F238E27FC236}">
                <a16:creationId xmlns:a16="http://schemas.microsoft.com/office/drawing/2014/main" id="{C86A27F2-DD65-4EED-BED4-11F6D620FABA}"/>
              </a:ext>
            </a:extLst>
          </p:cNvPr>
          <p:cNvSpPr>
            <a:spLocks noGrp="1"/>
          </p:cNvSpPr>
          <p:nvPr>
            <p:ph type="body" sz="quarter" idx="14" hasCustomPrompt="1"/>
          </p:nvPr>
        </p:nvSpPr>
        <p:spPr>
          <a:xfrm>
            <a:off x="5120704" y="2457248"/>
            <a:ext cx="1943100" cy="1838982"/>
          </a:xfrm>
        </p:spPr>
        <p:txBody>
          <a:bodyPr lIns="91440" tIns="91440" rIns="91440" bIns="91440" anchor="ctr">
            <a:normAutofit/>
          </a:bodyPr>
          <a:lstStyle>
            <a:lvl1pPr algn="ctr">
              <a:defRPr sz="1600">
                <a:solidFill>
                  <a:schemeClr val="bg1"/>
                </a:solidFill>
                <a:latin typeface="+mj-lt"/>
              </a:defRPr>
            </a:lvl1pPr>
          </a:lstStyle>
          <a:p>
            <a:pPr lvl="0"/>
            <a:r>
              <a:rPr lang="en-US" dirty="0"/>
              <a:t>Click to edit text</a:t>
            </a:r>
          </a:p>
        </p:txBody>
      </p:sp>
      <p:sp>
        <p:nvSpPr>
          <p:cNvPr id="20" name="Text Placeholder 11">
            <a:extLst>
              <a:ext uri="{FF2B5EF4-FFF2-40B4-BE49-F238E27FC236}">
                <a16:creationId xmlns:a16="http://schemas.microsoft.com/office/drawing/2014/main" id="{80277AB4-BC7F-447C-8C72-2DDA5C4C17BE}"/>
              </a:ext>
            </a:extLst>
          </p:cNvPr>
          <p:cNvSpPr>
            <a:spLocks noGrp="1"/>
          </p:cNvSpPr>
          <p:nvPr>
            <p:ph type="body" sz="quarter" idx="15" hasCustomPrompt="1"/>
          </p:nvPr>
        </p:nvSpPr>
        <p:spPr>
          <a:xfrm>
            <a:off x="7424959" y="2457248"/>
            <a:ext cx="1943100" cy="1838982"/>
          </a:xfrm>
        </p:spPr>
        <p:txBody>
          <a:bodyPr lIns="91440" tIns="91440" rIns="91440" bIns="91440" anchor="ctr">
            <a:normAutofit/>
          </a:bodyPr>
          <a:lstStyle>
            <a:lvl1pPr algn="ctr">
              <a:defRPr sz="1600">
                <a:solidFill>
                  <a:schemeClr val="tx1"/>
                </a:solidFill>
                <a:latin typeface="+mj-lt"/>
              </a:defRPr>
            </a:lvl1pPr>
          </a:lstStyle>
          <a:p>
            <a:pPr lvl="0"/>
            <a:r>
              <a:rPr lang="en-US" dirty="0"/>
              <a:t>Click to edit text</a:t>
            </a:r>
          </a:p>
        </p:txBody>
      </p:sp>
      <p:sp>
        <p:nvSpPr>
          <p:cNvPr id="21" name="Text Placeholder 11">
            <a:extLst>
              <a:ext uri="{FF2B5EF4-FFF2-40B4-BE49-F238E27FC236}">
                <a16:creationId xmlns:a16="http://schemas.microsoft.com/office/drawing/2014/main" id="{DD7750E7-24A4-4F6C-8B0F-162A96B98E21}"/>
              </a:ext>
            </a:extLst>
          </p:cNvPr>
          <p:cNvSpPr>
            <a:spLocks noGrp="1"/>
          </p:cNvSpPr>
          <p:nvPr>
            <p:ph type="body" sz="quarter" idx="16" hasCustomPrompt="1"/>
          </p:nvPr>
        </p:nvSpPr>
        <p:spPr>
          <a:xfrm>
            <a:off x="9725468" y="2457248"/>
            <a:ext cx="1943100" cy="1838982"/>
          </a:xfrm>
        </p:spPr>
        <p:txBody>
          <a:bodyPr lIns="91440" tIns="91440" rIns="91440" bIns="91440" anchor="ctr">
            <a:normAutofit/>
          </a:bodyPr>
          <a:lstStyle>
            <a:lvl1pPr algn="ctr">
              <a:defRPr sz="1600">
                <a:solidFill>
                  <a:schemeClr val="tx1"/>
                </a:solidFill>
                <a:latin typeface="+mj-lt"/>
              </a:defRPr>
            </a:lvl1pPr>
          </a:lstStyle>
          <a:p>
            <a:pPr lvl="0"/>
            <a:r>
              <a:rPr lang="en-US" dirty="0"/>
              <a:t>Click to edit text</a:t>
            </a:r>
          </a:p>
        </p:txBody>
      </p:sp>
    </p:spTree>
    <p:extLst>
      <p:ext uri="{BB962C8B-B14F-4D97-AF65-F5344CB8AC3E}">
        <p14:creationId xmlns:p14="http://schemas.microsoft.com/office/powerpoint/2010/main" val="1618648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dirty="0"/>
              <a:t>Click to edit Master title style</a:t>
            </a:r>
            <a:br>
              <a:rPr lang="en-GB" dirty="0"/>
            </a:br>
            <a:r>
              <a:rPr lang="en-GB" dirty="0"/>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168524"/>
            <a:ext cx="5418136" cy="41767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4">
            <a:extLst>
              <a:ext uri="{FF2B5EF4-FFF2-40B4-BE49-F238E27FC236}">
                <a16:creationId xmlns:a16="http://schemas.microsoft.com/office/drawing/2014/main" id="{C7EC788C-5ABA-408C-B436-D6A736FDE371}"/>
              </a:ext>
            </a:extLst>
          </p:cNvPr>
          <p:cNvSpPr>
            <a:spLocks noGrp="1"/>
          </p:cNvSpPr>
          <p:nvPr>
            <p:ph sz="quarter" idx="11"/>
          </p:nvPr>
        </p:nvSpPr>
        <p:spPr>
          <a:xfrm>
            <a:off x="6260070" y="2168524"/>
            <a:ext cx="5418136" cy="41767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Graphic 5">
            <a:extLst>
              <a:ext uri="{FF2B5EF4-FFF2-40B4-BE49-F238E27FC236}">
                <a16:creationId xmlns:a16="http://schemas.microsoft.com/office/drawing/2014/main" id="{3101E656-43D6-4C8F-A293-07A706378FC2}"/>
              </a:ext>
            </a:extLst>
          </p:cNvPr>
          <p:cNvSpPr/>
          <p:nvPr/>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pic>
        <p:nvPicPr>
          <p:cNvPr id="7" name="Graphic 6">
            <a:extLst>
              <a:ext uri="{FF2B5EF4-FFF2-40B4-BE49-F238E27FC236}">
                <a16:creationId xmlns:a16="http://schemas.microsoft.com/office/drawing/2014/main" id="{160A950A-B973-40B8-8FF8-A57C4306882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6" name="Footer Placeholder 5">
            <a:extLst>
              <a:ext uri="{FF2B5EF4-FFF2-40B4-BE49-F238E27FC236}">
                <a16:creationId xmlns:a16="http://schemas.microsoft.com/office/drawing/2014/main" id="{5B5C0528-1E53-4AF6-9FAB-B33D8656ADDD}"/>
              </a:ext>
            </a:extLst>
          </p:cNvPr>
          <p:cNvSpPr>
            <a:spLocks noGrp="1"/>
          </p:cNvSpPr>
          <p:nvPr>
            <p:ph type="ftr" sz="quarter" idx="12"/>
          </p:nvPr>
        </p:nvSpPr>
        <p:spPr/>
        <p:txBody>
          <a:bodyPr/>
          <a:lstStyle/>
          <a:p>
            <a:r>
              <a:rPr lang="en-GB"/>
              <a:t>Copyright© 2019 Sinch. All rights reserved. NDA Confidential.</a:t>
            </a:r>
            <a:endParaRPr lang="en-GB" dirty="0"/>
          </a:p>
        </p:txBody>
      </p:sp>
      <p:sp>
        <p:nvSpPr>
          <p:cNvPr id="8" name="Slide Number Placeholder 7">
            <a:extLst>
              <a:ext uri="{FF2B5EF4-FFF2-40B4-BE49-F238E27FC236}">
                <a16:creationId xmlns:a16="http://schemas.microsoft.com/office/drawing/2014/main" id="{6ACF0D88-51AF-41D1-9154-75814CF8EF4C}"/>
              </a:ext>
            </a:extLst>
          </p:cNvPr>
          <p:cNvSpPr>
            <a:spLocks noGrp="1"/>
          </p:cNvSpPr>
          <p:nvPr>
            <p:ph type="sldNum" sz="quarter" idx="13"/>
          </p:nvPr>
        </p:nvSpPr>
        <p:spPr/>
        <p:txBody>
          <a:bodyPr/>
          <a:lstStyle/>
          <a:p>
            <a:fld id="{7B5B176D-AD98-464F-9F48-2D39BCB07DB2}" type="slidenum">
              <a:rPr lang="en-GB" smtClean="0"/>
              <a:pPr/>
              <a:t>‹#›</a:t>
            </a:fld>
            <a:endParaRPr lang="en-GB" dirty="0"/>
          </a:p>
        </p:txBody>
      </p:sp>
    </p:spTree>
    <p:extLst>
      <p:ext uri="{BB962C8B-B14F-4D97-AF65-F5344CB8AC3E}">
        <p14:creationId xmlns:p14="http://schemas.microsoft.com/office/powerpoint/2010/main" val="3996892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tle + 4 Content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dirty="0"/>
              <a:t>Click to edit Master title style</a:t>
            </a:r>
            <a:br>
              <a:rPr lang="en-GB" dirty="0"/>
            </a:br>
            <a:r>
              <a:rPr lang="en-GB" dirty="0"/>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168525"/>
            <a:ext cx="5418136" cy="191695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Graphic 5">
            <a:extLst>
              <a:ext uri="{FF2B5EF4-FFF2-40B4-BE49-F238E27FC236}">
                <a16:creationId xmlns:a16="http://schemas.microsoft.com/office/drawing/2014/main" id="{5DAE4771-85EE-432C-82A4-8F4FA200626D}"/>
              </a:ext>
            </a:extLst>
          </p:cNvPr>
          <p:cNvSpPr/>
          <p:nvPr/>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11" name="Content Placeholder 4">
            <a:extLst>
              <a:ext uri="{FF2B5EF4-FFF2-40B4-BE49-F238E27FC236}">
                <a16:creationId xmlns:a16="http://schemas.microsoft.com/office/drawing/2014/main" id="{320DFE21-D413-44F0-AF7C-5A680C544B17}"/>
              </a:ext>
            </a:extLst>
          </p:cNvPr>
          <p:cNvSpPr>
            <a:spLocks noGrp="1"/>
          </p:cNvSpPr>
          <p:nvPr>
            <p:ph sz="quarter" idx="11"/>
          </p:nvPr>
        </p:nvSpPr>
        <p:spPr>
          <a:xfrm>
            <a:off x="515939" y="4429523"/>
            <a:ext cx="5418136" cy="191695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4">
            <a:extLst>
              <a:ext uri="{FF2B5EF4-FFF2-40B4-BE49-F238E27FC236}">
                <a16:creationId xmlns:a16="http://schemas.microsoft.com/office/drawing/2014/main" id="{669E0934-C7DC-423E-9FBE-C7E1D1628E5D}"/>
              </a:ext>
            </a:extLst>
          </p:cNvPr>
          <p:cNvSpPr>
            <a:spLocks noGrp="1"/>
          </p:cNvSpPr>
          <p:nvPr>
            <p:ph sz="quarter" idx="12"/>
          </p:nvPr>
        </p:nvSpPr>
        <p:spPr>
          <a:xfrm>
            <a:off x="6257925" y="2168525"/>
            <a:ext cx="5418136" cy="191695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Content Placeholder 4">
            <a:extLst>
              <a:ext uri="{FF2B5EF4-FFF2-40B4-BE49-F238E27FC236}">
                <a16:creationId xmlns:a16="http://schemas.microsoft.com/office/drawing/2014/main" id="{166CD23C-FE9E-44EB-9CB0-8BC5FAECE0DB}"/>
              </a:ext>
            </a:extLst>
          </p:cNvPr>
          <p:cNvSpPr>
            <a:spLocks noGrp="1"/>
          </p:cNvSpPr>
          <p:nvPr>
            <p:ph sz="quarter" idx="13"/>
          </p:nvPr>
        </p:nvSpPr>
        <p:spPr>
          <a:xfrm>
            <a:off x="6257925" y="4429523"/>
            <a:ext cx="5418136" cy="191695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Footer Placeholder 2">
            <a:extLst>
              <a:ext uri="{FF2B5EF4-FFF2-40B4-BE49-F238E27FC236}">
                <a16:creationId xmlns:a16="http://schemas.microsoft.com/office/drawing/2014/main" id="{FBCFC33C-2C92-4000-9449-8FD9DD86659F}"/>
              </a:ext>
            </a:extLst>
          </p:cNvPr>
          <p:cNvSpPr>
            <a:spLocks noGrp="1"/>
          </p:cNvSpPr>
          <p:nvPr>
            <p:ph type="ftr" sz="quarter" idx="14"/>
          </p:nvPr>
        </p:nvSpPr>
        <p:spPr/>
        <p:txBody>
          <a:bodyPr/>
          <a:lstStyle/>
          <a:p>
            <a:r>
              <a:rPr lang="en-GB"/>
              <a:t>Copyright© 2019 Sinch. All rights reserved. NDA Confidential.</a:t>
            </a:r>
            <a:endParaRPr lang="en-GB" dirty="0"/>
          </a:p>
        </p:txBody>
      </p:sp>
      <p:sp>
        <p:nvSpPr>
          <p:cNvPr id="4" name="Slide Number Placeholder 3">
            <a:extLst>
              <a:ext uri="{FF2B5EF4-FFF2-40B4-BE49-F238E27FC236}">
                <a16:creationId xmlns:a16="http://schemas.microsoft.com/office/drawing/2014/main" id="{F650F393-FE84-4313-B335-5F1C8C7C45C8}"/>
              </a:ext>
            </a:extLst>
          </p:cNvPr>
          <p:cNvSpPr>
            <a:spLocks noGrp="1"/>
          </p:cNvSpPr>
          <p:nvPr>
            <p:ph type="sldNum" sz="quarter" idx="15"/>
          </p:nvPr>
        </p:nvSpPr>
        <p:spPr/>
        <p:txBody>
          <a:bodyPr/>
          <a:lstStyle/>
          <a:p>
            <a:fld id="{7B5B176D-AD98-464F-9F48-2D39BCB07DB2}" type="slidenum">
              <a:rPr lang="en-GB" smtClean="0"/>
              <a:pPr/>
              <a:t>‹#›</a:t>
            </a:fld>
            <a:endParaRPr lang="en-GB" dirty="0"/>
          </a:p>
        </p:txBody>
      </p:sp>
    </p:spTree>
    <p:extLst>
      <p:ext uri="{BB962C8B-B14F-4D97-AF65-F5344CB8AC3E}">
        <p14:creationId xmlns:p14="http://schemas.microsoft.com/office/powerpoint/2010/main" val="2510542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itle + 4 Content Box + 4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dirty="0"/>
              <a:t>Click to edit Master title style</a:t>
            </a:r>
            <a:br>
              <a:rPr lang="en-GB" dirty="0"/>
            </a:br>
            <a:r>
              <a:rPr lang="en-GB" dirty="0"/>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978589"/>
            <a:ext cx="5418136" cy="1222217"/>
          </a:xfrm>
          <a:no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Graphic 5">
            <a:extLst>
              <a:ext uri="{FF2B5EF4-FFF2-40B4-BE49-F238E27FC236}">
                <a16:creationId xmlns:a16="http://schemas.microsoft.com/office/drawing/2014/main" id="{5DAE4771-85EE-432C-82A4-8F4FA200626D}"/>
              </a:ext>
            </a:extLst>
          </p:cNvPr>
          <p:cNvSpPr/>
          <p:nvPr/>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11" name="Content Placeholder 4">
            <a:extLst>
              <a:ext uri="{FF2B5EF4-FFF2-40B4-BE49-F238E27FC236}">
                <a16:creationId xmlns:a16="http://schemas.microsoft.com/office/drawing/2014/main" id="{320DFE21-D413-44F0-AF7C-5A680C544B17}"/>
              </a:ext>
            </a:extLst>
          </p:cNvPr>
          <p:cNvSpPr>
            <a:spLocks noGrp="1"/>
          </p:cNvSpPr>
          <p:nvPr>
            <p:ph sz="quarter" idx="11"/>
          </p:nvPr>
        </p:nvSpPr>
        <p:spPr>
          <a:xfrm>
            <a:off x="515939" y="5126413"/>
            <a:ext cx="5418136" cy="122221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2" name="Content Placeholder 4">
            <a:extLst>
              <a:ext uri="{FF2B5EF4-FFF2-40B4-BE49-F238E27FC236}">
                <a16:creationId xmlns:a16="http://schemas.microsoft.com/office/drawing/2014/main" id="{669E0934-C7DC-423E-9FBE-C7E1D1628E5D}"/>
              </a:ext>
            </a:extLst>
          </p:cNvPr>
          <p:cNvSpPr>
            <a:spLocks noGrp="1"/>
          </p:cNvSpPr>
          <p:nvPr>
            <p:ph sz="quarter" idx="12"/>
          </p:nvPr>
        </p:nvSpPr>
        <p:spPr>
          <a:xfrm>
            <a:off x="6257925" y="2978589"/>
            <a:ext cx="5418136" cy="1222217"/>
          </a:xfrm>
          <a:no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Content Placeholder 4">
            <a:extLst>
              <a:ext uri="{FF2B5EF4-FFF2-40B4-BE49-F238E27FC236}">
                <a16:creationId xmlns:a16="http://schemas.microsoft.com/office/drawing/2014/main" id="{166CD23C-FE9E-44EB-9CB0-8BC5FAECE0DB}"/>
              </a:ext>
            </a:extLst>
          </p:cNvPr>
          <p:cNvSpPr>
            <a:spLocks noGrp="1"/>
          </p:cNvSpPr>
          <p:nvPr>
            <p:ph sz="quarter" idx="13"/>
          </p:nvPr>
        </p:nvSpPr>
        <p:spPr>
          <a:xfrm>
            <a:off x="6257925" y="5126413"/>
            <a:ext cx="5418136" cy="122221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9" name="Picture Placeholder 7">
            <a:extLst>
              <a:ext uri="{FF2B5EF4-FFF2-40B4-BE49-F238E27FC236}">
                <a16:creationId xmlns:a16="http://schemas.microsoft.com/office/drawing/2014/main" id="{CAE85004-1EAA-48BF-A6A7-6142342710FA}"/>
              </a:ext>
            </a:extLst>
          </p:cNvPr>
          <p:cNvSpPr>
            <a:spLocks noGrp="1"/>
          </p:cNvSpPr>
          <p:nvPr>
            <p:ph type="pic" sz="quarter" idx="19"/>
          </p:nvPr>
        </p:nvSpPr>
        <p:spPr>
          <a:xfrm>
            <a:off x="515939" y="2168525"/>
            <a:ext cx="708142" cy="708142"/>
          </a:xfrm>
          <a:noFill/>
        </p:spPr>
        <p:txBody>
          <a:bodyPr anchor="ctr">
            <a:normAutofit/>
          </a:bodyPr>
          <a:lstStyle>
            <a:lvl1pPr algn="ctr">
              <a:defRPr sz="1200"/>
            </a:lvl1pPr>
          </a:lstStyle>
          <a:p>
            <a:endParaRPr lang="en-GB" dirty="0"/>
          </a:p>
        </p:txBody>
      </p:sp>
      <p:sp>
        <p:nvSpPr>
          <p:cNvPr id="10" name="Picture Placeholder 7">
            <a:extLst>
              <a:ext uri="{FF2B5EF4-FFF2-40B4-BE49-F238E27FC236}">
                <a16:creationId xmlns:a16="http://schemas.microsoft.com/office/drawing/2014/main" id="{5A98A42E-5C63-45BB-8379-3D9FFD7A9EF5}"/>
              </a:ext>
            </a:extLst>
          </p:cNvPr>
          <p:cNvSpPr>
            <a:spLocks noGrp="1"/>
          </p:cNvSpPr>
          <p:nvPr>
            <p:ph type="pic" sz="quarter" idx="20"/>
          </p:nvPr>
        </p:nvSpPr>
        <p:spPr>
          <a:xfrm>
            <a:off x="6257925" y="2168525"/>
            <a:ext cx="708142" cy="708142"/>
          </a:xfrm>
          <a:noFill/>
        </p:spPr>
        <p:txBody>
          <a:bodyPr anchor="ctr">
            <a:normAutofit/>
          </a:bodyPr>
          <a:lstStyle>
            <a:lvl1pPr algn="ctr">
              <a:defRPr sz="1200"/>
            </a:lvl1pPr>
          </a:lstStyle>
          <a:p>
            <a:endParaRPr lang="en-GB" dirty="0"/>
          </a:p>
        </p:txBody>
      </p:sp>
      <p:sp>
        <p:nvSpPr>
          <p:cNvPr id="14" name="Picture Placeholder 7">
            <a:extLst>
              <a:ext uri="{FF2B5EF4-FFF2-40B4-BE49-F238E27FC236}">
                <a16:creationId xmlns:a16="http://schemas.microsoft.com/office/drawing/2014/main" id="{95B7193D-6251-4D8C-B6CE-D1483FAD9308}"/>
              </a:ext>
            </a:extLst>
          </p:cNvPr>
          <p:cNvSpPr>
            <a:spLocks noGrp="1"/>
          </p:cNvSpPr>
          <p:nvPr>
            <p:ph type="pic" sz="quarter" idx="25"/>
          </p:nvPr>
        </p:nvSpPr>
        <p:spPr>
          <a:xfrm>
            <a:off x="515939" y="4314149"/>
            <a:ext cx="708142" cy="708142"/>
          </a:xfrm>
          <a:noFill/>
        </p:spPr>
        <p:txBody>
          <a:bodyPr anchor="ctr">
            <a:normAutofit/>
          </a:bodyPr>
          <a:lstStyle>
            <a:lvl1pPr algn="ctr">
              <a:defRPr sz="1200"/>
            </a:lvl1pPr>
          </a:lstStyle>
          <a:p>
            <a:endParaRPr lang="en-GB" dirty="0"/>
          </a:p>
        </p:txBody>
      </p:sp>
      <p:sp>
        <p:nvSpPr>
          <p:cNvPr id="15" name="Picture Placeholder 7">
            <a:extLst>
              <a:ext uri="{FF2B5EF4-FFF2-40B4-BE49-F238E27FC236}">
                <a16:creationId xmlns:a16="http://schemas.microsoft.com/office/drawing/2014/main" id="{B4BDF70B-5922-4824-9EDB-6FAA466172CF}"/>
              </a:ext>
            </a:extLst>
          </p:cNvPr>
          <p:cNvSpPr>
            <a:spLocks noGrp="1"/>
          </p:cNvSpPr>
          <p:nvPr>
            <p:ph type="pic" sz="quarter" idx="26"/>
          </p:nvPr>
        </p:nvSpPr>
        <p:spPr>
          <a:xfrm>
            <a:off x="6257925" y="4314149"/>
            <a:ext cx="708142" cy="708142"/>
          </a:xfrm>
          <a:noFill/>
        </p:spPr>
        <p:txBody>
          <a:bodyPr anchor="ctr">
            <a:normAutofit/>
          </a:bodyPr>
          <a:lstStyle>
            <a:lvl1pPr algn="ctr">
              <a:defRPr sz="1200"/>
            </a:lvl1pPr>
          </a:lstStyle>
          <a:p>
            <a:endParaRPr lang="en-GB" dirty="0"/>
          </a:p>
        </p:txBody>
      </p:sp>
      <p:sp>
        <p:nvSpPr>
          <p:cNvPr id="3" name="Footer Placeholder 2">
            <a:extLst>
              <a:ext uri="{FF2B5EF4-FFF2-40B4-BE49-F238E27FC236}">
                <a16:creationId xmlns:a16="http://schemas.microsoft.com/office/drawing/2014/main" id="{CA72DFA8-857E-4668-8937-871533C03BD9}"/>
              </a:ext>
            </a:extLst>
          </p:cNvPr>
          <p:cNvSpPr>
            <a:spLocks noGrp="1"/>
          </p:cNvSpPr>
          <p:nvPr>
            <p:ph type="ftr" sz="quarter" idx="27"/>
          </p:nvPr>
        </p:nvSpPr>
        <p:spPr/>
        <p:txBody>
          <a:bodyPr/>
          <a:lstStyle/>
          <a:p>
            <a:r>
              <a:rPr lang="en-GB"/>
              <a:t>Copyright© 2019 Sinch. All rights reserved. NDA Confidential.</a:t>
            </a:r>
            <a:endParaRPr lang="en-GB" dirty="0"/>
          </a:p>
        </p:txBody>
      </p:sp>
      <p:sp>
        <p:nvSpPr>
          <p:cNvPr id="4" name="Slide Number Placeholder 3">
            <a:extLst>
              <a:ext uri="{FF2B5EF4-FFF2-40B4-BE49-F238E27FC236}">
                <a16:creationId xmlns:a16="http://schemas.microsoft.com/office/drawing/2014/main" id="{C88F7CF1-33DF-4F3C-AF80-AB01E60ABBCA}"/>
              </a:ext>
            </a:extLst>
          </p:cNvPr>
          <p:cNvSpPr>
            <a:spLocks noGrp="1"/>
          </p:cNvSpPr>
          <p:nvPr>
            <p:ph type="sldNum" sz="quarter" idx="28"/>
          </p:nvPr>
        </p:nvSpPr>
        <p:spPr/>
        <p:txBody>
          <a:bodyPr/>
          <a:lstStyle/>
          <a:p>
            <a:fld id="{7B5B176D-AD98-464F-9F48-2D39BCB07DB2}" type="slidenum">
              <a:rPr lang="en-GB" smtClean="0"/>
              <a:pPr/>
              <a:t>‹#›</a:t>
            </a:fld>
            <a:endParaRPr lang="en-GB" dirty="0"/>
          </a:p>
        </p:txBody>
      </p:sp>
    </p:spTree>
    <p:extLst>
      <p:ext uri="{BB962C8B-B14F-4D97-AF65-F5344CB8AC3E}">
        <p14:creationId xmlns:p14="http://schemas.microsoft.com/office/powerpoint/2010/main" val="205746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 4 Content Box + 4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978589"/>
            <a:ext cx="5418136" cy="1222217"/>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7" name="Graphic 5">
            <a:extLst>
              <a:ext uri="{FF2B5EF4-FFF2-40B4-BE49-F238E27FC236}">
                <a16:creationId xmlns:a16="http://schemas.microsoft.com/office/drawing/2014/main" id="{5DAE4771-85EE-432C-82A4-8F4FA200626D}"/>
              </a:ext>
            </a:extLst>
          </p:cNvPr>
          <p:cNvSpPr/>
          <p:nvPr/>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11" name="Content Placeholder 4">
            <a:extLst>
              <a:ext uri="{FF2B5EF4-FFF2-40B4-BE49-F238E27FC236}">
                <a16:creationId xmlns:a16="http://schemas.microsoft.com/office/drawing/2014/main" id="{320DFE21-D413-44F0-AF7C-5A680C544B17}"/>
              </a:ext>
            </a:extLst>
          </p:cNvPr>
          <p:cNvSpPr>
            <a:spLocks noGrp="1"/>
          </p:cNvSpPr>
          <p:nvPr>
            <p:ph sz="quarter" idx="11"/>
          </p:nvPr>
        </p:nvSpPr>
        <p:spPr>
          <a:xfrm>
            <a:off x="515939" y="5126413"/>
            <a:ext cx="5418136" cy="1222217"/>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12" name="Content Placeholder 4">
            <a:extLst>
              <a:ext uri="{FF2B5EF4-FFF2-40B4-BE49-F238E27FC236}">
                <a16:creationId xmlns:a16="http://schemas.microsoft.com/office/drawing/2014/main" id="{669E0934-C7DC-423E-9FBE-C7E1D1628E5D}"/>
              </a:ext>
            </a:extLst>
          </p:cNvPr>
          <p:cNvSpPr>
            <a:spLocks noGrp="1"/>
          </p:cNvSpPr>
          <p:nvPr>
            <p:ph sz="quarter" idx="12"/>
          </p:nvPr>
        </p:nvSpPr>
        <p:spPr>
          <a:xfrm>
            <a:off x="6257925" y="2978589"/>
            <a:ext cx="5418136" cy="1222217"/>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13" name="Content Placeholder 4">
            <a:extLst>
              <a:ext uri="{FF2B5EF4-FFF2-40B4-BE49-F238E27FC236}">
                <a16:creationId xmlns:a16="http://schemas.microsoft.com/office/drawing/2014/main" id="{166CD23C-FE9E-44EB-9CB0-8BC5FAECE0DB}"/>
              </a:ext>
            </a:extLst>
          </p:cNvPr>
          <p:cNvSpPr>
            <a:spLocks noGrp="1"/>
          </p:cNvSpPr>
          <p:nvPr>
            <p:ph sz="quarter" idx="13"/>
          </p:nvPr>
        </p:nvSpPr>
        <p:spPr>
          <a:xfrm>
            <a:off x="6257925" y="5126413"/>
            <a:ext cx="5418136" cy="1222217"/>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9" name="Picture Placeholder 7">
            <a:extLst>
              <a:ext uri="{FF2B5EF4-FFF2-40B4-BE49-F238E27FC236}">
                <a16:creationId xmlns:a16="http://schemas.microsoft.com/office/drawing/2014/main" id="{CAE85004-1EAA-48BF-A6A7-6142342710FA}"/>
              </a:ext>
            </a:extLst>
          </p:cNvPr>
          <p:cNvSpPr>
            <a:spLocks noGrp="1"/>
          </p:cNvSpPr>
          <p:nvPr>
            <p:ph type="pic" sz="quarter" idx="19"/>
          </p:nvPr>
        </p:nvSpPr>
        <p:spPr>
          <a:xfrm>
            <a:off x="515939" y="2168525"/>
            <a:ext cx="708142" cy="708142"/>
          </a:xfrm>
          <a:solidFill>
            <a:schemeClr val="bg1"/>
          </a:solidFill>
        </p:spPr>
        <p:txBody>
          <a:bodyPr anchor="ctr">
            <a:normAutofit/>
          </a:bodyPr>
          <a:lstStyle>
            <a:lvl1pPr algn="ctr">
              <a:defRPr sz="1200"/>
            </a:lvl1pPr>
          </a:lstStyle>
          <a:p>
            <a:endParaRPr lang="en-GB"/>
          </a:p>
        </p:txBody>
      </p:sp>
      <p:sp>
        <p:nvSpPr>
          <p:cNvPr id="10" name="Picture Placeholder 7">
            <a:extLst>
              <a:ext uri="{FF2B5EF4-FFF2-40B4-BE49-F238E27FC236}">
                <a16:creationId xmlns:a16="http://schemas.microsoft.com/office/drawing/2014/main" id="{5A98A42E-5C63-45BB-8379-3D9FFD7A9EF5}"/>
              </a:ext>
            </a:extLst>
          </p:cNvPr>
          <p:cNvSpPr>
            <a:spLocks noGrp="1"/>
          </p:cNvSpPr>
          <p:nvPr>
            <p:ph type="pic" sz="quarter" idx="20"/>
          </p:nvPr>
        </p:nvSpPr>
        <p:spPr>
          <a:xfrm>
            <a:off x="6257925" y="2168525"/>
            <a:ext cx="708142" cy="708142"/>
          </a:xfrm>
          <a:solidFill>
            <a:schemeClr val="bg1"/>
          </a:solidFill>
        </p:spPr>
        <p:txBody>
          <a:bodyPr anchor="ctr">
            <a:normAutofit/>
          </a:bodyPr>
          <a:lstStyle>
            <a:lvl1pPr algn="ctr">
              <a:defRPr sz="1200"/>
            </a:lvl1pPr>
          </a:lstStyle>
          <a:p>
            <a:endParaRPr lang="en-GB"/>
          </a:p>
        </p:txBody>
      </p:sp>
      <p:sp>
        <p:nvSpPr>
          <p:cNvPr id="14" name="Picture Placeholder 7">
            <a:extLst>
              <a:ext uri="{FF2B5EF4-FFF2-40B4-BE49-F238E27FC236}">
                <a16:creationId xmlns:a16="http://schemas.microsoft.com/office/drawing/2014/main" id="{95B7193D-6251-4D8C-B6CE-D1483FAD9308}"/>
              </a:ext>
            </a:extLst>
          </p:cNvPr>
          <p:cNvSpPr>
            <a:spLocks noGrp="1"/>
          </p:cNvSpPr>
          <p:nvPr>
            <p:ph type="pic" sz="quarter" idx="25"/>
          </p:nvPr>
        </p:nvSpPr>
        <p:spPr>
          <a:xfrm>
            <a:off x="515939" y="4314149"/>
            <a:ext cx="708142" cy="708142"/>
          </a:xfrm>
          <a:solidFill>
            <a:schemeClr val="bg1"/>
          </a:solidFill>
        </p:spPr>
        <p:txBody>
          <a:bodyPr anchor="ctr">
            <a:normAutofit/>
          </a:bodyPr>
          <a:lstStyle>
            <a:lvl1pPr algn="ctr">
              <a:defRPr sz="1200"/>
            </a:lvl1pPr>
          </a:lstStyle>
          <a:p>
            <a:endParaRPr lang="en-GB"/>
          </a:p>
        </p:txBody>
      </p:sp>
      <p:sp>
        <p:nvSpPr>
          <p:cNvPr id="15" name="Picture Placeholder 7">
            <a:extLst>
              <a:ext uri="{FF2B5EF4-FFF2-40B4-BE49-F238E27FC236}">
                <a16:creationId xmlns:a16="http://schemas.microsoft.com/office/drawing/2014/main" id="{B4BDF70B-5922-4824-9EDB-6FAA466172CF}"/>
              </a:ext>
            </a:extLst>
          </p:cNvPr>
          <p:cNvSpPr>
            <a:spLocks noGrp="1"/>
          </p:cNvSpPr>
          <p:nvPr>
            <p:ph type="pic" sz="quarter" idx="26"/>
          </p:nvPr>
        </p:nvSpPr>
        <p:spPr>
          <a:xfrm>
            <a:off x="6257925" y="4314149"/>
            <a:ext cx="708142" cy="708142"/>
          </a:xfrm>
          <a:solidFill>
            <a:schemeClr val="bg1"/>
          </a:solidFill>
        </p:spPr>
        <p:txBody>
          <a:bodyPr anchor="ctr">
            <a:normAutofit/>
          </a:bodyPr>
          <a:lstStyle>
            <a:lvl1pPr algn="ctr">
              <a:defRPr sz="1200"/>
            </a:lvl1pPr>
          </a:lstStyle>
          <a:p>
            <a:endParaRPr lang="en-GB"/>
          </a:p>
        </p:txBody>
      </p:sp>
      <p:sp>
        <p:nvSpPr>
          <p:cNvPr id="3" name="Footer Placeholder 2">
            <a:extLst>
              <a:ext uri="{FF2B5EF4-FFF2-40B4-BE49-F238E27FC236}">
                <a16:creationId xmlns:a16="http://schemas.microsoft.com/office/drawing/2014/main" id="{CA72DFA8-857E-4668-8937-871533C03BD9}"/>
              </a:ext>
            </a:extLst>
          </p:cNvPr>
          <p:cNvSpPr>
            <a:spLocks noGrp="1"/>
          </p:cNvSpPr>
          <p:nvPr>
            <p:ph type="ftr" sz="quarter" idx="27"/>
          </p:nvPr>
        </p:nvSpPr>
        <p:spPr/>
        <p:txBody>
          <a:bodyPr/>
          <a:lstStyle/>
          <a:p>
            <a:r>
              <a:rPr lang="en-GB" dirty="0"/>
              <a:t>Copyright© 2018 Sinch. All rights reserved. NDA Confidential.</a:t>
            </a:r>
          </a:p>
        </p:txBody>
      </p:sp>
      <p:sp>
        <p:nvSpPr>
          <p:cNvPr id="4" name="Slide Number Placeholder 3">
            <a:extLst>
              <a:ext uri="{FF2B5EF4-FFF2-40B4-BE49-F238E27FC236}">
                <a16:creationId xmlns:a16="http://schemas.microsoft.com/office/drawing/2014/main" id="{C88F7CF1-33DF-4F3C-AF80-AB01E60ABBCA}"/>
              </a:ext>
            </a:extLst>
          </p:cNvPr>
          <p:cNvSpPr>
            <a:spLocks noGrp="1"/>
          </p:cNvSpPr>
          <p:nvPr>
            <p:ph type="sldNum" sz="quarter" idx="28"/>
          </p:nvPr>
        </p:nvSpPr>
        <p:spPr/>
        <p:txBody>
          <a:bodyPr/>
          <a:lstStyle/>
          <a:p>
            <a:fld id="{7B5B176D-AD98-464F-9F48-2D39BCB07DB2}" type="slidenum">
              <a:rPr lang="en-GB" smtClean="0"/>
              <a:pPr/>
              <a:t>‹#›</a:t>
            </a:fld>
            <a:endParaRPr lang="en-GB"/>
          </a:p>
        </p:txBody>
      </p:sp>
    </p:spTree>
    <p:extLst>
      <p:ext uri="{BB962C8B-B14F-4D97-AF65-F5344CB8AC3E}">
        <p14:creationId xmlns:p14="http://schemas.microsoft.com/office/powerpoint/2010/main" val="66058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itle + 6 Content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dirty="0"/>
              <a:t>Click to edit Master title style</a:t>
            </a:r>
            <a:br>
              <a:rPr lang="en-GB" dirty="0"/>
            </a:br>
            <a:r>
              <a:rPr lang="en-GB" dirty="0"/>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168525"/>
            <a:ext cx="3504139" cy="191695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Graphic 5">
            <a:extLst>
              <a:ext uri="{FF2B5EF4-FFF2-40B4-BE49-F238E27FC236}">
                <a16:creationId xmlns:a16="http://schemas.microsoft.com/office/drawing/2014/main" id="{5DAE4771-85EE-432C-82A4-8F4FA200626D}"/>
              </a:ext>
            </a:extLst>
          </p:cNvPr>
          <p:cNvSpPr/>
          <p:nvPr/>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11" name="Content Placeholder 4">
            <a:extLst>
              <a:ext uri="{FF2B5EF4-FFF2-40B4-BE49-F238E27FC236}">
                <a16:creationId xmlns:a16="http://schemas.microsoft.com/office/drawing/2014/main" id="{320DFE21-D413-44F0-AF7C-5A680C544B17}"/>
              </a:ext>
            </a:extLst>
          </p:cNvPr>
          <p:cNvSpPr>
            <a:spLocks noGrp="1"/>
          </p:cNvSpPr>
          <p:nvPr>
            <p:ph sz="quarter" idx="11"/>
          </p:nvPr>
        </p:nvSpPr>
        <p:spPr>
          <a:xfrm>
            <a:off x="515939" y="4429523"/>
            <a:ext cx="3504139" cy="191695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Content Placeholder 4">
            <a:extLst>
              <a:ext uri="{FF2B5EF4-FFF2-40B4-BE49-F238E27FC236}">
                <a16:creationId xmlns:a16="http://schemas.microsoft.com/office/drawing/2014/main" id="{FBDC8913-3096-4972-9510-7E8EA311C1B5}"/>
              </a:ext>
            </a:extLst>
          </p:cNvPr>
          <p:cNvSpPr>
            <a:spLocks noGrp="1"/>
          </p:cNvSpPr>
          <p:nvPr>
            <p:ph sz="quarter" idx="12"/>
          </p:nvPr>
        </p:nvSpPr>
        <p:spPr>
          <a:xfrm>
            <a:off x="4343929" y="2168525"/>
            <a:ext cx="3504139" cy="191695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Content Placeholder 4">
            <a:extLst>
              <a:ext uri="{FF2B5EF4-FFF2-40B4-BE49-F238E27FC236}">
                <a16:creationId xmlns:a16="http://schemas.microsoft.com/office/drawing/2014/main" id="{9B3AB785-9774-41FD-839C-F6AA6C588909}"/>
              </a:ext>
            </a:extLst>
          </p:cNvPr>
          <p:cNvSpPr>
            <a:spLocks noGrp="1"/>
          </p:cNvSpPr>
          <p:nvPr>
            <p:ph sz="quarter" idx="13"/>
          </p:nvPr>
        </p:nvSpPr>
        <p:spPr>
          <a:xfrm>
            <a:off x="4343929" y="4429523"/>
            <a:ext cx="3504139" cy="191695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Content Placeholder 4">
            <a:extLst>
              <a:ext uri="{FF2B5EF4-FFF2-40B4-BE49-F238E27FC236}">
                <a16:creationId xmlns:a16="http://schemas.microsoft.com/office/drawing/2014/main" id="{EE73221C-3E31-4506-9C5B-CA9979F6AD6B}"/>
              </a:ext>
            </a:extLst>
          </p:cNvPr>
          <p:cNvSpPr>
            <a:spLocks noGrp="1"/>
          </p:cNvSpPr>
          <p:nvPr>
            <p:ph sz="quarter" idx="14"/>
          </p:nvPr>
        </p:nvSpPr>
        <p:spPr>
          <a:xfrm>
            <a:off x="8171919" y="2168525"/>
            <a:ext cx="3504139" cy="191695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Content Placeholder 4">
            <a:extLst>
              <a:ext uri="{FF2B5EF4-FFF2-40B4-BE49-F238E27FC236}">
                <a16:creationId xmlns:a16="http://schemas.microsoft.com/office/drawing/2014/main" id="{8166CF2F-2E24-4347-B012-BA7552396961}"/>
              </a:ext>
            </a:extLst>
          </p:cNvPr>
          <p:cNvSpPr>
            <a:spLocks noGrp="1"/>
          </p:cNvSpPr>
          <p:nvPr>
            <p:ph sz="quarter" idx="15"/>
          </p:nvPr>
        </p:nvSpPr>
        <p:spPr>
          <a:xfrm>
            <a:off x="8171919" y="4429523"/>
            <a:ext cx="3504139" cy="191695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Footer Placeholder 3">
            <a:extLst>
              <a:ext uri="{FF2B5EF4-FFF2-40B4-BE49-F238E27FC236}">
                <a16:creationId xmlns:a16="http://schemas.microsoft.com/office/drawing/2014/main" id="{7A98B4A7-E99D-4934-89B4-3CF6AAAF0F86}"/>
              </a:ext>
            </a:extLst>
          </p:cNvPr>
          <p:cNvSpPr>
            <a:spLocks noGrp="1"/>
          </p:cNvSpPr>
          <p:nvPr>
            <p:ph type="ftr" sz="quarter" idx="16"/>
          </p:nvPr>
        </p:nvSpPr>
        <p:spPr/>
        <p:txBody>
          <a:bodyPr/>
          <a:lstStyle/>
          <a:p>
            <a:r>
              <a:rPr lang="en-GB"/>
              <a:t>Copyright© 2019 Sinch. All rights reserved. NDA Confidential.</a:t>
            </a:r>
            <a:endParaRPr lang="en-GB" dirty="0"/>
          </a:p>
        </p:txBody>
      </p:sp>
      <p:sp>
        <p:nvSpPr>
          <p:cNvPr id="6" name="Slide Number Placeholder 5">
            <a:extLst>
              <a:ext uri="{FF2B5EF4-FFF2-40B4-BE49-F238E27FC236}">
                <a16:creationId xmlns:a16="http://schemas.microsoft.com/office/drawing/2014/main" id="{5ED36F62-3896-4528-9ED3-BA6CEAAC0431}"/>
              </a:ext>
            </a:extLst>
          </p:cNvPr>
          <p:cNvSpPr>
            <a:spLocks noGrp="1"/>
          </p:cNvSpPr>
          <p:nvPr>
            <p:ph type="sldNum" sz="quarter" idx="17"/>
          </p:nvPr>
        </p:nvSpPr>
        <p:spPr/>
        <p:txBody>
          <a:bodyPr/>
          <a:lstStyle/>
          <a:p>
            <a:fld id="{7B5B176D-AD98-464F-9F48-2D39BCB07DB2}" type="slidenum">
              <a:rPr lang="en-GB" smtClean="0"/>
              <a:pPr/>
              <a:t>‹#›</a:t>
            </a:fld>
            <a:endParaRPr lang="en-GB" dirty="0"/>
          </a:p>
        </p:txBody>
      </p:sp>
    </p:spTree>
    <p:extLst>
      <p:ext uri="{BB962C8B-B14F-4D97-AF65-F5344CB8AC3E}">
        <p14:creationId xmlns:p14="http://schemas.microsoft.com/office/powerpoint/2010/main" val="175751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tle + 6 Content Box + 6 Image">
    <p:spTree>
      <p:nvGrpSpPr>
        <p:cNvPr id="1" name=""/>
        <p:cNvGrpSpPr/>
        <p:nvPr/>
      </p:nvGrpSpPr>
      <p:grpSpPr>
        <a:xfrm>
          <a:off x="0" y="0"/>
          <a:ext cx="0" cy="0"/>
          <a:chOff x="0" y="0"/>
          <a:chExt cx="0" cy="0"/>
        </a:xfrm>
      </p:grpSpPr>
      <p:sp>
        <p:nvSpPr>
          <p:cNvPr id="28" name="Graphic 5">
            <a:extLst>
              <a:ext uri="{FF2B5EF4-FFF2-40B4-BE49-F238E27FC236}">
                <a16:creationId xmlns:a16="http://schemas.microsoft.com/office/drawing/2014/main" id="{C98CA51E-CF21-455B-A6E1-DA2231487337}"/>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dirty="0"/>
              <a:t>Click to edit Master title style</a:t>
            </a:r>
            <a:br>
              <a:rPr lang="en-GB" dirty="0"/>
            </a:br>
            <a:r>
              <a:rPr lang="en-GB" dirty="0"/>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978590"/>
            <a:ext cx="3504139" cy="1222218"/>
          </a:xfrm>
          <a:no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11" name="Content Placeholder 4">
            <a:extLst>
              <a:ext uri="{FF2B5EF4-FFF2-40B4-BE49-F238E27FC236}">
                <a16:creationId xmlns:a16="http://schemas.microsoft.com/office/drawing/2014/main" id="{320DFE21-D413-44F0-AF7C-5A680C544B17}"/>
              </a:ext>
            </a:extLst>
          </p:cNvPr>
          <p:cNvSpPr>
            <a:spLocks noGrp="1"/>
          </p:cNvSpPr>
          <p:nvPr>
            <p:ph sz="quarter" idx="11"/>
          </p:nvPr>
        </p:nvSpPr>
        <p:spPr>
          <a:xfrm>
            <a:off x="515939" y="5126413"/>
            <a:ext cx="3504139" cy="122221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9" name="Picture Placeholder 7">
            <a:extLst>
              <a:ext uri="{FF2B5EF4-FFF2-40B4-BE49-F238E27FC236}">
                <a16:creationId xmlns:a16="http://schemas.microsoft.com/office/drawing/2014/main" id="{CAE85004-1EAA-48BF-A6A7-6142342710FA}"/>
              </a:ext>
            </a:extLst>
          </p:cNvPr>
          <p:cNvSpPr>
            <a:spLocks noGrp="1"/>
          </p:cNvSpPr>
          <p:nvPr>
            <p:ph type="pic" sz="quarter" idx="19"/>
          </p:nvPr>
        </p:nvSpPr>
        <p:spPr>
          <a:xfrm>
            <a:off x="515939" y="2168525"/>
            <a:ext cx="708142" cy="708142"/>
          </a:xfrm>
          <a:noFill/>
        </p:spPr>
        <p:txBody>
          <a:bodyPr anchor="ctr">
            <a:normAutofit/>
          </a:bodyPr>
          <a:lstStyle>
            <a:lvl1pPr algn="ctr">
              <a:defRPr sz="1200"/>
            </a:lvl1pPr>
          </a:lstStyle>
          <a:p>
            <a:endParaRPr lang="en-GB" dirty="0"/>
          </a:p>
        </p:txBody>
      </p:sp>
      <p:sp>
        <p:nvSpPr>
          <p:cNvPr id="14" name="Picture Placeholder 7">
            <a:extLst>
              <a:ext uri="{FF2B5EF4-FFF2-40B4-BE49-F238E27FC236}">
                <a16:creationId xmlns:a16="http://schemas.microsoft.com/office/drawing/2014/main" id="{95B7193D-6251-4D8C-B6CE-D1483FAD9308}"/>
              </a:ext>
            </a:extLst>
          </p:cNvPr>
          <p:cNvSpPr>
            <a:spLocks noGrp="1"/>
          </p:cNvSpPr>
          <p:nvPr>
            <p:ph type="pic" sz="quarter" idx="25"/>
          </p:nvPr>
        </p:nvSpPr>
        <p:spPr>
          <a:xfrm>
            <a:off x="515939" y="4314149"/>
            <a:ext cx="708142" cy="708142"/>
          </a:xfrm>
          <a:noFill/>
        </p:spPr>
        <p:txBody>
          <a:bodyPr anchor="ctr">
            <a:normAutofit/>
          </a:bodyPr>
          <a:lstStyle>
            <a:lvl1pPr algn="ctr">
              <a:defRPr sz="1200"/>
            </a:lvl1pPr>
          </a:lstStyle>
          <a:p>
            <a:endParaRPr lang="en-GB" dirty="0"/>
          </a:p>
        </p:txBody>
      </p:sp>
      <p:sp>
        <p:nvSpPr>
          <p:cNvPr id="20" name="Content Placeholder 4">
            <a:extLst>
              <a:ext uri="{FF2B5EF4-FFF2-40B4-BE49-F238E27FC236}">
                <a16:creationId xmlns:a16="http://schemas.microsoft.com/office/drawing/2014/main" id="{876A787D-BBF8-4400-9699-0355A915AD1A}"/>
              </a:ext>
            </a:extLst>
          </p:cNvPr>
          <p:cNvSpPr>
            <a:spLocks noGrp="1"/>
          </p:cNvSpPr>
          <p:nvPr>
            <p:ph sz="quarter" idx="26"/>
          </p:nvPr>
        </p:nvSpPr>
        <p:spPr>
          <a:xfrm>
            <a:off x="4343930" y="2978590"/>
            <a:ext cx="3504139" cy="1222218"/>
          </a:xfrm>
          <a:no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1" name="Content Placeholder 4">
            <a:extLst>
              <a:ext uri="{FF2B5EF4-FFF2-40B4-BE49-F238E27FC236}">
                <a16:creationId xmlns:a16="http://schemas.microsoft.com/office/drawing/2014/main" id="{98B2716D-256C-4B83-B9AB-1951CA4C4DCA}"/>
              </a:ext>
            </a:extLst>
          </p:cNvPr>
          <p:cNvSpPr>
            <a:spLocks noGrp="1"/>
          </p:cNvSpPr>
          <p:nvPr>
            <p:ph sz="quarter" idx="27"/>
          </p:nvPr>
        </p:nvSpPr>
        <p:spPr>
          <a:xfrm>
            <a:off x="4343930" y="5126413"/>
            <a:ext cx="3504139" cy="122221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2" name="Picture Placeholder 7">
            <a:extLst>
              <a:ext uri="{FF2B5EF4-FFF2-40B4-BE49-F238E27FC236}">
                <a16:creationId xmlns:a16="http://schemas.microsoft.com/office/drawing/2014/main" id="{AE5245B5-05FE-484F-B308-6A373575BCA0}"/>
              </a:ext>
            </a:extLst>
          </p:cNvPr>
          <p:cNvSpPr>
            <a:spLocks noGrp="1"/>
          </p:cNvSpPr>
          <p:nvPr>
            <p:ph type="pic" sz="quarter" idx="28"/>
          </p:nvPr>
        </p:nvSpPr>
        <p:spPr>
          <a:xfrm>
            <a:off x="4343930" y="2168525"/>
            <a:ext cx="708142" cy="708142"/>
          </a:xfrm>
          <a:noFill/>
        </p:spPr>
        <p:txBody>
          <a:bodyPr anchor="ctr">
            <a:normAutofit/>
          </a:bodyPr>
          <a:lstStyle>
            <a:lvl1pPr algn="ctr">
              <a:defRPr sz="1200"/>
            </a:lvl1pPr>
          </a:lstStyle>
          <a:p>
            <a:endParaRPr lang="en-GB" dirty="0"/>
          </a:p>
        </p:txBody>
      </p:sp>
      <p:sp>
        <p:nvSpPr>
          <p:cNvPr id="23" name="Picture Placeholder 7">
            <a:extLst>
              <a:ext uri="{FF2B5EF4-FFF2-40B4-BE49-F238E27FC236}">
                <a16:creationId xmlns:a16="http://schemas.microsoft.com/office/drawing/2014/main" id="{168C77F9-BBF0-419A-92A7-C7F23A578B08}"/>
              </a:ext>
            </a:extLst>
          </p:cNvPr>
          <p:cNvSpPr>
            <a:spLocks noGrp="1"/>
          </p:cNvSpPr>
          <p:nvPr>
            <p:ph type="pic" sz="quarter" idx="29"/>
          </p:nvPr>
        </p:nvSpPr>
        <p:spPr>
          <a:xfrm>
            <a:off x="4343930" y="4314149"/>
            <a:ext cx="708142" cy="708142"/>
          </a:xfrm>
          <a:noFill/>
        </p:spPr>
        <p:txBody>
          <a:bodyPr anchor="ctr">
            <a:normAutofit/>
          </a:bodyPr>
          <a:lstStyle>
            <a:lvl1pPr algn="ctr">
              <a:defRPr sz="1200"/>
            </a:lvl1pPr>
          </a:lstStyle>
          <a:p>
            <a:endParaRPr lang="en-GB" dirty="0"/>
          </a:p>
        </p:txBody>
      </p:sp>
      <p:sp>
        <p:nvSpPr>
          <p:cNvPr id="24" name="Content Placeholder 4">
            <a:extLst>
              <a:ext uri="{FF2B5EF4-FFF2-40B4-BE49-F238E27FC236}">
                <a16:creationId xmlns:a16="http://schemas.microsoft.com/office/drawing/2014/main" id="{99BC174A-C78E-4212-B7B1-B2E4930C3314}"/>
              </a:ext>
            </a:extLst>
          </p:cNvPr>
          <p:cNvSpPr>
            <a:spLocks noGrp="1"/>
          </p:cNvSpPr>
          <p:nvPr>
            <p:ph sz="quarter" idx="30"/>
          </p:nvPr>
        </p:nvSpPr>
        <p:spPr>
          <a:xfrm>
            <a:off x="8171921" y="2978590"/>
            <a:ext cx="3504139" cy="1222218"/>
          </a:xfrm>
          <a:no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5" name="Content Placeholder 4">
            <a:extLst>
              <a:ext uri="{FF2B5EF4-FFF2-40B4-BE49-F238E27FC236}">
                <a16:creationId xmlns:a16="http://schemas.microsoft.com/office/drawing/2014/main" id="{B1B6C832-3130-48CB-BD53-EA2CC05080C8}"/>
              </a:ext>
            </a:extLst>
          </p:cNvPr>
          <p:cNvSpPr>
            <a:spLocks noGrp="1"/>
          </p:cNvSpPr>
          <p:nvPr>
            <p:ph sz="quarter" idx="31"/>
          </p:nvPr>
        </p:nvSpPr>
        <p:spPr>
          <a:xfrm>
            <a:off x="8171921" y="5126413"/>
            <a:ext cx="3504139" cy="122221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6" name="Picture Placeholder 7">
            <a:extLst>
              <a:ext uri="{FF2B5EF4-FFF2-40B4-BE49-F238E27FC236}">
                <a16:creationId xmlns:a16="http://schemas.microsoft.com/office/drawing/2014/main" id="{B267C4A8-4A4B-4341-A41F-495E4CCEEAD3}"/>
              </a:ext>
            </a:extLst>
          </p:cNvPr>
          <p:cNvSpPr>
            <a:spLocks noGrp="1"/>
          </p:cNvSpPr>
          <p:nvPr>
            <p:ph type="pic" sz="quarter" idx="32"/>
          </p:nvPr>
        </p:nvSpPr>
        <p:spPr>
          <a:xfrm>
            <a:off x="8171921" y="2168525"/>
            <a:ext cx="708142" cy="708142"/>
          </a:xfrm>
          <a:noFill/>
        </p:spPr>
        <p:txBody>
          <a:bodyPr anchor="ctr">
            <a:normAutofit/>
          </a:bodyPr>
          <a:lstStyle>
            <a:lvl1pPr algn="ctr">
              <a:defRPr sz="1200"/>
            </a:lvl1pPr>
          </a:lstStyle>
          <a:p>
            <a:endParaRPr lang="en-GB" dirty="0"/>
          </a:p>
        </p:txBody>
      </p:sp>
      <p:sp>
        <p:nvSpPr>
          <p:cNvPr id="27" name="Picture Placeholder 7">
            <a:extLst>
              <a:ext uri="{FF2B5EF4-FFF2-40B4-BE49-F238E27FC236}">
                <a16:creationId xmlns:a16="http://schemas.microsoft.com/office/drawing/2014/main" id="{B68E9B20-23BE-45E3-A9E8-2FEDACBBC87E}"/>
              </a:ext>
            </a:extLst>
          </p:cNvPr>
          <p:cNvSpPr>
            <a:spLocks noGrp="1"/>
          </p:cNvSpPr>
          <p:nvPr>
            <p:ph type="pic" sz="quarter" idx="33"/>
          </p:nvPr>
        </p:nvSpPr>
        <p:spPr>
          <a:xfrm>
            <a:off x="8171921" y="4314149"/>
            <a:ext cx="708142" cy="708142"/>
          </a:xfrm>
          <a:noFill/>
        </p:spPr>
        <p:txBody>
          <a:bodyPr anchor="ctr">
            <a:normAutofit/>
          </a:bodyPr>
          <a:lstStyle>
            <a:lvl1pPr algn="ctr">
              <a:defRPr sz="1200"/>
            </a:lvl1pPr>
          </a:lstStyle>
          <a:p>
            <a:endParaRPr lang="en-GB" dirty="0"/>
          </a:p>
        </p:txBody>
      </p:sp>
      <p:sp>
        <p:nvSpPr>
          <p:cNvPr id="3" name="Footer Placeholder 2">
            <a:extLst>
              <a:ext uri="{FF2B5EF4-FFF2-40B4-BE49-F238E27FC236}">
                <a16:creationId xmlns:a16="http://schemas.microsoft.com/office/drawing/2014/main" id="{8D688C42-6B7F-4E43-8DEB-5C0D24F3BF8A}"/>
              </a:ext>
            </a:extLst>
          </p:cNvPr>
          <p:cNvSpPr>
            <a:spLocks noGrp="1"/>
          </p:cNvSpPr>
          <p:nvPr>
            <p:ph type="ftr" sz="quarter" idx="34"/>
          </p:nvPr>
        </p:nvSpPr>
        <p:spPr/>
        <p:txBody>
          <a:bodyPr/>
          <a:lstStyle/>
          <a:p>
            <a:r>
              <a:rPr lang="en-GB"/>
              <a:t>Copyright© 2019 Sinch. All rights reserved. NDA Confidential.</a:t>
            </a:r>
            <a:endParaRPr lang="en-GB" dirty="0"/>
          </a:p>
        </p:txBody>
      </p:sp>
      <p:sp>
        <p:nvSpPr>
          <p:cNvPr id="4" name="Slide Number Placeholder 3">
            <a:extLst>
              <a:ext uri="{FF2B5EF4-FFF2-40B4-BE49-F238E27FC236}">
                <a16:creationId xmlns:a16="http://schemas.microsoft.com/office/drawing/2014/main" id="{E6511105-F0A1-4906-8506-9602697FBD71}"/>
              </a:ext>
            </a:extLst>
          </p:cNvPr>
          <p:cNvSpPr>
            <a:spLocks noGrp="1"/>
          </p:cNvSpPr>
          <p:nvPr>
            <p:ph type="sldNum" sz="quarter" idx="35"/>
          </p:nvPr>
        </p:nvSpPr>
        <p:spPr/>
        <p:txBody>
          <a:bodyPr/>
          <a:lstStyle/>
          <a:p>
            <a:fld id="{7B5B176D-AD98-464F-9F48-2D39BCB07DB2}" type="slidenum">
              <a:rPr lang="en-GB" smtClean="0"/>
              <a:pPr/>
              <a:t>‹#›</a:t>
            </a:fld>
            <a:endParaRPr lang="en-GB" dirty="0"/>
          </a:p>
        </p:txBody>
      </p:sp>
    </p:spTree>
    <p:extLst>
      <p:ext uri="{BB962C8B-B14F-4D97-AF65-F5344CB8AC3E}">
        <p14:creationId xmlns:p14="http://schemas.microsoft.com/office/powerpoint/2010/main" val="50711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tle + 8 Content Box + 8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dirty="0"/>
              <a:t>Click to edit Master title style</a:t>
            </a:r>
            <a:br>
              <a:rPr lang="en-GB" dirty="0"/>
            </a:br>
            <a:r>
              <a:rPr lang="en-GB" dirty="0"/>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hasCustomPrompt="1"/>
          </p:nvPr>
        </p:nvSpPr>
        <p:spPr>
          <a:xfrm>
            <a:off x="515939" y="2988116"/>
            <a:ext cx="2547140" cy="1140124"/>
          </a:xfrm>
        </p:spPr>
        <p:txBody>
          <a:bodyPr/>
          <a:lstStyle>
            <a:lvl1pPr algn="ctr">
              <a:defRPr sz="1600" b="0">
                <a:latin typeface="+mn-lt"/>
              </a:defRPr>
            </a:lvl1pPr>
          </a:lstStyle>
          <a:p>
            <a:pPr lvl="0"/>
            <a:r>
              <a:rPr lang="en-US" dirty="0"/>
              <a:t>Edit Master </a:t>
            </a:r>
            <a:br>
              <a:rPr lang="en-US" dirty="0"/>
            </a:br>
            <a:r>
              <a:rPr lang="en-US" dirty="0"/>
              <a:t>text styles</a:t>
            </a:r>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11" name="Content Placeholder 4">
            <a:extLst>
              <a:ext uri="{FF2B5EF4-FFF2-40B4-BE49-F238E27FC236}">
                <a16:creationId xmlns:a16="http://schemas.microsoft.com/office/drawing/2014/main" id="{320DFE21-D413-44F0-AF7C-5A680C544B17}"/>
              </a:ext>
            </a:extLst>
          </p:cNvPr>
          <p:cNvSpPr>
            <a:spLocks noGrp="1"/>
          </p:cNvSpPr>
          <p:nvPr>
            <p:ph sz="quarter" idx="11" hasCustomPrompt="1"/>
          </p:nvPr>
        </p:nvSpPr>
        <p:spPr>
          <a:xfrm>
            <a:off x="515939" y="5205114"/>
            <a:ext cx="2547140" cy="1140124"/>
          </a:xfrm>
        </p:spPr>
        <p:txBody>
          <a:bodyPr/>
          <a:lstStyle>
            <a:lvl1pPr algn="ctr">
              <a:defRPr sz="1600" b="0">
                <a:latin typeface="+mn-lt"/>
              </a:defRPr>
            </a:lvl1pPr>
          </a:lstStyle>
          <a:p>
            <a:pPr lvl="0"/>
            <a:r>
              <a:rPr lang="en-US" dirty="0"/>
              <a:t>Edit Master </a:t>
            </a:r>
            <a:br>
              <a:rPr lang="en-US" dirty="0"/>
            </a:br>
            <a:r>
              <a:rPr lang="en-US" dirty="0"/>
              <a:t>text styles</a:t>
            </a:r>
          </a:p>
        </p:txBody>
      </p:sp>
      <p:sp>
        <p:nvSpPr>
          <p:cNvPr id="9" name="Picture Placeholder 7">
            <a:extLst>
              <a:ext uri="{FF2B5EF4-FFF2-40B4-BE49-F238E27FC236}">
                <a16:creationId xmlns:a16="http://schemas.microsoft.com/office/drawing/2014/main" id="{CAE85004-1EAA-48BF-A6A7-6142342710FA}"/>
              </a:ext>
            </a:extLst>
          </p:cNvPr>
          <p:cNvSpPr>
            <a:spLocks noGrp="1"/>
          </p:cNvSpPr>
          <p:nvPr>
            <p:ph type="pic" sz="quarter" idx="19"/>
          </p:nvPr>
        </p:nvSpPr>
        <p:spPr>
          <a:xfrm>
            <a:off x="1435438" y="2178050"/>
            <a:ext cx="708142" cy="708142"/>
          </a:xfrm>
          <a:noFill/>
        </p:spPr>
        <p:txBody>
          <a:bodyPr anchor="ctr">
            <a:normAutofit/>
          </a:bodyPr>
          <a:lstStyle>
            <a:lvl1pPr algn="ctr">
              <a:defRPr sz="1200"/>
            </a:lvl1pPr>
          </a:lstStyle>
          <a:p>
            <a:endParaRPr lang="en-GB" dirty="0"/>
          </a:p>
        </p:txBody>
      </p:sp>
      <p:sp>
        <p:nvSpPr>
          <p:cNvPr id="14" name="Picture Placeholder 7">
            <a:extLst>
              <a:ext uri="{FF2B5EF4-FFF2-40B4-BE49-F238E27FC236}">
                <a16:creationId xmlns:a16="http://schemas.microsoft.com/office/drawing/2014/main" id="{95B7193D-6251-4D8C-B6CE-D1483FAD9308}"/>
              </a:ext>
            </a:extLst>
          </p:cNvPr>
          <p:cNvSpPr>
            <a:spLocks noGrp="1"/>
          </p:cNvSpPr>
          <p:nvPr>
            <p:ph type="pic" sz="quarter" idx="25"/>
          </p:nvPr>
        </p:nvSpPr>
        <p:spPr>
          <a:xfrm>
            <a:off x="1435438" y="4392849"/>
            <a:ext cx="708142" cy="708142"/>
          </a:xfrm>
          <a:noFill/>
        </p:spPr>
        <p:txBody>
          <a:bodyPr anchor="ctr">
            <a:normAutofit/>
          </a:bodyPr>
          <a:lstStyle>
            <a:lvl1pPr algn="ctr">
              <a:defRPr sz="1200"/>
            </a:lvl1pPr>
          </a:lstStyle>
          <a:p>
            <a:endParaRPr lang="en-GB" dirty="0"/>
          </a:p>
        </p:txBody>
      </p:sp>
      <p:sp>
        <p:nvSpPr>
          <p:cNvPr id="30" name="Content Placeholder 4">
            <a:extLst>
              <a:ext uri="{FF2B5EF4-FFF2-40B4-BE49-F238E27FC236}">
                <a16:creationId xmlns:a16="http://schemas.microsoft.com/office/drawing/2014/main" id="{5E80D2A0-3D1F-47D1-AB2E-BAB7D0C9558F}"/>
              </a:ext>
            </a:extLst>
          </p:cNvPr>
          <p:cNvSpPr>
            <a:spLocks noGrp="1"/>
          </p:cNvSpPr>
          <p:nvPr>
            <p:ph sz="quarter" idx="26" hasCustomPrompt="1"/>
          </p:nvPr>
        </p:nvSpPr>
        <p:spPr>
          <a:xfrm>
            <a:off x="3386931" y="2988116"/>
            <a:ext cx="2547140" cy="1140124"/>
          </a:xfrm>
          <a:noFill/>
        </p:spPr>
        <p:txBody>
          <a:bodyPr/>
          <a:lstStyle>
            <a:lvl1pPr algn="ctr">
              <a:defRPr sz="1600" b="0">
                <a:latin typeface="+mn-lt"/>
              </a:defRPr>
            </a:lvl1pPr>
          </a:lstStyle>
          <a:p>
            <a:pPr lvl="0"/>
            <a:r>
              <a:rPr lang="en-US" dirty="0"/>
              <a:t>Edit Master </a:t>
            </a:r>
            <a:br>
              <a:rPr lang="en-US" dirty="0"/>
            </a:br>
            <a:r>
              <a:rPr lang="en-US" dirty="0"/>
              <a:t>text styles</a:t>
            </a:r>
          </a:p>
        </p:txBody>
      </p:sp>
      <p:sp>
        <p:nvSpPr>
          <p:cNvPr id="31" name="Content Placeholder 4">
            <a:extLst>
              <a:ext uri="{FF2B5EF4-FFF2-40B4-BE49-F238E27FC236}">
                <a16:creationId xmlns:a16="http://schemas.microsoft.com/office/drawing/2014/main" id="{EBCD2A2E-CB35-4CD4-9BAE-BA312DB9BA7C}"/>
              </a:ext>
            </a:extLst>
          </p:cNvPr>
          <p:cNvSpPr>
            <a:spLocks noGrp="1"/>
          </p:cNvSpPr>
          <p:nvPr>
            <p:ph sz="quarter" idx="27" hasCustomPrompt="1"/>
          </p:nvPr>
        </p:nvSpPr>
        <p:spPr>
          <a:xfrm>
            <a:off x="3386931" y="5205114"/>
            <a:ext cx="2547140" cy="1140124"/>
          </a:xfrm>
        </p:spPr>
        <p:txBody>
          <a:bodyPr/>
          <a:lstStyle>
            <a:lvl1pPr algn="ctr">
              <a:defRPr sz="1600" b="0">
                <a:latin typeface="+mn-lt"/>
              </a:defRPr>
            </a:lvl1pPr>
          </a:lstStyle>
          <a:p>
            <a:pPr lvl="0"/>
            <a:r>
              <a:rPr lang="en-US" dirty="0"/>
              <a:t>Edit Master </a:t>
            </a:r>
            <a:br>
              <a:rPr lang="en-US" dirty="0"/>
            </a:br>
            <a:r>
              <a:rPr lang="en-US" dirty="0"/>
              <a:t>text styles</a:t>
            </a:r>
          </a:p>
        </p:txBody>
      </p:sp>
      <p:sp>
        <p:nvSpPr>
          <p:cNvPr id="32" name="Picture Placeholder 7">
            <a:extLst>
              <a:ext uri="{FF2B5EF4-FFF2-40B4-BE49-F238E27FC236}">
                <a16:creationId xmlns:a16="http://schemas.microsoft.com/office/drawing/2014/main" id="{C8DC45DF-C601-4AAD-8471-8516F4A50524}"/>
              </a:ext>
            </a:extLst>
          </p:cNvPr>
          <p:cNvSpPr>
            <a:spLocks noGrp="1"/>
          </p:cNvSpPr>
          <p:nvPr>
            <p:ph type="pic" sz="quarter" idx="28"/>
          </p:nvPr>
        </p:nvSpPr>
        <p:spPr>
          <a:xfrm>
            <a:off x="4306430" y="2178050"/>
            <a:ext cx="708142" cy="708142"/>
          </a:xfrm>
          <a:noFill/>
        </p:spPr>
        <p:txBody>
          <a:bodyPr anchor="ctr">
            <a:normAutofit/>
          </a:bodyPr>
          <a:lstStyle>
            <a:lvl1pPr algn="ctr">
              <a:defRPr sz="1200"/>
            </a:lvl1pPr>
          </a:lstStyle>
          <a:p>
            <a:endParaRPr lang="en-GB" dirty="0"/>
          </a:p>
        </p:txBody>
      </p:sp>
      <p:sp>
        <p:nvSpPr>
          <p:cNvPr id="33" name="Picture Placeholder 7">
            <a:extLst>
              <a:ext uri="{FF2B5EF4-FFF2-40B4-BE49-F238E27FC236}">
                <a16:creationId xmlns:a16="http://schemas.microsoft.com/office/drawing/2014/main" id="{FB26145D-7DDD-4DF1-BE63-9C5582DD135E}"/>
              </a:ext>
            </a:extLst>
          </p:cNvPr>
          <p:cNvSpPr>
            <a:spLocks noGrp="1"/>
          </p:cNvSpPr>
          <p:nvPr>
            <p:ph type="pic" sz="quarter" idx="29"/>
          </p:nvPr>
        </p:nvSpPr>
        <p:spPr>
          <a:xfrm>
            <a:off x="4306430" y="4392849"/>
            <a:ext cx="708142" cy="708142"/>
          </a:xfrm>
          <a:noFill/>
        </p:spPr>
        <p:txBody>
          <a:bodyPr anchor="ctr">
            <a:normAutofit/>
          </a:bodyPr>
          <a:lstStyle>
            <a:lvl1pPr algn="ctr">
              <a:defRPr sz="1200"/>
            </a:lvl1pPr>
          </a:lstStyle>
          <a:p>
            <a:endParaRPr lang="en-GB" dirty="0"/>
          </a:p>
        </p:txBody>
      </p:sp>
      <p:sp>
        <p:nvSpPr>
          <p:cNvPr id="34" name="Content Placeholder 4">
            <a:extLst>
              <a:ext uri="{FF2B5EF4-FFF2-40B4-BE49-F238E27FC236}">
                <a16:creationId xmlns:a16="http://schemas.microsoft.com/office/drawing/2014/main" id="{14EFFA80-4689-4216-8E60-B2793A11C35E}"/>
              </a:ext>
            </a:extLst>
          </p:cNvPr>
          <p:cNvSpPr>
            <a:spLocks noGrp="1"/>
          </p:cNvSpPr>
          <p:nvPr>
            <p:ph sz="quarter" idx="30" hasCustomPrompt="1"/>
          </p:nvPr>
        </p:nvSpPr>
        <p:spPr>
          <a:xfrm>
            <a:off x="6257923" y="2988116"/>
            <a:ext cx="2547140" cy="1140124"/>
          </a:xfrm>
          <a:noFill/>
        </p:spPr>
        <p:txBody>
          <a:bodyPr/>
          <a:lstStyle>
            <a:lvl1pPr algn="ctr">
              <a:defRPr sz="1600" b="0">
                <a:latin typeface="+mn-lt"/>
              </a:defRPr>
            </a:lvl1pPr>
          </a:lstStyle>
          <a:p>
            <a:pPr lvl="0"/>
            <a:r>
              <a:rPr lang="en-US" dirty="0"/>
              <a:t>Edit Master </a:t>
            </a:r>
            <a:br>
              <a:rPr lang="en-US" dirty="0"/>
            </a:br>
            <a:r>
              <a:rPr lang="en-US" dirty="0"/>
              <a:t>text styles</a:t>
            </a:r>
          </a:p>
        </p:txBody>
      </p:sp>
      <p:sp>
        <p:nvSpPr>
          <p:cNvPr id="35" name="Content Placeholder 4">
            <a:extLst>
              <a:ext uri="{FF2B5EF4-FFF2-40B4-BE49-F238E27FC236}">
                <a16:creationId xmlns:a16="http://schemas.microsoft.com/office/drawing/2014/main" id="{B4CCEBCB-2308-4DD0-A20B-732224CDFC8D}"/>
              </a:ext>
            </a:extLst>
          </p:cNvPr>
          <p:cNvSpPr>
            <a:spLocks noGrp="1"/>
          </p:cNvSpPr>
          <p:nvPr>
            <p:ph sz="quarter" idx="31" hasCustomPrompt="1"/>
          </p:nvPr>
        </p:nvSpPr>
        <p:spPr>
          <a:xfrm>
            <a:off x="6257923" y="5205114"/>
            <a:ext cx="2547140" cy="1140124"/>
          </a:xfrm>
        </p:spPr>
        <p:txBody>
          <a:bodyPr/>
          <a:lstStyle>
            <a:lvl1pPr algn="ctr">
              <a:defRPr sz="1600" b="0">
                <a:latin typeface="+mn-lt"/>
              </a:defRPr>
            </a:lvl1pPr>
          </a:lstStyle>
          <a:p>
            <a:pPr lvl="0"/>
            <a:r>
              <a:rPr lang="en-US" dirty="0"/>
              <a:t>Edit Master </a:t>
            </a:r>
            <a:br>
              <a:rPr lang="en-US" dirty="0"/>
            </a:br>
            <a:r>
              <a:rPr lang="en-US" dirty="0"/>
              <a:t>text styles</a:t>
            </a:r>
          </a:p>
        </p:txBody>
      </p:sp>
      <p:sp>
        <p:nvSpPr>
          <p:cNvPr id="36" name="Picture Placeholder 7">
            <a:extLst>
              <a:ext uri="{FF2B5EF4-FFF2-40B4-BE49-F238E27FC236}">
                <a16:creationId xmlns:a16="http://schemas.microsoft.com/office/drawing/2014/main" id="{3F47BFFF-D3F4-401B-BC1A-009EE3ACA1D1}"/>
              </a:ext>
            </a:extLst>
          </p:cNvPr>
          <p:cNvSpPr>
            <a:spLocks noGrp="1"/>
          </p:cNvSpPr>
          <p:nvPr>
            <p:ph type="pic" sz="quarter" idx="32"/>
          </p:nvPr>
        </p:nvSpPr>
        <p:spPr>
          <a:xfrm>
            <a:off x="7177422" y="2178050"/>
            <a:ext cx="708142" cy="708142"/>
          </a:xfrm>
          <a:noFill/>
        </p:spPr>
        <p:txBody>
          <a:bodyPr anchor="ctr">
            <a:normAutofit/>
          </a:bodyPr>
          <a:lstStyle>
            <a:lvl1pPr algn="ctr">
              <a:defRPr sz="1200"/>
            </a:lvl1pPr>
          </a:lstStyle>
          <a:p>
            <a:endParaRPr lang="en-GB" dirty="0"/>
          </a:p>
        </p:txBody>
      </p:sp>
      <p:sp>
        <p:nvSpPr>
          <p:cNvPr id="37" name="Picture Placeholder 7">
            <a:extLst>
              <a:ext uri="{FF2B5EF4-FFF2-40B4-BE49-F238E27FC236}">
                <a16:creationId xmlns:a16="http://schemas.microsoft.com/office/drawing/2014/main" id="{93689C0B-27F8-4A0A-BD9E-059326D28A9F}"/>
              </a:ext>
            </a:extLst>
          </p:cNvPr>
          <p:cNvSpPr>
            <a:spLocks noGrp="1"/>
          </p:cNvSpPr>
          <p:nvPr>
            <p:ph type="pic" sz="quarter" idx="33"/>
          </p:nvPr>
        </p:nvSpPr>
        <p:spPr>
          <a:xfrm>
            <a:off x="7177422" y="4392849"/>
            <a:ext cx="708142" cy="708142"/>
          </a:xfrm>
          <a:noFill/>
        </p:spPr>
        <p:txBody>
          <a:bodyPr anchor="ctr">
            <a:normAutofit/>
          </a:bodyPr>
          <a:lstStyle>
            <a:lvl1pPr algn="ctr">
              <a:defRPr sz="1200"/>
            </a:lvl1pPr>
          </a:lstStyle>
          <a:p>
            <a:endParaRPr lang="en-GB" dirty="0"/>
          </a:p>
        </p:txBody>
      </p:sp>
      <p:sp>
        <p:nvSpPr>
          <p:cNvPr id="38" name="Content Placeholder 4">
            <a:extLst>
              <a:ext uri="{FF2B5EF4-FFF2-40B4-BE49-F238E27FC236}">
                <a16:creationId xmlns:a16="http://schemas.microsoft.com/office/drawing/2014/main" id="{95B5DB09-DC63-4989-ACFC-D75462A6F180}"/>
              </a:ext>
            </a:extLst>
          </p:cNvPr>
          <p:cNvSpPr>
            <a:spLocks noGrp="1"/>
          </p:cNvSpPr>
          <p:nvPr>
            <p:ph sz="quarter" idx="34" hasCustomPrompt="1"/>
          </p:nvPr>
        </p:nvSpPr>
        <p:spPr>
          <a:xfrm>
            <a:off x="9130790" y="2988116"/>
            <a:ext cx="2547140" cy="1140124"/>
          </a:xfrm>
          <a:noFill/>
        </p:spPr>
        <p:txBody>
          <a:bodyPr/>
          <a:lstStyle>
            <a:lvl1pPr algn="ctr">
              <a:defRPr sz="1600" b="0">
                <a:latin typeface="+mn-lt"/>
              </a:defRPr>
            </a:lvl1pPr>
          </a:lstStyle>
          <a:p>
            <a:pPr lvl="0"/>
            <a:r>
              <a:rPr lang="en-US" dirty="0"/>
              <a:t>Edit Master </a:t>
            </a:r>
            <a:br>
              <a:rPr lang="en-US" dirty="0"/>
            </a:br>
            <a:r>
              <a:rPr lang="en-US" dirty="0"/>
              <a:t>text styles</a:t>
            </a:r>
          </a:p>
        </p:txBody>
      </p:sp>
      <p:sp>
        <p:nvSpPr>
          <p:cNvPr id="39" name="Content Placeholder 4">
            <a:extLst>
              <a:ext uri="{FF2B5EF4-FFF2-40B4-BE49-F238E27FC236}">
                <a16:creationId xmlns:a16="http://schemas.microsoft.com/office/drawing/2014/main" id="{CF755EBA-2467-41A0-8CC1-558304663E74}"/>
              </a:ext>
            </a:extLst>
          </p:cNvPr>
          <p:cNvSpPr>
            <a:spLocks noGrp="1"/>
          </p:cNvSpPr>
          <p:nvPr>
            <p:ph sz="quarter" idx="35" hasCustomPrompt="1"/>
          </p:nvPr>
        </p:nvSpPr>
        <p:spPr>
          <a:xfrm>
            <a:off x="9130790" y="5205114"/>
            <a:ext cx="2547140" cy="1140124"/>
          </a:xfrm>
        </p:spPr>
        <p:txBody>
          <a:bodyPr/>
          <a:lstStyle>
            <a:lvl1pPr algn="ctr">
              <a:defRPr sz="1600" b="0">
                <a:latin typeface="+mn-lt"/>
              </a:defRPr>
            </a:lvl1pPr>
          </a:lstStyle>
          <a:p>
            <a:pPr lvl="0"/>
            <a:r>
              <a:rPr lang="en-US" dirty="0"/>
              <a:t>Edit Master </a:t>
            </a:r>
            <a:br>
              <a:rPr lang="en-US" dirty="0"/>
            </a:br>
            <a:r>
              <a:rPr lang="en-US" dirty="0"/>
              <a:t>text styles</a:t>
            </a:r>
          </a:p>
        </p:txBody>
      </p:sp>
      <p:sp>
        <p:nvSpPr>
          <p:cNvPr id="40" name="Picture Placeholder 7">
            <a:extLst>
              <a:ext uri="{FF2B5EF4-FFF2-40B4-BE49-F238E27FC236}">
                <a16:creationId xmlns:a16="http://schemas.microsoft.com/office/drawing/2014/main" id="{51A89871-EB40-4B38-8666-4A2851A684C7}"/>
              </a:ext>
            </a:extLst>
          </p:cNvPr>
          <p:cNvSpPr>
            <a:spLocks noGrp="1"/>
          </p:cNvSpPr>
          <p:nvPr>
            <p:ph type="pic" sz="quarter" idx="36"/>
          </p:nvPr>
        </p:nvSpPr>
        <p:spPr>
          <a:xfrm>
            <a:off x="10050289" y="2178050"/>
            <a:ext cx="708142" cy="708142"/>
          </a:xfrm>
          <a:noFill/>
        </p:spPr>
        <p:txBody>
          <a:bodyPr anchor="ctr">
            <a:normAutofit/>
          </a:bodyPr>
          <a:lstStyle>
            <a:lvl1pPr algn="ctr">
              <a:defRPr sz="1200"/>
            </a:lvl1pPr>
          </a:lstStyle>
          <a:p>
            <a:endParaRPr lang="en-GB" dirty="0"/>
          </a:p>
        </p:txBody>
      </p:sp>
      <p:sp>
        <p:nvSpPr>
          <p:cNvPr id="41" name="Picture Placeholder 7">
            <a:extLst>
              <a:ext uri="{FF2B5EF4-FFF2-40B4-BE49-F238E27FC236}">
                <a16:creationId xmlns:a16="http://schemas.microsoft.com/office/drawing/2014/main" id="{69F9A9E3-7011-440E-986A-CB8F428F20B9}"/>
              </a:ext>
            </a:extLst>
          </p:cNvPr>
          <p:cNvSpPr>
            <a:spLocks noGrp="1"/>
          </p:cNvSpPr>
          <p:nvPr>
            <p:ph type="pic" sz="quarter" idx="37"/>
          </p:nvPr>
        </p:nvSpPr>
        <p:spPr>
          <a:xfrm>
            <a:off x="10050289" y="4392849"/>
            <a:ext cx="708142" cy="708142"/>
          </a:xfrm>
          <a:noFill/>
        </p:spPr>
        <p:txBody>
          <a:bodyPr anchor="ctr">
            <a:normAutofit/>
          </a:bodyPr>
          <a:lstStyle>
            <a:lvl1pPr algn="ctr">
              <a:defRPr sz="1200"/>
            </a:lvl1pPr>
          </a:lstStyle>
          <a:p>
            <a:endParaRPr lang="en-GB" dirty="0"/>
          </a:p>
        </p:txBody>
      </p:sp>
      <p:sp>
        <p:nvSpPr>
          <p:cNvPr id="4" name="Footer Placeholder 3">
            <a:extLst>
              <a:ext uri="{FF2B5EF4-FFF2-40B4-BE49-F238E27FC236}">
                <a16:creationId xmlns:a16="http://schemas.microsoft.com/office/drawing/2014/main" id="{917CB901-B158-4D0B-9CE5-32F82B97388D}"/>
              </a:ext>
            </a:extLst>
          </p:cNvPr>
          <p:cNvSpPr>
            <a:spLocks noGrp="1"/>
          </p:cNvSpPr>
          <p:nvPr>
            <p:ph type="ftr" sz="quarter" idx="38"/>
          </p:nvPr>
        </p:nvSpPr>
        <p:spPr/>
        <p:txBody>
          <a:bodyPr/>
          <a:lstStyle/>
          <a:p>
            <a:r>
              <a:rPr lang="en-GB"/>
              <a:t>Copyright© 2019 Sinch. All rights reserved. NDA Confidential.</a:t>
            </a:r>
            <a:endParaRPr lang="en-GB" dirty="0"/>
          </a:p>
        </p:txBody>
      </p:sp>
      <p:sp>
        <p:nvSpPr>
          <p:cNvPr id="6" name="Slide Number Placeholder 5">
            <a:extLst>
              <a:ext uri="{FF2B5EF4-FFF2-40B4-BE49-F238E27FC236}">
                <a16:creationId xmlns:a16="http://schemas.microsoft.com/office/drawing/2014/main" id="{7B8DE1EE-D59A-4735-A6BA-0C53C3FECC2B}"/>
              </a:ext>
            </a:extLst>
          </p:cNvPr>
          <p:cNvSpPr>
            <a:spLocks noGrp="1"/>
          </p:cNvSpPr>
          <p:nvPr>
            <p:ph type="sldNum" sz="quarter" idx="39"/>
          </p:nvPr>
        </p:nvSpPr>
        <p:spPr/>
        <p:txBody>
          <a:bodyPr/>
          <a:lstStyle/>
          <a:p>
            <a:fld id="{7B5B176D-AD98-464F-9F48-2D39BCB07DB2}" type="slidenum">
              <a:rPr lang="en-GB" smtClean="0"/>
              <a:pPr/>
              <a:t>‹#›</a:t>
            </a:fld>
            <a:endParaRPr lang="en-GB" dirty="0"/>
          </a:p>
        </p:txBody>
      </p:sp>
      <p:sp>
        <p:nvSpPr>
          <p:cNvPr id="23" name="Graphic 5">
            <a:extLst>
              <a:ext uri="{FF2B5EF4-FFF2-40B4-BE49-F238E27FC236}">
                <a16:creationId xmlns:a16="http://schemas.microsoft.com/office/drawing/2014/main" id="{1D8476E8-4F63-4340-AD34-EBDCD4EC3F91}"/>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Tree>
    <p:extLst>
      <p:ext uri="{BB962C8B-B14F-4D97-AF65-F5344CB8AC3E}">
        <p14:creationId xmlns:p14="http://schemas.microsoft.com/office/powerpoint/2010/main" val="211696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itle + 8 Content Box">
    <p:spTree>
      <p:nvGrpSpPr>
        <p:cNvPr id="1" name=""/>
        <p:cNvGrpSpPr/>
        <p:nvPr/>
      </p:nvGrpSpPr>
      <p:grpSpPr>
        <a:xfrm>
          <a:off x="0" y="0"/>
          <a:ext cx="0" cy="0"/>
          <a:chOff x="0" y="0"/>
          <a:chExt cx="0" cy="0"/>
        </a:xfrm>
      </p:grpSpPr>
      <p:sp>
        <p:nvSpPr>
          <p:cNvPr id="22" name="Graphic 5">
            <a:extLst>
              <a:ext uri="{FF2B5EF4-FFF2-40B4-BE49-F238E27FC236}">
                <a16:creationId xmlns:a16="http://schemas.microsoft.com/office/drawing/2014/main" id="{AD9F84B4-8758-4853-B14D-BBAECC68C89C}"/>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dirty="0"/>
              <a:t>Click to edit Master title style</a:t>
            </a:r>
            <a:br>
              <a:rPr lang="en-GB" dirty="0"/>
            </a:br>
            <a:r>
              <a:rPr lang="en-GB" dirty="0"/>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168525"/>
            <a:ext cx="2547140" cy="1961849"/>
          </a:xfrm>
        </p:spPr>
        <p:txBody>
          <a:bodyPr/>
          <a:lstStyle>
            <a:lvl1pPr algn="l">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11" name="Content Placeholder 4">
            <a:extLst>
              <a:ext uri="{FF2B5EF4-FFF2-40B4-BE49-F238E27FC236}">
                <a16:creationId xmlns:a16="http://schemas.microsoft.com/office/drawing/2014/main" id="{320DFE21-D413-44F0-AF7C-5A680C544B17}"/>
              </a:ext>
            </a:extLst>
          </p:cNvPr>
          <p:cNvSpPr>
            <a:spLocks noGrp="1"/>
          </p:cNvSpPr>
          <p:nvPr>
            <p:ph sz="quarter" idx="11"/>
          </p:nvPr>
        </p:nvSpPr>
        <p:spPr>
          <a:xfrm>
            <a:off x="515939" y="4385523"/>
            <a:ext cx="2547140" cy="1961849"/>
          </a:xfrm>
        </p:spPr>
        <p:txBody>
          <a:bodyPr/>
          <a:lstStyle>
            <a:lvl1pPr algn="l">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0" name="Content Placeholder 4">
            <a:extLst>
              <a:ext uri="{FF2B5EF4-FFF2-40B4-BE49-F238E27FC236}">
                <a16:creationId xmlns:a16="http://schemas.microsoft.com/office/drawing/2014/main" id="{5E80D2A0-3D1F-47D1-AB2E-BAB7D0C9558F}"/>
              </a:ext>
            </a:extLst>
          </p:cNvPr>
          <p:cNvSpPr>
            <a:spLocks noGrp="1"/>
          </p:cNvSpPr>
          <p:nvPr>
            <p:ph sz="quarter" idx="26"/>
          </p:nvPr>
        </p:nvSpPr>
        <p:spPr>
          <a:xfrm>
            <a:off x="3386931" y="2168525"/>
            <a:ext cx="2547140" cy="1961849"/>
          </a:xfrm>
        </p:spPr>
        <p:txBody>
          <a:bodyPr/>
          <a:lstStyle>
            <a:lvl1pPr algn="l">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1" name="Content Placeholder 4">
            <a:extLst>
              <a:ext uri="{FF2B5EF4-FFF2-40B4-BE49-F238E27FC236}">
                <a16:creationId xmlns:a16="http://schemas.microsoft.com/office/drawing/2014/main" id="{EBCD2A2E-CB35-4CD4-9BAE-BA312DB9BA7C}"/>
              </a:ext>
            </a:extLst>
          </p:cNvPr>
          <p:cNvSpPr>
            <a:spLocks noGrp="1"/>
          </p:cNvSpPr>
          <p:nvPr>
            <p:ph sz="quarter" idx="27"/>
          </p:nvPr>
        </p:nvSpPr>
        <p:spPr>
          <a:xfrm>
            <a:off x="3386931" y="4385523"/>
            <a:ext cx="2547140" cy="1961849"/>
          </a:xfrm>
        </p:spPr>
        <p:txBody>
          <a:bodyPr/>
          <a:lstStyle>
            <a:lvl1pPr algn="l">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4" name="Content Placeholder 4">
            <a:extLst>
              <a:ext uri="{FF2B5EF4-FFF2-40B4-BE49-F238E27FC236}">
                <a16:creationId xmlns:a16="http://schemas.microsoft.com/office/drawing/2014/main" id="{14EFFA80-4689-4216-8E60-B2793A11C35E}"/>
              </a:ext>
            </a:extLst>
          </p:cNvPr>
          <p:cNvSpPr>
            <a:spLocks noGrp="1"/>
          </p:cNvSpPr>
          <p:nvPr>
            <p:ph sz="quarter" idx="30"/>
          </p:nvPr>
        </p:nvSpPr>
        <p:spPr>
          <a:xfrm>
            <a:off x="6257923" y="2168525"/>
            <a:ext cx="2547140" cy="1961849"/>
          </a:xfrm>
        </p:spPr>
        <p:txBody>
          <a:bodyPr/>
          <a:lstStyle>
            <a:lvl1pPr algn="l">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5" name="Content Placeholder 4">
            <a:extLst>
              <a:ext uri="{FF2B5EF4-FFF2-40B4-BE49-F238E27FC236}">
                <a16:creationId xmlns:a16="http://schemas.microsoft.com/office/drawing/2014/main" id="{B4CCEBCB-2308-4DD0-A20B-732224CDFC8D}"/>
              </a:ext>
            </a:extLst>
          </p:cNvPr>
          <p:cNvSpPr>
            <a:spLocks noGrp="1"/>
          </p:cNvSpPr>
          <p:nvPr>
            <p:ph sz="quarter" idx="31"/>
          </p:nvPr>
        </p:nvSpPr>
        <p:spPr>
          <a:xfrm>
            <a:off x="6257923" y="4385523"/>
            <a:ext cx="2547140" cy="1961849"/>
          </a:xfrm>
        </p:spPr>
        <p:txBody>
          <a:bodyPr/>
          <a:lstStyle>
            <a:lvl1pPr algn="l">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8" name="Content Placeholder 4">
            <a:extLst>
              <a:ext uri="{FF2B5EF4-FFF2-40B4-BE49-F238E27FC236}">
                <a16:creationId xmlns:a16="http://schemas.microsoft.com/office/drawing/2014/main" id="{95B5DB09-DC63-4989-ACFC-D75462A6F180}"/>
              </a:ext>
            </a:extLst>
          </p:cNvPr>
          <p:cNvSpPr>
            <a:spLocks noGrp="1"/>
          </p:cNvSpPr>
          <p:nvPr>
            <p:ph sz="quarter" idx="34"/>
          </p:nvPr>
        </p:nvSpPr>
        <p:spPr>
          <a:xfrm>
            <a:off x="9128915" y="2168525"/>
            <a:ext cx="2547140" cy="1961849"/>
          </a:xfrm>
        </p:spPr>
        <p:txBody>
          <a:bodyPr/>
          <a:lstStyle>
            <a:lvl1pPr algn="l">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9" name="Content Placeholder 4">
            <a:extLst>
              <a:ext uri="{FF2B5EF4-FFF2-40B4-BE49-F238E27FC236}">
                <a16:creationId xmlns:a16="http://schemas.microsoft.com/office/drawing/2014/main" id="{CF755EBA-2467-41A0-8CC1-558304663E74}"/>
              </a:ext>
            </a:extLst>
          </p:cNvPr>
          <p:cNvSpPr>
            <a:spLocks noGrp="1"/>
          </p:cNvSpPr>
          <p:nvPr>
            <p:ph sz="quarter" idx="35"/>
          </p:nvPr>
        </p:nvSpPr>
        <p:spPr>
          <a:xfrm>
            <a:off x="9128915" y="4385523"/>
            <a:ext cx="2547140" cy="1961849"/>
          </a:xfrm>
        </p:spPr>
        <p:txBody>
          <a:bodyPr/>
          <a:lstStyle>
            <a:lvl1pPr algn="l">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Footer Placeholder 3">
            <a:extLst>
              <a:ext uri="{FF2B5EF4-FFF2-40B4-BE49-F238E27FC236}">
                <a16:creationId xmlns:a16="http://schemas.microsoft.com/office/drawing/2014/main" id="{917CB901-B158-4D0B-9CE5-32F82B97388D}"/>
              </a:ext>
            </a:extLst>
          </p:cNvPr>
          <p:cNvSpPr>
            <a:spLocks noGrp="1"/>
          </p:cNvSpPr>
          <p:nvPr>
            <p:ph type="ftr" sz="quarter" idx="38"/>
          </p:nvPr>
        </p:nvSpPr>
        <p:spPr/>
        <p:txBody>
          <a:bodyPr/>
          <a:lstStyle/>
          <a:p>
            <a:r>
              <a:rPr lang="en-GB"/>
              <a:t>Copyright© 2019 Sinch. All rights reserved. NDA Confidential.</a:t>
            </a:r>
            <a:endParaRPr lang="en-GB" dirty="0"/>
          </a:p>
        </p:txBody>
      </p:sp>
      <p:sp>
        <p:nvSpPr>
          <p:cNvPr id="6" name="Slide Number Placeholder 5">
            <a:extLst>
              <a:ext uri="{FF2B5EF4-FFF2-40B4-BE49-F238E27FC236}">
                <a16:creationId xmlns:a16="http://schemas.microsoft.com/office/drawing/2014/main" id="{7B8DE1EE-D59A-4735-A6BA-0C53C3FECC2B}"/>
              </a:ext>
            </a:extLst>
          </p:cNvPr>
          <p:cNvSpPr>
            <a:spLocks noGrp="1"/>
          </p:cNvSpPr>
          <p:nvPr>
            <p:ph type="sldNum" sz="quarter" idx="39"/>
          </p:nvPr>
        </p:nvSpPr>
        <p:spPr/>
        <p:txBody>
          <a:bodyPr/>
          <a:lstStyle/>
          <a:p>
            <a:fld id="{7B5B176D-AD98-464F-9F48-2D39BCB07DB2}" type="slidenum">
              <a:rPr lang="en-GB" smtClean="0"/>
              <a:pPr/>
              <a:t>‹#›</a:t>
            </a:fld>
            <a:endParaRPr lang="en-GB" dirty="0"/>
          </a:p>
        </p:txBody>
      </p:sp>
    </p:spTree>
    <p:extLst>
      <p:ext uri="{BB962C8B-B14F-4D97-AF65-F5344CB8AC3E}">
        <p14:creationId xmlns:p14="http://schemas.microsoft.com/office/powerpoint/2010/main" val="3243989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itle + Content + Diagonal Image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17095410-8E8F-4E59-BE5E-BED5D661443D}"/>
              </a:ext>
            </a:extLst>
          </p:cNvPr>
          <p:cNvSpPr>
            <a:spLocks noGrp="1"/>
          </p:cNvSpPr>
          <p:nvPr>
            <p:ph type="pic" sz="quarter" idx="11"/>
          </p:nvPr>
        </p:nvSpPr>
        <p:spPr>
          <a:xfrm>
            <a:off x="2459038" y="1233488"/>
            <a:ext cx="9732962" cy="5624512"/>
          </a:xfrm>
          <a:custGeom>
            <a:avLst/>
            <a:gdLst>
              <a:gd name="connsiteX0" fmla="*/ 7025238 w 9732962"/>
              <a:gd name="connsiteY0" fmla="*/ 4582397 h 5624512"/>
              <a:gd name="connsiteX1" fmla="*/ 6942209 w 9732962"/>
              <a:gd name="connsiteY1" fmla="*/ 4595421 h 5624512"/>
              <a:gd name="connsiteX2" fmla="*/ 6877087 w 9732962"/>
              <a:gd name="connsiteY2" fmla="*/ 4630695 h 5624512"/>
              <a:gd name="connsiteX3" fmla="*/ 6833130 w 9732962"/>
              <a:gd name="connsiteY3" fmla="*/ 4683335 h 5624512"/>
              <a:gd name="connsiteX4" fmla="*/ 6817393 w 9732962"/>
              <a:gd name="connsiteY4" fmla="*/ 4746286 h 5624512"/>
              <a:gd name="connsiteX5" fmla="*/ 6833673 w 9732962"/>
              <a:gd name="connsiteY5" fmla="*/ 4814663 h 5624512"/>
              <a:gd name="connsiteX6" fmla="*/ 6877087 w 9732962"/>
              <a:gd name="connsiteY6" fmla="*/ 4858620 h 5624512"/>
              <a:gd name="connsiteX7" fmla="*/ 6935154 w 9732962"/>
              <a:gd name="connsiteY7" fmla="*/ 4885754 h 5624512"/>
              <a:gd name="connsiteX8" fmla="*/ 6997019 w 9732962"/>
              <a:gd name="connsiteY8" fmla="*/ 4902034 h 5624512"/>
              <a:gd name="connsiteX9" fmla="*/ 7044775 w 9732962"/>
              <a:gd name="connsiteY9" fmla="*/ 4911802 h 5624512"/>
              <a:gd name="connsiteX10" fmla="*/ 7084390 w 9732962"/>
              <a:gd name="connsiteY10" fmla="*/ 4923198 h 5624512"/>
              <a:gd name="connsiteX11" fmla="*/ 7110981 w 9732962"/>
              <a:gd name="connsiteY11" fmla="*/ 4938936 h 5624512"/>
              <a:gd name="connsiteX12" fmla="*/ 7120749 w 9732962"/>
              <a:gd name="connsiteY12" fmla="*/ 4962814 h 5624512"/>
              <a:gd name="connsiteX13" fmla="*/ 7099585 w 9732962"/>
              <a:gd name="connsiteY13" fmla="*/ 5002972 h 5624512"/>
              <a:gd name="connsiteX14" fmla="*/ 7037177 w 9732962"/>
              <a:gd name="connsiteY14" fmla="*/ 5019795 h 5624512"/>
              <a:gd name="connsiteX15" fmla="*/ 6916703 w 9732962"/>
              <a:gd name="connsiteY15" fmla="*/ 4948704 h 5624512"/>
              <a:gd name="connsiteX16" fmla="*/ 6797314 w 9732962"/>
              <a:gd name="connsiteY16" fmla="*/ 5017624 h 5624512"/>
              <a:gd name="connsiteX17" fmla="*/ 6878173 w 9732962"/>
              <a:gd name="connsiteY17" fmla="*/ 5095770 h 5624512"/>
              <a:gd name="connsiteX18" fmla="*/ 7032293 w 9732962"/>
              <a:gd name="connsiteY18" fmla="*/ 5129416 h 5624512"/>
              <a:gd name="connsiteX19" fmla="*/ 7131060 w 9732962"/>
              <a:gd name="connsiteY19" fmla="*/ 5113678 h 5624512"/>
              <a:gd name="connsiteX20" fmla="*/ 7201608 w 9732962"/>
              <a:gd name="connsiteY20" fmla="*/ 5073520 h 5624512"/>
              <a:gd name="connsiteX21" fmla="*/ 7243394 w 9732962"/>
              <a:gd name="connsiteY21" fmla="*/ 5018167 h 5624512"/>
              <a:gd name="connsiteX22" fmla="*/ 7256961 w 9732962"/>
              <a:gd name="connsiteY22" fmla="*/ 4956302 h 5624512"/>
              <a:gd name="connsiteX23" fmla="*/ 7239596 w 9732962"/>
              <a:gd name="connsiteY23" fmla="*/ 4886296 h 5624512"/>
              <a:gd name="connsiteX24" fmla="*/ 7194553 w 9732962"/>
              <a:gd name="connsiteY24" fmla="*/ 4840169 h 5624512"/>
              <a:gd name="connsiteX25" fmla="*/ 7133231 w 9732962"/>
              <a:gd name="connsiteY25" fmla="*/ 4812492 h 5624512"/>
              <a:gd name="connsiteX26" fmla="*/ 7066482 w 9732962"/>
              <a:gd name="connsiteY26" fmla="*/ 4796212 h 5624512"/>
              <a:gd name="connsiteX27" fmla="*/ 6982909 w 9732962"/>
              <a:gd name="connsiteY27" fmla="*/ 4773419 h 5624512"/>
              <a:gd name="connsiteX28" fmla="*/ 6951977 w 9732962"/>
              <a:gd name="connsiteY28" fmla="*/ 4738145 h 5624512"/>
              <a:gd name="connsiteX29" fmla="*/ 6970970 w 9732962"/>
              <a:gd name="connsiteY29" fmla="*/ 4701786 h 5624512"/>
              <a:gd name="connsiteX30" fmla="*/ 7025238 w 9732962"/>
              <a:gd name="connsiteY30" fmla="*/ 4687676 h 5624512"/>
              <a:gd name="connsiteX31" fmla="*/ 7087103 w 9732962"/>
              <a:gd name="connsiteY31" fmla="*/ 4702329 h 5624512"/>
              <a:gd name="connsiteX32" fmla="*/ 7128347 w 9732962"/>
              <a:gd name="connsiteY32" fmla="*/ 4743029 h 5624512"/>
              <a:gd name="connsiteX33" fmla="*/ 7239596 w 9732962"/>
              <a:gd name="connsiteY33" fmla="*/ 4679536 h 5624512"/>
              <a:gd name="connsiteX34" fmla="*/ 7161450 w 9732962"/>
              <a:gd name="connsiteY34" fmla="*/ 4612244 h 5624512"/>
              <a:gd name="connsiteX35" fmla="*/ 7025238 w 9732962"/>
              <a:gd name="connsiteY35" fmla="*/ 4582397 h 5624512"/>
              <a:gd name="connsiteX36" fmla="*/ 8410693 w 9732962"/>
              <a:gd name="connsiteY36" fmla="*/ 4581312 h 5624512"/>
              <a:gd name="connsiteX37" fmla="*/ 8214244 w 9732962"/>
              <a:gd name="connsiteY37" fmla="*/ 4660000 h 5624512"/>
              <a:gd name="connsiteX38" fmla="*/ 8136641 w 9732962"/>
              <a:gd name="connsiteY38" fmla="*/ 4855364 h 5624512"/>
              <a:gd name="connsiteX39" fmla="*/ 8214787 w 9732962"/>
              <a:gd name="connsiteY39" fmla="*/ 5050728 h 5624512"/>
              <a:gd name="connsiteX40" fmla="*/ 8411236 w 9732962"/>
              <a:gd name="connsiteY40" fmla="*/ 5129416 h 5624512"/>
              <a:gd name="connsiteX41" fmla="*/ 8645673 w 9732962"/>
              <a:gd name="connsiteY41" fmla="*/ 4994289 h 5624512"/>
              <a:gd name="connsiteX42" fmla="*/ 8529540 w 9732962"/>
              <a:gd name="connsiteY42" fmla="*/ 4928083 h 5624512"/>
              <a:gd name="connsiteX43" fmla="*/ 8410151 w 9732962"/>
              <a:gd name="connsiteY43" fmla="*/ 4996460 h 5624512"/>
              <a:gd name="connsiteX44" fmla="*/ 8310298 w 9732962"/>
              <a:gd name="connsiteY44" fmla="*/ 4956844 h 5624512"/>
              <a:gd name="connsiteX45" fmla="*/ 8270683 w 9732962"/>
              <a:gd name="connsiteY45" fmla="*/ 4855364 h 5624512"/>
              <a:gd name="connsiteX46" fmla="*/ 8409608 w 9732962"/>
              <a:gd name="connsiteY46" fmla="*/ 4713182 h 5624512"/>
              <a:gd name="connsiteX47" fmla="*/ 8527912 w 9732962"/>
              <a:gd name="connsiteY47" fmla="*/ 4782645 h 5624512"/>
              <a:gd name="connsiteX48" fmla="*/ 8642959 w 9732962"/>
              <a:gd name="connsiteY48" fmla="*/ 4715353 h 5624512"/>
              <a:gd name="connsiteX49" fmla="*/ 8410693 w 9732962"/>
              <a:gd name="connsiteY49" fmla="*/ 4581312 h 5624512"/>
              <a:gd name="connsiteX50" fmla="*/ 7809407 w 9732962"/>
              <a:gd name="connsiteY50" fmla="*/ 4581312 h 5624512"/>
              <a:gd name="connsiteX51" fmla="*/ 7629238 w 9732962"/>
              <a:gd name="connsiteY51" fmla="*/ 4655116 h 5624512"/>
              <a:gd name="connsiteX52" fmla="*/ 7556519 w 9732962"/>
              <a:gd name="connsiteY52" fmla="*/ 4834199 h 5624512"/>
              <a:gd name="connsiteX53" fmla="*/ 7556519 w 9732962"/>
              <a:gd name="connsiteY53" fmla="*/ 5114764 h 5624512"/>
              <a:gd name="connsiteX54" fmla="*/ 7691103 w 9732962"/>
              <a:gd name="connsiteY54" fmla="*/ 5114764 h 5624512"/>
              <a:gd name="connsiteX55" fmla="*/ 7691103 w 9732962"/>
              <a:gd name="connsiteY55" fmla="*/ 4843425 h 5624512"/>
              <a:gd name="connsiteX56" fmla="*/ 7724207 w 9732962"/>
              <a:gd name="connsiteY56" fmla="*/ 4747371 h 5624512"/>
              <a:gd name="connsiteX57" fmla="*/ 7808864 w 9732962"/>
              <a:gd name="connsiteY57" fmla="*/ 4713182 h 5624512"/>
              <a:gd name="connsiteX58" fmla="*/ 7893522 w 9732962"/>
              <a:gd name="connsiteY58" fmla="*/ 4747371 h 5624512"/>
              <a:gd name="connsiteX59" fmla="*/ 7927711 w 9732962"/>
              <a:gd name="connsiteY59" fmla="*/ 4843425 h 5624512"/>
              <a:gd name="connsiteX60" fmla="*/ 7927711 w 9732962"/>
              <a:gd name="connsiteY60" fmla="*/ 5115306 h 5624512"/>
              <a:gd name="connsiteX61" fmla="*/ 7928796 w 9732962"/>
              <a:gd name="connsiteY61" fmla="*/ 5115306 h 5624512"/>
              <a:gd name="connsiteX62" fmla="*/ 8063380 w 9732962"/>
              <a:gd name="connsiteY62" fmla="*/ 5115306 h 5624512"/>
              <a:gd name="connsiteX63" fmla="*/ 8063380 w 9732962"/>
              <a:gd name="connsiteY63" fmla="*/ 4834199 h 5624512"/>
              <a:gd name="connsiteX64" fmla="*/ 7989576 w 9732962"/>
              <a:gd name="connsiteY64" fmla="*/ 4655116 h 5624512"/>
              <a:gd name="connsiteX65" fmla="*/ 7809407 w 9732962"/>
              <a:gd name="connsiteY65" fmla="*/ 4581312 h 5624512"/>
              <a:gd name="connsiteX66" fmla="*/ 7464807 w 9732962"/>
              <a:gd name="connsiteY66" fmla="*/ 4581312 h 5624512"/>
              <a:gd name="connsiteX67" fmla="*/ 7331308 w 9732962"/>
              <a:gd name="connsiteY67" fmla="*/ 4658914 h 5624512"/>
              <a:gd name="connsiteX68" fmla="*/ 7331308 w 9732962"/>
              <a:gd name="connsiteY68" fmla="*/ 5115306 h 5624512"/>
              <a:gd name="connsiteX69" fmla="*/ 7464807 w 9732962"/>
              <a:gd name="connsiteY69" fmla="*/ 5115306 h 5624512"/>
              <a:gd name="connsiteX70" fmla="*/ 8850804 w 9732962"/>
              <a:gd name="connsiteY70" fmla="*/ 4360442 h 5624512"/>
              <a:gd name="connsiteX71" fmla="*/ 8716763 w 9732962"/>
              <a:gd name="connsiteY71" fmla="*/ 4437502 h 5624512"/>
              <a:gd name="connsiteX72" fmla="*/ 8716763 w 9732962"/>
              <a:gd name="connsiteY72" fmla="*/ 5114764 h 5624512"/>
              <a:gd name="connsiteX73" fmla="*/ 8851347 w 9732962"/>
              <a:gd name="connsiteY73" fmla="*/ 5114764 h 5624512"/>
              <a:gd name="connsiteX74" fmla="*/ 8851347 w 9732962"/>
              <a:gd name="connsiteY74" fmla="*/ 4843425 h 5624512"/>
              <a:gd name="connsiteX75" fmla="*/ 8884451 w 9732962"/>
              <a:gd name="connsiteY75" fmla="*/ 4747371 h 5624512"/>
              <a:gd name="connsiteX76" fmla="*/ 8969108 w 9732962"/>
              <a:gd name="connsiteY76" fmla="*/ 4713182 h 5624512"/>
              <a:gd name="connsiteX77" fmla="*/ 9053766 w 9732962"/>
              <a:gd name="connsiteY77" fmla="*/ 4747371 h 5624512"/>
              <a:gd name="connsiteX78" fmla="*/ 9087955 w 9732962"/>
              <a:gd name="connsiteY78" fmla="*/ 4843425 h 5624512"/>
              <a:gd name="connsiteX79" fmla="*/ 9087955 w 9732962"/>
              <a:gd name="connsiteY79" fmla="*/ 5114764 h 5624512"/>
              <a:gd name="connsiteX80" fmla="*/ 9222538 w 9732962"/>
              <a:gd name="connsiteY80" fmla="*/ 5114764 h 5624512"/>
              <a:gd name="connsiteX81" fmla="*/ 9222538 w 9732962"/>
              <a:gd name="connsiteY81" fmla="*/ 4834199 h 5624512"/>
              <a:gd name="connsiteX82" fmla="*/ 9149820 w 9732962"/>
              <a:gd name="connsiteY82" fmla="*/ 4655116 h 5624512"/>
              <a:gd name="connsiteX83" fmla="*/ 8969651 w 9732962"/>
              <a:gd name="connsiteY83" fmla="*/ 4581312 h 5624512"/>
              <a:gd name="connsiteX84" fmla="*/ 8850804 w 9732962"/>
              <a:gd name="connsiteY84" fmla="*/ 4622012 h 5624512"/>
              <a:gd name="connsiteX85" fmla="*/ 9732961 w 9732962"/>
              <a:gd name="connsiteY85" fmla="*/ 0 h 5624512"/>
              <a:gd name="connsiteX86" fmla="*/ 9732962 w 9732962"/>
              <a:gd name="connsiteY86" fmla="*/ 4099140 h 5624512"/>
              <a:gd name="connsiteX87" fmla="*/ 9732962 w 9732962"/>
              <a:gd name="connsiteY87" fmla="*/ 4780870 h 5624512"/>
              <a:gd name="connsiteX88" fmla="*/ 9732962 w 9732962"/>
              <a:gd name="connsiteY88" fmla="*/ 5067617 h 5624512"/>
              <a:gd name="connsiteX89" fmla="*/ 9732962 w 9732962"/>
              <a:gd name="connsiteY89" fmla="*/ 5624512 h 5624512"/>
              <a:gd name="connsiteX90" fmla="*/ 9353393 w 9732962"/>
              <a:gd name="connsiteY90" fmla="*/ 5624512 h 5624512"/>
              <a:gd name="connsiteX91" fmla="*/ 9106000 w 9732962"/>
              <a:gd name="connsiteY91" fmla="*/ 5624512 h 5624512"/>
              <a:gd name="connsiteX92" fmla="*/ 8885898 w 9732962"/>
              <a:gd name="connsiteY92" fmla="*/ 5624512 h 5624512"/>
              <a:gd name="connsiteX93" fmla="*/ 8193690 w 9732962"/>
              <a:gd name="connsiteY93" fmla="*/ 5624512 h 5624512"/>
              <a:gd name="connsiteX94" fmla="*/ 7904952 w 9732962"/>
              <a:gd name="connsiteY94" fmla="*/ 5624512 h 5624512"/>
              <a:gd name="connsiteX95" fmla="*/ 7655564 w 9732962"/>
              <a:gd name="connsiteY95" fmla="*/ 5624512 h 5624512"/>
              <a:gd name="connsiteX96" fmla="*/ 7220632 w 9732962"/>
              <a:gd name="connsiteY96" fmla="*/ 5624512 h 5624512"/>
              <a:gd name="connsiteX97" fmla="*/ 6973240 w 9732962"/>
              <a:gd name="connsiteY97" fmla="*/ 5624512 h 5624512"/>
              <a:gd name="connsiteX98" fmla="*/ 6804655 w 9732962"/>
              <a:gd name="connsiteY98" fmla="*/ 5624512 h 5624512"/>
              <a:gd name="connsiteX99" fmla="*/ 6559258 w 9732962"/>
              <a:gd name="connsiteY99" fmla="*/ 5624512 h 5624512"/>
              <a:gd name="connsiteX100" fmla="*/ 6352242 w 9732962"/>
              <a:gd name="connsiteY100" fmla="*/ 5624512 h 5624512"/>
              <a:gd name="connsiteX101" fmla="*/ 5632989 w 9732962"/>
              <a:gd name="connsiteY101" fmla="*/ 5624512 h 5624512"/>
              <a:gd name="connsiteX102" fmla="*/ 5080401 w 9732962"/>
              <a:gd name="connsiteY102" fmla="*/ 5624512 h 5624512"/>
              <a:gd name="connsiteX103" fmla="*/ 0 w 9732962"/>
              <a:gd name="connsiteY103" fmla="*/ 5624512 h 562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9732962" h="5624512">
                <a:moveTo>
                  <a:pt x="7025238" y="4582397"/>
                </a:moveTo>
                <a:cubicBezTo>
                  <a:pt x="6993220" y="4582397"/>
                  <a:pt x="6968257" y="4586738"/>
                  <a:pt x="6942209" y="4595421"/>
                </a:cubicBezTo>
                <a:cubicBezTo>
                  <a:pt x="6916160" y="4604104"/>
                  <a:pt x="6896081" y="4616043"/>
                  <a:pt x="6877087" y="4630695"/>
                </a:cubicBezTo>
                <a:cubicBezTo>
                  <a:pt x="6858094" y="4645890"/>
                  <a:pt x="6843441" y="4663256"/>
                  <a:pt x="6833130" y="4683335"/>
                </a:cubicBezTo>
                <a:cubicBezTo>
                  <a:pt x="6822820" y="4703414"/>
                  <a:pt x="6817393" y="4724036"/>
                  <a:pt x="6817393" y="4746286"/>
                </a:cubicBezTo>
                <a:cubicBezTo>
                  <a:pt x="6817393" y="4773962"/>
                  <a:pt x="6822820" y="4796755"/>
                  <a:pt x="6833673" y="4814663"/>
                </a:cubicBezTo>
                <a:cubicBezTo>
                  <a:pt x="6845069" y="4832029"/>
                  <a:pt x="6859179" y="4847224"/>
                  <a:pt x="6877087" y="4858620"/>
                </a:cubicBezTo>
                <a:cubicBezTo>
                  <a:pt x="6894996" y="4870016"/>
                  <a:pt x="6912904" y="4879242"/>
                  <a:pt x="6935154" y="4885754"/>
                </a:cubicBezTo>
                <a:cubicBezTo>
                  <a:pt x="6957404" y="4892266"/>
                  <a:pt x="6974769" y="4897693"/>
                  <a:pt x="6997019" y="4902034"/>
                </a:cubicBezTo>
                <a:cubicBezTo>
                  <a:pt x="7013842" y="4905290"/>
                  <a:pt x="7030122" y="4908546"/>
                  <a:pt x="7044775" y="4911802"/>
                </a:cubicBezTo>
                <a:cubicBezTo>
                  <a:pt x="7059970" y="4915058"/>
                  <a:pt x="7072994" y="4918857"/>
                  <a:pt x="7084390" y="4923198"/>
                </a:cubicBezTo>
                <a:cubicBezTo>
                  <a:pt x="7095786" y="4927540"/>
                  <a:pt x="7104469" y="4932967"/>
                  <a:pt x="7110981" y="4938936"/>
                </a:cubicBezTo>
                <a:cubicBezTo>
                  <a:pt x="7117493" y="4944906"/>
                  <a:pt x="7120749" y="4953046"/>
                  <a:pt x="7120749" y="4962814"/>
                </a:cubicBezTo>
                <a:cubicBezTo>
                  <a:pt x="7120749" y="4978009"/>
                  <a:pt x="7113695" y="4991576"/>
                  <a:pt x="7099585" y="5002972"/>
                </a:cubicBezTo>
                <a:cubicBezTo>
                  <a:pt x="7084933" y="5014368"/>
                  <a:pt x="7064311" y="5019795"/>
                  <a:pt x="7037177" y="5019795"/>
                </a:cubicBezTo>
                <a:cubicBezTo>
                  <a:pt x="6980196" y="5019795"/>
                  <a:pt x="6940038" y="4995917"/>
                  <a:pt x="6916703" y="4948704"/>
                </a:cubicBezTo>
                <a:lnTo>
                  <a:pt x="6797314" y="5017624"/>
                </a:lnTo>
                <a:cubicBezTo>
                  <a:pt x="6817393" y="5050728"/>
                  <a:pt x="6844527" y="5076776"/>
                  <a:pt x="6878173" y="5095770"/>
                </a:cubicBezTo>
                <a:cubicBezTo>
                  <a:pt x="6918331" y="5118020"/>
                  <a:pt x="6969342" y="5129416"/>
                  <a:pt x="7032293" y="5129416"/>
                </a:cubicBezTo>
                <a:cubicBezTo>
                  <a:pt x="7070280" y="5129416"/>
                  <a:pt x="7103384" y="5124532"/>
                  <a:pt x="7131060" y="5113678"/>
                </a:cubicBezTo>
                <a:cubicBezTo>
                  <a:pt x="7159279" y="5103367"/>
                  <a:pt x="7182615" y="5089800"/>
                  <a:pt x="7201608" y="5073520"/>
                </a:cubicBezTo>
                <a:cubicBezTo>
                  <a:pt x="7220602" y="5057240"/>
                  <a:pt x="7234169" y="5038789"/>
                  <a:pt x="7243394" y="5018167"/>
                </a:cubicBezTo>
                <a:cubicBezTo>
                  <a:pt x="7252620" y="4997545"/>
                  <a:pt x="7256961" y="4976924"/>
                  <a:pt x="7256961" y="4956302"/>
                </a:cubicBezTo>
                <a:cubicBezTo>
                  <a:pt x="7256961" y="4928625"/>
                  <a:pt x="7250992" y="4905290"/>
                  <a:pt x="7239596" y="4886296"/>
                </a:cubicBezTo>
                <a:cubicBezTo>
                  <a:pt x="7228200" y="4867303"/>
                  <a:pt x="7213005" y="4852108"/>
                  <a:pt x="7194553" y="4840169"/>
                </a:cubicBezTo>
                <a:cubicBezTo>
                  <a:pt x="7176102" y="4828230"/>
                  <a:pt x="7155481" y="4819004"/>
                  <a:pt x="7133231" y="4812492"/>
                </a:cubicBezTo>
                <a:cubicBezTo>
                  <a:pt x="7110439" y="4806523"/>
                  <a:pt x="7088731" y="4800553"/>
                  <a:pt x="7066482" y="4796212"/>
                </a:cubicBezTo>
                <a:cubicBezTo>
                  <a:pt x="7028494" y="4788072"/>
                  <a:pt x="7003531" y="4780474"/>
                  <a:pt x="6982909" y="4773419"/>
                </a:cubicBezTo>
                <a:cubicBezTo>
                  <a:pt x="6962288" y="4766907"/>
                  <a:pt x="6951977" y="4754968"/>
                  <a:pt x="6951977" y="4738145"/>
                </a:cubicBezTo>
                <a:cubicBezTo>
                  <a:pt x="6951977" y="4723493"/>
                  <a:pt x="6958489" y="4711011"/>
                  <a:pt x="6970970" y="4701786"/>
                </a:cubicBezTo>
                <a:cubicBezTo>
                  <a:pt x="6983995" y="4692560"/>
                  <a:pt x="6998647" y="4687676"/>
                  <a:pt x="7025238" y="4687676"/>
                </a:cubicBezTo>
                <a:cubicBezTo>
                  <a:pt x="7050201" y="4687676"/>
                  <a:pt x="7070823" y="4692560"/>
                  <a:pt x="7087103" y="4702329"/>
                </a:cubicBezTo>
                <a:cubicBezTo>
                  <a:pt x="7103384" y="4712097"/>
                  <a:pt x="7117493" y="4725664"/>
                  <a:pt x="7128347" y="4743029"/>
                </a:cubicBezTo>
                <a:lnTo>
                  <a:pt x="7239596" y="4679536"/>
                </a:lnTo>
                <a:cubicBezTo>
                  <a:pt x="7217346" y="4651317"/>
                  <a:pt x="7191297" y="4629067"/>
                  <a:pt x="7161450" y="4612244"/>
                </a:cubicBezTo>
                <a:cubicBezTo>
                  <a:pt x="7126176" y="4592165"/>
                  <a:pt x="7081134" y="4582397"/>
                  <a:pt x="7025238" y="4582397"/>
                </a:cubicBezTo>
                <a:close/>
                <a:moveTo>
                  <a:pt x="8410693" y="4581312"/>
                </a:moveTo>
                <a:cubicBezTo>
                  <a:pt x="8333090" y="4581312"/>
                  <a:pt x="8267426" y="4607360"/>
                  <a:pt x="8214244" y="4660000"/>
                </a:cubicBezTo>
                <a:cubicBezTo>
                  <a:pt x="8162147" y="4713182"/>
                  <a:pt x="8136641" y="4777218"/>
                  <a:pt x="8136641" y="4855364"/>
                </a:cubicBezTo>
                <a:cubicBezTo>
                  <a:pt x="8136641" y="4933509"/>
                  <a:pt x="8162690" y="4997545"/>
                  <a:pt x="8214787" y="5050728"/>
                </a:cubicBezTo>
                <a:cubicBezTo>
                  <a:pt x="8267969" y="5103910"/>
                  <a:pt x="8333090" y="5129416"/>
                  <a:pt x="8411236" y="5129416"/>
                </a:cubicBezTo>
                <a:cubicBezTo>
                  <a:pt x="8512174" y="5129416"/>
                  <a:pt x="8600088" y="5076234"/>
                  <a:pt x="8645673" y="4994289"/>
                </a:cubicBezTo>
                <a:lnTo>
                  <a:pt x="8529540" y="4928083"/>
                </a:lnTo>
                <a:cubicBezTo>
                  <a:pt x="8508918" y="4970411"/>
                  <a:pt x="8463876" y="4996460"/>
                  <a:pt x="8410151" y="4996460"/>
                </a:cubicBezTo>
                <a:cubicBezTo>
                  <a:pt x="8369450" y="4996460"/>
                  <a:pt x="8336347" y="4982893"/>
                  <a:pt x="8310298" y="4956844"/>
                </a:cubicBezTo>
                <a:cubicBezTo>
                  <a:pt x="8284249" y="4929711"/>
                  <a:pt x="8270683" y="4895522"/>
                  <a:pt x="8270683" y="4855364"/>
                </a:cubicBezTo>
                <a:cubicBezTo>
                  <a:pt x="8270683" y="4772334"/>
                  <a:pt x="8329834" y="4713182"/>
                  <a:pt x="8409608" y="4713182"/>
                </a:cubicBezTo>
                <a:cubicBezTo>
                  <a:pt x="8462790" y="4713182"/>
                  <a:pt x="8507290" y="4740316"/>
                  <a:pt x="8527912" y="4782645"/>
                </a:cubicBezTo>
                <a:lnTo>
                  <a:pt x="8642959" y="4715353"/>
                </a:lnTo>
                <a:cubicBezTo>
                  <a:pt x="8600630" y="4633409"/>
                  <a:pt x="8511088" y="4581312"/>
                  <a:pt x="8410693" y="4581312"/>
                </a:cubicBezTo>
                <a:close/>
                <a:moveTo>
                  <a:pt x="7809407" y="4581312"/>
                </a:moveTo>
                <a:cubicBezTo>
                  <a:pt x="7738316" y="4581312"/>
                  <a:pt x="7678079" y="4606275"/>
                  <a:pt x="7629238" y="4655116"/>
                </a:cubicBezTo>
                <a:cubicBezTo>
                  <a:pt x="7580397" y="4703957"/>
                  <a:pt x="7556519" y="4763109"/>
                  <a:pt x="7556519" y="4834199"/>
                </a:cubicBezTo>
                <a:lnTo>
                  <a:pt x="7556519" y="5114764"/>
                </a:lnTo>
                <a:lnTo>
                  <a:pt x="7691103" y="5114764"/>
                </a:lnTo>
                <a:lnTo>
                  <a:pt x="7691103" y="4843425"/>
                </a:lnTo>
                <a:cubicBezTo>
                  <a:pt x="7691103" y="4808693"/>
                  <a:pt x="7702499" y="4770163"/>
                  <a:pt x="7724207" y="4747371"/>
                </a:cubicBezTo>
                <a:cubicBezTo>
                  <a:pt x="7746999" y="4724578"/>
                  <a:pt x="7774676" y="4713182"/>
                  <a:pt x="7808864" y="4713182"/>
                </a:cubicBezTo>
                <a:cubicBezTo>
                  <a:pt x="7843053" y="4713182"/>
                  <a:pt x="7870729" y="4724578"/>
                  <a:pt x="7893522" y="4747371"/>
                </a:cubicBezTo>
                <a:cubicBezTo>
                  <a:pt x="7916314" y="4770163"/>
                  <a:pt x="7927711" y="4808151"/>
                  <a:pt x="7927711" y="4843425"/>
                </a:cubicBezTo>
                <a:lnTo>
                  <a:pt x="7927711" y="5115306"/>
                </a:lnTo>
                <a:lnTo>
                  <a:pt x="7928796" y="5115306"/>
                </a:lnTo>
                <a:lnTo>
                  <a:pt x="8063380" y="5115306"/>
                </a:lnTo>
                <a:lnTo>
                  <a:pt x="8063380" y="4834199"/>
                </a:lnTo>
                <a:cubicBezTo>
                  <a:pt x="8063380" y="4763109"/>
                  <a:pt x="8038417" y="4703957"/>
                  <a:pt x="7989576" y="4655116"/>
                </a:cubicBezTo>
                <a:cubicBezTo>
                  <a:pt x="7940735" y="4606275"/>
                  <a:pt x="7880498" y="4581312"/>
                  <a:pt x="7809407" y="4581312"/>
                </a:cubicBezTo>
                <a:close/>
                <a:moveTo>
                  <a:pt x="7464807" y="4581312"/>
                </a:moveTo>
                <a:lnTo>
                  <a:pt x="7331308" y="4658914"/>
                </a:lnTo>
                <a:lnTo>
                  <a:pt x="7331308" y="5115306"/>
                </a:lnTo>
                <a:lnTo>
                  <a:pt x="7464807" y="5115306"/>
                </a:lnTo>
                <a:close/>
                <a:moveTo>
                  <a:pt x="8850804" y="4360442"/>
                </a:moveTo>
                <a:lnTo>
                  <a:pt x="8716763" y="4437502"/>
                </a:lnTo>
                <a:lnTo>
                  <a:pt x="8716763" y="5114764"/>
                </a:lnTo>
                <a:lnTo>
                  <a:pt x="8851347" y="5114764"/>
                </a:lnTo>
                <a:lnTo>
                  <a:pt x="8851347" y="4843425"/>
                </a:lnTo>
                <a:cubicBezTo>
                  <a:pt x="8851347" y="4808693"/>
                  <a:pt x="8862743" y="4770163"/>
                  <a:pt x="8884451" y="4747371"/>
                </a:cubicBezTo>
                <a:cubicBezTo>
                  <a:pt x="8907243" y="4724578"/>
                  <a:pt x="8934920" y="4713182"/>
                  <a:pt x="8969108" y="4713182"/>
                </a:cubicBezTo>
                <a:cubicBezTo>
                  <a:pt x="9003297" y="4713182"/>
                  <a:pt x="9030973" y="4724578"/>
                  <a:pt x="9053766" y="4747371"/>
                </a:cubicBezTo>
                <a:cubicBezTo>
                  <a:pt x="9076558" y="4770163"/>
                  <a:pt x="9087955" y="4808151"/>
                  <a:pt x="9087955" y="4843425"/>
                </a:cubicBezTo>
                <a:lnTo>
                  <a:pt x="9087955" y="5114764"/>
                </a:lnTo>
                <a:lnTo>
                  <a:pt x="9222538" y="5114764"/>
                </a:lnTo>
                <a:lnTo>
                  <a:pt x="9222538" y="4834199"/>
                </a:lnTo>
                <a:cubicBezTo>
                  <a:pt x="9223624" y="4763651"/>
                  <a:pt x="9198661" y="4703957"/>
                  <a:pt x="9149820" y="4655116"/>
                </a:cubicBezTo>
                <a:cubicBezTo>
                  <a:pt x="9100979" y="4606275"/>
                  <a:pt x="9040742" y="4581312"/>
                  <a:pt x="8969651" y="4581312"/>
                </a:cubicBezTo>
                <a:cubicBezTo>
                  <a:pt x="8925694" y="4581312"/>
                  <a:pt x="8875768" y="4598135"/>
                  <a:pt x="8850804" y="4622012"/>
                </a:cubicBezTo>
                <a:close/>
                <a:moveTo>
                  <a:pt x="9732961" y="0"/>
                </a:moveTo>
                <a:lnTo>
                  <a:pt x="9732962" y="4099140"/>
                </a:lnTo>
                <a:lnTo>
                  <a:pt x="9732962" y="4780870"/>
                </a:lnTo>
                <a:lnTo>
                  <a:pt x="9732962" y="5067617"/>
                </a:lnTo>
                <a:lnTo>
                  <a:pt x="9732962" y="5624512"/>
                </a:lnTo>
                <a:lnTo>
                  <a:pt x="9353393" y="5624512"/>
                </a:lnTo>
                <a:lnTo>
                  <a:pt x="9106000" y="5624512"/>
                </a:lnTo>
                <a:lnTo>
                  <a:pt x="8885898" y="5624512"/>
                </a:lnTo>
                <a:lnTo>
                  <a:pt x="8193690" y="5624512"/>
                </a:lnTo>
                <a:lnTo>
                  <a:pt x="7904952" y="5624512"/>
                </a:lnTo>
                <a:lnTo>
                  <a:pt x="7655564" y="5624512"/>
                </a:lnTo>
                <a:lnTo>
                  <a:pt x="7220632" y="5624512"/>
                </a:lnTo>
                <a:lnTo>
                  <a:pt x="6973240" y="5624512"/>
                </a:lnTo>
                <a:lnTo>
                  <a:pt x="6804655" y="5624512"/>
                </a:lnTo>
                <a:lnTo>
                  <a:pt x="6559258" y="5624512"/>
                </a:lnTo>
                <a:lnTo>
                  <a:pt x="6352242" y="5624512"/>
                </a:lnTo>
                <a:lnTo>
                  <a:pt x="5632989" y="5624512"/>
                </a:lnTo>
                <a:lnTo>
                  <a:pt x="5080401" y="5624512"/>
                </a:lnTo>
                <a:lnTo>
                  <a:pt x="0" y="5624512"/>
                </a:lnTo>
                <a:close/>
              </a:path>
            </a:pathLst>
          </a:custGeom>
          <a:solidFill>
            <a:schemeClr val="bg1">
              <a:lumMod val="95000"/>
            </a:schemeClr>
          </a:solidFill>
        </p:spPr>
        <p:txBody>
          <a:bodyPr wrap="square" tIns="684000" rIns="504000" anchor="ctr">
            <a:noAutofit/>
          </a:bodyPr>
          <a:lstStyle>
            <a:lvl1pPr algn="r">
              <a:defRPr/>
            </a:lvl1pPr>
          </a:lstStyle>
          <a:p>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dirty="0"/>
              <a:t>Click to edit Master title style</a:t>
            </a:r>
            <a:br>
              <a:rPr lang="en-GB" dirty="0"/>
            </a:br>
            <a:r>
              <a:rPr lang="en-GB" dirty="0"/>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168524"/>
            <a:ext cx="6804024" cy="41767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8" name="Graphic 17">
            <a:extLst>
              <a:ext uri="{FF2B5EF4-FFF2-40B4-BE49-F238E27FC236}">
                <a16:creationId xmlns:a16="http://schemas.microsoft.com/office/drawing/2014/main" id="{81FE7EA5-27C8-4048-B0F2-26D3C1DFB6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3" name="Footer Placeholder 2">
            <a:extLst>
              <a:ext uri="{FF2B5EF4-FFF2-40B4-BE49-F238E27FC236}">
                <a16:creationId xmlns:a16="http://schemas.microsoft.com/office/drawing/2014/main" id="{C26280F1-BB58-41FC-8313-63EBA19F427D}"/>
              </a:ext>
            </a:extLst>
          </p:cNvPr>
          <p:cNvSpPr>
            <a:spLocks noGrp="1"/>
          </p:cNvSpPr>
          <p:nvPr>
            <p:ph type="ftr" sz="quarter" idx="12"/>
          </p:nvPr>
        </p:nvSpPr>
        <p:spPr/>
        <p:txBody>
          <a:bodyPr/>
          <a:lstStyle/>
          <a:p>
            <a:r>
              <a:rPr lang="en-GB"/>
              <a:t>Copyright© 2019 Sinch. All rights reserved. NDA Confidential.</a:t>
            </a:r>
            <a:endParaRPr lang="en-GB" dirty="0"/>
          </a:p>
        </p:txBody>
      </p:sp>
      <p:sp>
        <p:nvSpPr>
          <p:cNvPr id="4" name="Slide Number Placeholder 3">
            <a:extLst>
              <a:ext uri="{FF2B5EF4-FFF2-40B4-BE49-F238E27FC236}">
                <a16:creationId xmlns:a16="http://schemas.microsoft.com/office/drawing/2014/main" id="{F5BF9B37-C73B-4220-9E8D-3A7509AE037F}"/>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dirty="0"/>
          </a:p>
        </p:txBody>
      </p:sp>
    </p:spTree>
    <p:extLst>
      <p:ext uri="{BB962C8B-B14F-4D97-AF65-F5344CB8AC3E}">
        <p14:creationId xmlns:p14="http://schemas.microsoft.com/office/powerpoint/2010/main" val="1999835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itle + Content + Diagonal Imag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2EE0F8A-F8AB-4E18-8F60-5E6AD150CE46}"/>
              </a:ext>
            </a:extLst>
          </p:cNvPr>
          <p:cNvSpPr>
            <a:spLocks noGrp="1"/>
          </p:cNvSpPr>
          <p:nvPr>
            <p:ph type="pic" sz="quarter" idx="13"/>
          </p:nvPr>
        </p:nvSpPr>
        <p:spPr>
          <a:xfrm>
            <a:off x="0" y="0"/>
            <a:ext cx="9732962" cy="5624512"/>
          </a:xfrm>
          <a:custGeom>
            <a:avLst/>
            <a:gdLst>
              <a:gd name="connsiteX0" fmla="*/ 0 w 9732962"/>
              <a:gd name="connsiteY0" fmla="*/ 0 h 5624512"/>
              <a:gd name="connsiteX1" fmla="*/ 379569 w 9732962"/>
              <a:gd name="connsiteY1" fmla="*/ 0 h 5624512"/>
              <a:gd name="connsiteX2" fmla="*/ 626962 w 9732962"/>
              <a:gd name="connsiteY2" fmla="*/ 0 h 5624512"/>
              <a:gd name="connsiteX3" fmla="*/ 847064 w 9732962"/>
              <a:gd name="connsiteY3" fmla="*/ 0 h 5624512"/>
              <a:gd name="connsiteX4" fmla="*/ 1539273 w 9732962"/>
              <a:gd name="connsiteY4" fmla="*/ 0 h 5624512"/>
              <a:gd name="connsiteX5" fmla="*/ 1828011 w 9732962"/>
              <a:gd name="connsiteY5" fmla="*/ 0 h 5624512"/>
              <a:gd name="connsiteX6" fmla="*/ 2077399 w 9732962"/>
              <a:gd name="connsiteY6" fmla="*/ 0 h 5624512"/>
              <a:gd name="connsiteX7" fmla="*/ 2512330 w 9732962"/>
              <a:gd name="connsiteY7" fmla="*/ 0 h 5624512"/>
              <a:gd name="connsiteX8" fmla="*/ 2759722 w 9732962"/>
              <a:gd name="connsiteY8" fmla="*/ 0 h 5624512"/>
              <a:gd name="connsiteX9" fmla="*/ 2928307 w 9732962"/>
              <a:gd name="connsiteY9" fmla="*/ 0 h 5624512"/>
              <a:gd name="connsiteX10" fmla="*/ 3173704 w 9732962"/>
              <a:gd name="connsiteY10" fmla="*/ 0 h 5624512"/>
              <a:gd name="connsiteX11" fmla="*/ 3380720 w 9732962"/>
              <a:gd name="connsiteY11" fmla="*/ 0 h 5624512"/>
              <a:gd name="connsiteX12" fmla="*/ 4099974 w 9732962"/>
              <a:gd name="connsiteY12" fmla="*/ 0 h 5624512"/>
              <a:gd name="connsiteX13" fmla="*/ 4652561 w 9732962"/>
              <a:gd name="connsiteY13" fmla="*/ 0 h 5624512"/>
              <a:gd name="connsiteX14" fmla="*/ 9732962 w 9732962"/>
              <a:gd name="connsiteY14" fmla="*/ 0 h 5624512"/>
              <a:gd name="connsiteX15" fmla="*/ 1 w 9732962"/>
              <a:gd name="connsiteY15" fmla="*/ 5624512 h 5624512"/>
              <a:gd name="connsiteX16" fmla="*/ 0 w 9732962"/>
              <a:gd name="connsiteY16" fmla="*/ 1525372 h 5624512"/>
              <a:gd name="connsiteX17" fmla="*/ 0 w 9732962"/>
              <a:gd name="connsiteY17" fmla="*/ 843643 h 5624512"/>
              <a:gd name="connsiteX18" fmla="*/ 0 w 9732962"/>
              <a:gd name="connsiteY18" fmla="*/ 556896 h 562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32962" h="5624512">
                <a:moveTo>
                  <a:pt x="0" y="0"/>
                </a:moveTo>
                <a:lnTo>
                  <a:pt x="379569" y="0"/>
                </a:lnTo>
                <a:lnTo>
                  <a:pt x="626962" y="0"/>
                </a:lnTo>
                <a:lnTo>
                  <a:pt x="847064" y="0"/>
                </a:lnTo>
                <a:lnTo>
                  <a:pt x="1539273" y="0"/>
                </a:lnTo>
                <a:lnTo>
                  <a:pt x="1828011" y="0"/>
                </a:lnTo>
                <a:lnTo>
                  <a:pt x="2077399" y="0"/>
                </a:lnTo>
                <a:lnTo>
                  <a:pt x="2512330" y="0"/>
                </a:lnTo>
                <a:lnTo>
                  <a:pt x="2759722" y="0"/>
                </a:lnTo>
                <a:lnTo>
                  <a:pt x="2928307" y="0"/>
                </a:lnTo>
                <a:lnTo>
                  <a:pt x="3173704" y="0"/>
                </a:lnTo>
                <a:lnTo>
                  <a:pt x="3380720" y="0"/>
                </a:lnTo>
                <a:lnTo>
                  <a:pt x="4099974" y="0"/>
                </a:lnTo>
                <a:lnTo>
                  <a:pt x="4652561" y="0"/>
                </a:lnTo>
                <a:lnTo>
                  <a:pt x="9732962" y="0"/>
                </a:lnTo>
                <a:lnTo>
                  <a:pt x="1" y="5624512"/>
                </a:lnTo>
                <a:lnTo>
                  <a:pt x="0" y="1525372"/>
                </a:lnTo>
                <a:lnTo>
                  <a:pt x="0" y="843643"/>
                </a:lnTo>
                <a:lnTo>
                  <a:pt x="0" y="556896"/>
                </a:lnTo>
                <a:close/>
              </a:path>
            </a:pathLst>
          </a:custGeom>
          <a:solidFill>
            <a:schemeClr val="bg1">
              <a:lumMod val="95000"/>
            </a:schemeClr>
          </a:solidFill>
        </p:spPr>
        <p:txBody>
          <a:bodyPr wrap="square" lIns="504000" tIns="0" rIns="0" bIns="360000" anchor="ctr">
            <a:noAutofit/>
          </a:bodyPr>
          <a:lstStyle/>
          <a:p>
            <a:endParaRPr lang="en-GB" dirty="0"/>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7319963" y="1162050"/>
            <a:ext cx="4356099" cy="1656563"/>
          </a:xfrm>
        </p:spPr>
        <p:txBody>
          <a:bodyPr anchor="b"/>
          <a:lstStyle>
            <a:lvl1pPr algn="r">
              <a:defRPr/>
            </a:lvl1pPr>
          </a:lstStyle>
          <a:p>
            <a:r>
              <a:rPr lang="en-GB" dirty="0"/>
              <a:t>Click to edit </a:t>
            </a:r>
            <a:br>
              <a:rPr lang="en-GB" dirty="0"/>
            </a:br>
            <a:r>
              <a:rPr lang="en-GB" dirty="0"/>
              <a:t>Master title style</a:t>
            </a:r>
            <a:br>
              <a:rPr lang="en-GB" dirty="0"/>
            </a:br>
            <a:r>
              <a:rPr lang="en-GB" dirty="0"/>
              <a:t>Title can span </a:t>
            </a:r>
            <a:br>
              <a:rPr lang="en-GB" dirty="0"/>
            </a:br>
            <a:r>
              <a:rPr lang="en-GB" dirty="0"/>
              <a:t>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3827282" y="3429000"/>
            <a:ext cx="7848779" cy="2916237"/>
          </a:xfrm>
        </p:spPr>
        <p:txBody>
          <a:bodyPr/>
          <a:lstStyle>
            <a:lvl1pPr algn="r">
              <a:defRPr/>
            </a:lvl1pPr>
            <a:lvl2pPr algn="r">
              <a:defRPr/>
            </a:lvl2pPr>
            <a:lvl3pPr algn="r">
              <a:defRPr/>
            </a:lvl3pPr>
            <a:lvl4pPr algn="r">
              <a:defRPr/>
            </a:lvl4pPr>
            <a:lvl5pPr algn="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Graphic 10">
            <a:extLst>
              <a:ext uri="{FF2B5EF4-FFF2-40B4-BE49-F238E27FC236}">
                <a16:creationId xmlns:a16="http://schemas.microsoft.com/office/drawing/2014/main" id="{5015ABF2-B958-4569-9CB8-38B604BED801}"/>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pic>
        <p:nvPicPr>
          <p:cNvPr id="12" name="Graphic 11">
            <a:extLst>
              <a:ext uri="{FF2B5EF4-FFF2-40B4-BE49-F238E27FC236}">
                <a16:creationId xmlns:a16="http://schemas.microsoft.com/office/drawing/2014/main" id="{9F6E6A81-B2E6-4C0A-A61D-08B24ACB8C8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68051" y="2931887"/>
            <a:ext cx="608012" cy="317951"/>
          </a:xfrm>
          <a:prstGeom prst="rect">
            <a:avLst/>
          </a:prstGeom>
        </p:spPr>
      </p:pic>
      <p:sp>
        <p:nvSpPr>
          <p:cNvPr id="3" name="Footer Placeholder 2">
            <a:extLst>
              <a:ext uri="{FF2B5EF4-FFF2-40B4-BE49-F238E27FC236}">
                <a16:creationId xmlns:a16="http://schemas.microsoft.com/office/drawing/2014/main" id="{21C6B6C4-E18C-468B-A52B-BCEA3307EB2D}"/>
              </a:ext>
            </a:extLst>
          </p:cNvPr>
          <p:cNvSpPr>
            <a:spLocks noGrp="1"/>
          </p:cNvSpPr>
          <p:nvPr>
            <p:ph type="ftr" sz="quarter" idx="14"/>
          </p:nvPr>
        </p:nvSpPr>
        <p:spPr/>
        <p:txBody>
          <a:bodyPr/>
          <a:lstStyle/>
          <a:p>
            <a:r>
              <a:rPr lang="en-GB"/>
              <a:t>Copyright© 2019 Sinch. All rights reserved. NDA Confidential.</a:t>
            </a:r>
            <a:endParaRPr lang="en-GB" dirty="0"/>
          </a:p>
        </p:txBody>
      </p:sp>
      <p:sp>
        <p:nvSpPr>
          <p:cNvPr id="4" name="Slide Number Placeholder 3">
            <a:extLst>
              <a:ext uri="{FF2B5EF4-FFF2-40B4-BE49-F238E27FC236}">
                <a16:creationId xmlns:a16="http://schemas.microsoft.com/office/drawing/2014/main" id="{9DB374DA-57B1-4DCA-B349-F08EDFB09DDB}"/>
              </a:ext>
            </a:extLst>
          </p:cNvPr>
          <p:cNvSpPr>
            <a:spLocks noGrp="1"/>
          </p:cNvSpPr>
          <p:nvPr>
            <p:ph type="sldNum" sz="quarter" idx="15"/>
          </p:nvPr>
        </p:nvSpPr>
        <p:spPr/>
        <p:txBody>
          <a:bodyPr/>
          <a:lstStyle/>
          <a:p>
            <a:fld id="{7B5B176D-AD98-464F-9F48-2D39BCB07DB2}" type="slidenum">
              <a:rPr lang="en-GB" smtClean="0"/>
              <a:pPr/>
              <a:t>‹#›</a:t>
            </a:fld>
            <a:endParaRPr lang="en-GB" dirty="0"/>
          </a:p>
        </p:txBody>
      </p:sp>
    </p:spTree>
    <p:extLst>
      <p:ext uri="{BB962C8B-B14F-4D97-AF65-F5344CB8AC3E}">
        <p14:creationId xmlns:p14="http://schemas.microsoft.com/office/powerpoint/2010/main" val="3262627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itle + Content +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40" y="438150"/>
            <a:ext cx="6346774" cy="1257258"/>
          </a:xfrm>
        </p:spPr>
        <p:txBody>
          <a:bodyPr anchor="b"/>
          <a:lstStyle>
            <a:lvl1pPr>
              <a:defRPr/>
            </a:lvl1pPr>
          </a:lstStyle>
          <a:p>
            <a:r>
              <a:rPr lang="en-GB" dirty="0"/>
              <a:t>Click to edit </a:t>
            </a:r>
            <a:br>
              <a:rPr lang="en-GB" dirty="0"/>
            </a:br>
            <a:r>
              <a:rPr lang="en-GB" dirty="0"/>
              <a:t>Master title style</a:t>
            </a:r>
            <a:br>
              <a:rPr lang="en-GB" dirty="0"/>
            </a:br>
            <a:r>
              <a:rPr lang="en-GB" dirty="0"/>
              <a:t>Title can span up to 3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8" y="2470107"/>
            <a:ext cx="6346773" cy="387513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Graphic 8">
            <a:extLst>
              <a:ext uri="{FF2B5EF4-FFF2-40B4-BE49-F238E27FC236}">
                <a16:creationId xmlns:a16="http://schemas.microsoft.com/office/drawing/2014/main" id="{C7C3D6DE-4013-484D-909C-342898E0D8A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5939" y="1879375"/>
            <a:ext cx="608012" cy="317951"/>
          </a:xfrm>
          <a:prstGeom prst="rect">
            <a:avLst/>
          </a:prstGeom>
        </p:spPr>
      </p:pic>
      <p:sp>
        <p:nvSpPr>
          <p:cNvPr id="14" name="Picture Placeholder 13">
            <a:extLst>
              <a:ext uri="{FF2B5EF4-FFF2-40B4-BE49-F238E27FC236}">
                <a16:creationId xmlns:a16="http://schemas.microsoft.com/office/drawing/2014/main" id="{0BCEDA53-D6CE-4A9C-86B3-34A5C162B026}"/>
              </a:ext>
            </a:extLst>
          </p:cNvPr>
          <p:cNvSpPr>
            <a:spLocks noGrp="1"/>
          </p:cNvSpPr>
          <p:nvPr>
            <p:ph type="pic" sz="quarter" idx="11"/>
          </p:nvPr>
        </p:nvSpPr>
        <p:spPr>
          <a:xfrm>
            <a:off x="7319963" y="0"/>
            <a:ext cx="4872037" cy="6858000"/>
          </a:xfrm>
          <a:custGeom>
            <a:avLst/>
            <a:gdLst>
              <a:gd name="connsiteX0" fmla="*/ 2164313 w 4872037"/>
              <a:gd name="connsiteY0" fmla="*/ 5815885 h 6858000"/>
              <a:gd name="connsiteX1" fmla="*/ 2081284 w 4872037"/>
              <a:gd name="connsiteY1" fmla="*/ 5828909 h 6858000"/>
              <a:gd name="connsiteX2" fmla="*/ 2016162 w 4872037"/>
              <a:gd name="connsiteY2" fmla="*/ 5864183 h 6858000"/>
              <a:gd name="connsiteX3" fmla="*/ 1972205 w 4872037"/>
              <a:gd name="connsiteY3" fmla="*/ 5916823 h 6858000"/>
              <a:gd name="connsiteX4" fmla="*/ 1956468 w 4872037"/>
              <a:gd name="connsiteY4" fmla="*/ 5979774 h 6858000"/>
              <a:gd name="connsiteX5" fmla="*/ 1972748 w 4872037"/>
              <a:gd name="connsiteY5" fmla="*/ 6048151 h 6858000"/>
              <a:gd name="connsiteX6" fmla="*/ 2016162 w 4872037"/>
              <a:gd name="connsiteY6" fmla="*/ 6092108 h 6858000"/>
              <a:gd name="connsiteX7" fmla="*/ 2074229 w 4872037"/>
              <a:gd name="connsiteY7" fmla="*/ 6119242 h 6858000"/>
              <a:gd name="connsiteX8" fmla="*/ 2136094 w 4872037"/>
              <a:gd name="connsiteY8" fmla="*/ 6135522 h 6858000"/>
              <a:gd name="connsiteX9" fmla="*/ 2183850 w 4872037"/>
              <a:gd name="connsiteY9" fmla="*/ 6145290 h 6858000"/>
              <a:gd name="connsiteX10" fmla="*/ 2223465 w 4872037"/>
              <a:gd name="connsiteY10" fmla="*/ 6156686 h 6858000"/>
              <a:gd name="connsiteX11" fmla="*/ 2250056 w 4872037"/>
              <a:gd name="connsiteY11" fmla="*/ 6172424 h 6858000"/>
              <a:gd name="connsiteX12" fmla="*/ 2259824 w 4872037"/>
              <a:gd name="connsiteY12" fmla="*/ 6196302 h 6858000"/>
              <a:gd name="connsiteX13" fmla="*/ 2238660 w 4872037"/>
              <a:gd name="connsiteY13" fmla="*/ 6236460 h 6858000"/>
              <a:gd name="connsiteX14" fmla="*/ 2176252 w 4872037"/>
              <a:gd name="connsiteY14" fmla="*/ 6253283 h 6858000"/>
              <a:gd name="connsiteX15" fmla="*/ 2055778 w 4872037"/>
              <a:gd name="connsiteY15" fmla="*/ 6182192 h 6858000"/>
              <a:gd name="connsiteX16" fmla="*/ 1936389 w 4872037"/>
              <a:gd name="connsiteY16" fmla="*/ 6251112 h 6858000"/>
              <a:gd name="connsiteX17" fmla="*/ 2017248 w 4872037"/>
              <a:gd name="connsiteY17" fmla="*/ 6329258 h 6858000"/>
              <a:gd name="connsiteX18" fmla="*/ 2171368 w 4872037"/>
              <a:gd name="connsiteY18" fmla="*/ 6362904 h 6858000"/>
              <a:gd name="connsiteX19" fmla="*/ 2270135 w 4872037"/>
              <a:gd name="connsiteY19" fmla="*/ 6347166 h 6858000"/>
              <a:gd name="connsiteX20" fmla="*/ 2340683 w 4872037"/>
              <a:gd name="connsiteY20" fmla="*/ 6307008 h 6858000"/>
              <a:gd name="connsiteX21" fmla="*/ 2382469 w 4872037"/>
              <a:gd name="connsiteY21" fmla="*/ 6251655 h 6858000"/>
              <a:gd name="connsiteX22" fmla="*/ 2396036 w 4872037"/>
              <a:gd name="connsiteY22" fmla="*/ 6189790 h 6858000"/>
              <a:gd name="connsiteX23" fmla="*/ 2378671 w 4872037"/>
              <a:gd name="connsiteY23" fmla="*/ 6119784 h 6858000"/>
              <a:gd name="connsiteX24" fmla="*/ 2333628 w 4872037"/>
              <a:gd name="connsiteY24" fmla="*/ 6073657 h 6858000"/>
              <a:gd name="connsiteX25" fmla="*/ 2272306 w 4872037"/>
              <a:gd name="connsiteY25" fmla="*/ 6045980 h 6858000"/>
              <a:gd name="connsiteX26" fmla="*/ 2205557 w 4872037"/>
              <a:gd name="connsiteY26" fmla="*/ 6029700 h 6858000"/>
              <a:gd name="connsiteX27" fmla="*/ 2121984 w 4872037"/>
              <a:gd name="connsiteY27" fmla="*/ 6006907 h 6858000"/>
              <a:gd name="connsiteX28" fmla="*/ 2091052 w 4872037"/>
              <a:gd name="connsiteY28" fmla="*/ 5971633 h 6858000"/>
              <a:gd name="connsiteX29" fmla="*/ 2110045 w 4872037"/>
              <a:gd name="connsiteY29" fmla="*/ 5935274 h 6858000"/>
              <a:gd name="connsiteX30" fmla="*/ 2164313 w 4872037"/>
              <a:gd name="connsiteY30" fmla="*/ 5921164 h 6858000"/>
              <a:gd name="connsiteX31" fmla="*/ 2226178 w 4872037"/>
              <a:gd name="connsiteY31" fmla="*/ 5935817 h 6858000"/>
              <a:gd name="connsiteX32" fmla="*/ 2267422 w 4872037"/>
              <a:gd name="connsiteY32" fmla="*/ 5976517 h 6858000"/>
              <a:gd name="connsiteX33" fmla="*/ 2378671 w 4872037"/>
              <a:gd name="connsiteY33" fmla="*/ 5913024 h 6858000"/>
              <a:gd name="connsiteX34" fmla="*/ 2300525 w 4872037"/>
              <a:gd name="connsiteY34" fmla="*/ 5845732 h 6858000"/>
              <a:gd name="connsiteX35" fmla="*/ 2164313 w 4872037"/>
              <a:gd name="connsiteY35" fmla="*/ 5815885 h 6858000"/>
              <a:gd name="connsiteX36" fmla="*/ 3549768 w 4872037"/>
              <a:gd name="connsiteY36" fmla="*/ 5814800 h 6858000"/>
              <a:gd name="connsiteX37" fmla="*/ 3353319 w 4872037"/>
              <a:gd name="connsiteY37" fmla="*/ 5893488 h 6858000"/>
              <a:gd name="connsiteX38" fmla="*/ 3275716 w 4872037"/>
              <a:gd name="connsiteY38" fmla="*/ 6088852 h 6858000"/>
              <a:gd name="connsiteX39" fmla="*/ 3353862 w 4872037"/>
              <a:gd name="connsiteY39" fmla="*/ 6284216 h 6858000"/>
              <a:gd name="connsiteX40" fmla="*/ 3550311 w 4872037"/>
              <a:gd name="connsiteY40" fmla="*/ 6362904 h 6858000"/>
              <a:gd name="connsiteX41" fmla="*/ 3784748 w 4872037"/>
              <a:gd name="connsiteY41" fmla="*/ 6227777 h 6858000"/>
              <a:gd name="connsiteX42" fmla="*/ 3668615 w 4872037"/>
              <a:gd name="connsiteY42" fmla="*/ 6161571 h 6858000"/>
              <a:gd name="connsiteX43" fmla="*/ 3549226 w 4872037"/>
              <a:gd name="connsiteY43" fmla="*/ 6229948 h 6858000"/>
              <a:gd name="connsiteX44" fmla="*/ 3449373 w 4872037"/>
              <a:gd name="connsiteY44" fmla="*/ 6190332 h 6858000"/>
              <a:gd name="connsiteX45" fmla="*/ 3409758 w 4872037"/>
              <a:gd name="connsiteY45" fmla="*/ 6088852 h 6858000"/>
              <a:gd name="connsiteX46" fmla="*/ 3548683 w 4872037"/>
              <a:gd name="connsiteY46" fmla="*/ 5946670 h 6858000"/>
              <a:gd name="connsiteX47" fmla="*/ 3666987 w 4872037"/>
              <a:gd name="connsiteY47" fmla="*/ 6016133 h 6858000"/>
              <a:gd name="connsiteX48" fmla="*/ 3782034 w 4872037"/>
              <a:gd name="connsiteY48" fmla="*/ 5948841 h 6858000"/>
              <a:gd name="connsiteX49" fmla="*/ 3549768 w 4872037"/>
              <a:gd name="connsiteY49" fmla="*/ 5814800 h 6858000"/>
              <a:gd name="connsiteX50" fmla="*/ 2948482 w 4872037"/>
              <a:gd name="connsiteY50" fmla="*/ 5814800 h 6858000"/>
              <a:gd name="connsiteX51" fmla="*/ 2768313 w 4872037"/>
              <a:gd name="connsiteY51" fmla="*/ 5888604 h 6858000"/>
              <a:gd name="connsiteX52" fmla="*/ 2695594 w 4872037"/>
              <a:gd name="connsiteY52" fmla="*/ 6067687 h 6858000"/>
              <a:gd name="connsiteX53" fmla="*/ 2695594 w 4872037"/>
              <a:gd name="connsiteY53" fmla="*/ 6348252 h 6858000"/>
              <a:gd name="connsiteX54" fmla="*/ 2830178 w 4872037"/>
              <a:gd name="connsiteY54" fmla="*/ 6348252 h 6858000"/>
              <a:gd name="connsiteX55" fmla="*/ 2830178 w 4872037"/>
              <a:gd name="connsiteY55" fmla="*/ 6076913 h 6858000"/>
              <a:gd name="connsiteX56" fmla="*/ 2863282 w 4872037"/>
              <a:gd name="connsiteY56" fmla="*/ 5980859 h 6858000"/>
              <a:gd name="connsiteX57" fmla="*/ 2947939 w 4872037"/>
              <a:gd name="connsiteY57" fmla="*/ 5946670 h 6858000"/>
              <a:gd name="connsiteX58" fmla="*/ 3032597 w 4872037"/>
              <a:gd name="connsiteY58" fmla="*/ 5980859 h 6858000"/>
              <a:gd name="connsiteX59" fmla="*/ 3066786 w 4872037"/>
              <a:gd name="connsiteY59" fmla="*/ 6076913 h 6858000"/>
              <a:gd name="connsiteX60" fmla="*/ 3066786 w 4872037"/>
              <a:gd name="connsiteY60" fmla="*/ 6348794 h 6858000"/>
              <a:gd name="connsiteX61" fmla="*/ 3067871 w 4872037"/>
              <a:gd name="connsiteY61" fmla="*/ 6348794 h 6858000"/>
              <a:gd name="connsiteX62" fmla="*/ 3202455 w 4872037"/>
              <a:gd name="connsiteY62" fmla="*/ 6348794 h 6858000"/>
              <a:gd name="connsiteX63" fmla="*/ 3202455 w 4872037"/>
              <a:gd name="connsiteY63" fmla="*/ 6067687 h 6858000"/>
              <a:gd name="connsiteX64" fmla="*/ 3128651 w 4872037"/>
              <a:gd name="connsiteY64" fmla="*/ 5888604 h 6858000"/>
              <a:gd name="connsiteX65" fmla="*/ 2948482 w 4872037"/>
              <a:gd name="connsiteY65" fmla="*/ 5814800 h 6858000"/>
              <a:gd name="connsiteX66" fmla="*/ 2603882 w 4872037"/>
              <a:gd name="connsiteY66" fmla="*/ 5814800 h 6858000"/>
              <a:gd name="connsiteX67" fmla="*/ 2470383 w 4872037"/>
              <a:gd name="connsiteY67" fmla="*/ 5892402 h 6858000"/>
              <a:gd name="connsiteX68" fmla="*/ 2470383 w 4872037"/>
              <a:gd name="connsiteY68" fmla="*/ 6348794 h 6858000"/>
              <a:gd name="connsiteX69" fmla="*/ 2603882 w 4872037"/>
              <a:gd name="connsiteY69" fmla="*/ 6348794 h 6858000"/>
              <a:gd name="connsiteX70" fmla="*/ 3989879 w 4872037"/>
              <a:gd name="connsiteY70" fmla="*/ 5593930 h 6858000"/>
              <a:gd name="connsiteX71" fmla="*/ 3855838 w 4872037"/>
              <a:gd name="connsiteY71" fmla="*/ 5670990 h 6858000"/>
              <a:gd name="connsiteX72" fmla="*/ 3855838 w 4872037"/>
              <a:gd name="connsiteY72" fmla="*/ 6348252 h 6858000"/>
              <a:gd name="connsiteX73" fmla="*/ 3990422 w 4872037"/>
              <a:gd name="connsiteY73" fmla="*/ 6348252 h 6858000"/>
              <a:gd name="connsiteX74" fmla="*/ 3990422 w 4872037"/>
              <a:gd name="connsiteY74" fmla="*/ 6076913 h 6858000"/>
              <a:gd name="connsiteX75" fmla="*/ 4023526 w 4872037"/>
              <a:gd name="connsiteY75" fmla="*/ 5980859 h 6858000"/>
              <a:gd name="connsiteX76" fmla="*/ 4108183 w 4872037"/>
              <a:gd name="connsiteY76" fmla="*/ 5946670 h 6858000"/>
              <a:gd name="connsiteX77" fmla="*/ 4192841 w 4872037"/>
              <a:gd name="connsiteY77" fmla="*/ 5980859 h 6858000"/>
              <a:gd name="connsiteX78" fmla="*/ 4227030 w 4872037"/>
              <a:gd name="connsiteY78" fmla="*/ 6076913 h 6858000"/>
              <a:gd name="connsiteX79" fmla="*/ 4227030 w 4872037"/>
              <a:gd name="connsiteY79" fmla="*/ 6348252 h 6858000"/>
              <a:gd name="connsiteX80" fmla="*/ 4361613 w 4872037"/>
              <a:gd name="connsiteY80" fmla="*/ 6348252 h 6858000"/>
              <a:gd name="connsiteX81" fmla="*/ 4361613 w 4872037"/>
              <a:gd name="connsiteY81" fmla="*/ 6067687 h 6858000"/>
              <a:gd name="connsiteX82" fmla="*/ 4288895 w 4872037"/>
              <a:gd name="connsiteY82" fmla="*/ 5888604 h 6858000"/>
              <a:gd name="connsiteX83" fmla="*/ 4108726 w 4872037"/>
              <a:gd name="connsiteY83" fmla="*/ 5814800 h 6858000"/>
              <a:gd name="connsiteX84" fmla="*/ 3989879 w 4872037"/>
              <a:gd name="connsiteY84" fmla="*/ 5855500 h 6858000"/>
              <a:gd name="connsiteX85" fmla="*/ 0 w 4872037"/>
              <a:gd name="connsiteY85" fmla="*/ 0 h 6858000"/>
              <a:gd name="connsiteX86" fmla="*/ 4872037 w 4872037"/>
              <a:gd name="connsiteY86" fmla="*/ 0 h 6858000"/>
              <a:gd name="connsiteX87" fmla="*/ 4872037 w 4872037"/>
              <a:gd name="connsiteY87" fmla="*/ 6858000 h 6858000"/>
              <a:gd name="connsiteX88" fmla="*/ 0 w 4872037"/>
              <a:gd name="connsiteY8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4872037" h="6858000">
                <a:moveTo>
                  <a:pt x="2164313" y="5815885"/>
                </a:moveTo>
                <a:cubicBezTo>
                  <a:pt x="2132295" y="5815885"/>
                  <a:pt x="2107332" y="5820226"/>
                  <a:pt x="2081284" y="5828909"/>
                </a:cubicBezTo>
                <a:cubicBezTo>
                  <a:pt x="2055235" y="5837592"/>
                  <a:pt x="2035156" y="5849531"/>
                  <a:pt x="2016162" y="5864183"/>
                </a:cubicBezTo>
                <a:cubicBezTo>
                  <a:pt x="1997169" y="5879378"/>
                  <a:pt x="1982516" y="5896744"/>
                  <a:pt x="1972205" y="5916823"/>
                </a:cubicBezTo>
                <a:cubicBezTo>
                  <a:pt x="1961895" y="5936902"/>
                  <a:pt x="1956468" y="5957524"/>
                  <a:pt x="1956468" y="5979774"/>
                </a:cubicBezTo>
                <a:cubicBezTo>
                  <a:pt x="1956468" y="6007450"/>
                  <a:pt x="1961895" y="6030243"/>
                  <a:pt x="1972748" y="6048151"/>
                </a:cubicBezTo>
                <a:cubicBezTo>
                  <a:pt x="1984144" y="6065517"/>
                  <a:pt x="1998254" y="6080712"/>
                  <a:pt x="2016162" y="6092108"/>
                </a:cubicBezTo>
                <a:cubicBezTo>
                  <a:pt x="2034071" y="6103504"/>
                  <a:pt x="2051979" y="6112730"/>
                  <a:pt x="2074229" y="6119242"/>
                </a:cubicBezTo>
                <a:cubicBezTo>
                  <a:pt x="2096479" y="6125754"/>
                  <a:pt x="2113844" y="6131181"/>
                  <a:pt x="2136094" y="6135522"/>
                </a:cubicBezTo>
                <a:cubicBezTo>
                  <a:pt x="2152917" y="6138778"/>
                  <a:pt x="2169197" y="6142034"/>
                  <a:pt x="2183850" y="6145290"/>
                </a:cubicBezTo>
                <a:cubicBezTo>
                  <a:pt x="2199045" y="6148546"/>
                  <a:pt x="2212069" y="6152345"/>
                  <a:pt x="2223465" y="6156686"/>
                </a:cubicBezTo>
                <a:cubicBezTo>
                  <a:pt x="2234861" y="6161028"/>
                  <a:pt x="2243544" y="6166455"/>
                  <a:pt x="2250056" y="6172424"/>
                </a:cubicBezTo>
                <a:cubicBezTo>
                  <a:pt x="2256568" y="6178394"/>
                  <a:pt x="2259824" y="6186534"/>
                  <a:pt x="2259824" y="6196302"/>
                </a:cubicBezTo>
                <a:cubicBezTo>
                  <a:pt x="2259824" y="6211497"/>
                  <a:pt x="2252770" y="6225064"/>
                  <a:pt x="2238660" y="6236460"/>
                </a:cubicBezTo>
                <a:cubicBezTo>
                  <a:pt x="2224008" y="6247856"/>
                  <a:pt x="2203386" y="6253283"/>
                  <a:pt x="2176252" y="6253283"/>
                </a:cubicBezTo>
                <a:cubicBezTo>
                  <a:pt x="2119271" y="6253283"/>
                  <a:pt x="2079113" y="6229405"/>
                  <a:pt x="2055778" y="6182192"/>
                </a:cubicBezTo>
                <a:lnTo>
                  <a:pt x="1936389" y="6251112"/>
                </a:lnTo>
                <a:cubicBezTo>
                  <a:pt x="1956468" y="6284216"/>
                  <a:pt x="1983602" y="6310264"/>
                  <a:pt x="2017248" y="6329258"/>
                </a:cubicBezTo>
                <a:cubicBezTo>
                  <a:pt x="2057406" y="6351508"/>
                  <a:pt x="2108417" y="6362904"/>
                  <a:pt x="2171368" y="6362904"/>
                </a:cubicBezTo>
                <a:cubicBezTo>
                  <a:pt x="2209355" y="6362904"/>
                  <a:pt x="2242459" y="6358020"/>
                  <a:pt x="2270135" y="6347166"/>
                </a:cubicBezTo>
                <a:cubicBezTo>
                  <a:pt x="2298354" y="6336855"/>
                  <a:pt x="2321690" y="6323288"/>
                  <a:pt x="2340683" y="6307008"/>
                </a:cubicBezTo>
                <a:cubicBezTo>
                  <a:pt x="2359677" y="6290728"/>
                  <a:pt x="2373244" y="6272277"/>
                  <a:pt x="2382469" y="6251655"/>
                </a:cubicBezTo>
                <a:cubicBezTo>
                  <a:pt x="2391695" y="6231033"/>
                  <a:pt x="2396036" y="6210412"/>
                  <a:pt x="2396036" y="6189790"/>
                </a:cubicBezTo>
                <a:cubicBezTo>
                  <a:pt x="2396036" y="6162113"/>
                  <a:pt x="2390067" y="6138778"/>
                  <a:pt x="2378671" y="6119784"/>
                </a:cubicBezTo>
                <a:cubicBezTo>
                  <a:pt x="2367275" y="6100791"/>
                  <a:pt x="2352080" y="6085596"/>
                  <a:pt x="2333628" y="6073657"/>
                </a:cubicBezTo>
                <a:cubicBezTo>
                  <a:pt x="2315177" y="6061718"/>
                  <a:pt x="2294556" y="6052492"/>
                  <a:pt x="2272306" y="6045980"/>
                </a:cubicBezTo>
                <a:cubicBezTo>
                  <a:pt x="2249514" y="6040011"/>
                  <a:pt x="2227806" y="6034041"/>
                  <a:pt x="2205557" y="6029700"/>
                </a:cubicBezTo>
                <a:cubicBezTo>
                  <a:pt x="2167569" y="6021560"/>
                  <a:pt x="2142606" y="6013962"/>
                  <a:pt x="2121984" y="6006907"/>
                </a:cubicBezTo>
                <a:cubicBezTo>
                  <a:pt x="2101363" y="6000395"/>
                  <a:pt x="2091052" y="5988456"/>
                  <a:pt x="2091052" y="5971633"/>
                </a:cubicBezTo>
                <a:cubicBezTo>
                  <a:pt x="2091052" y="5956981"/>
                  <a:pt x="2097564" y="5944499"/>
                  <a:pt x="2110045" y="5935274"/>
                </a:cubicBezTo>
                <a:cubicBezTo>
                  <a:pt x="2123070" y="5926048"/>
                  <a:pt x="2137722" y="5921164"/>
                  <a:pt x="2164313" y="5921164"/>
                </a:cubicBezTo>
                <a:cubicBezTo>
                  <a:pt x="2189276" y="5921164"/>
                  <a:pt x="2209898" y="5926048"/>
                  <a:pt x="2226178" y="5935817"/>
                </a:cubicBezTo>
                <a:cubicBezTo>
                  <a:pt x="2242459" y="5945585"/>
                  <a:pt x="2256568" y="5959152"/>
                  <a:pt x="2267422" y="5976517"/>
                </a:cubicBezTo>
                <a:lnTo>
                  <a:pt x="2378671" y="5913024"/>
                </a:lnTo>
                <a:cubicBezTo>
                  <a:pt x="2356421" y="5884805"/>
                  <a:pt x="2330372" y="5862555"/>
                  <a:pt x="2300525" y="5845732"/>
                </a:cubicBezTo>
                <a:cubicBezTo>
                  <a:pt x="2265251" y="5825653"/>
                  <a:pt x="2220209" y="5815885"/>
                  <a:pt x="2164313" y="5815885"/>
                </a:cubicBezTo>
                <a:close/>
                <a:moveTo>
                  <a:pt x="3549768" y="5814800"/>
                </a:moveTo>
                <a:cubicBezTo>
                  <a:pt x="3472165" y="5814800"/>
                  <a:pt x="3406501" y="5840848"/>
                  <a:pt x="3353319" y="5893488"/>
                </a:cubicBezTo>
                <a:cubicBezTo>
                  <a:pt x="3301222" y="5946670"/>
                  <a:pt x="3275716" y="6010706"/>
                  <a:pt x="3275716" y="6088852"/>
                </a:cubicBezTo>
                <a:cubicBezTo>
                  <a:pt x="3275716" y="6166997"/>
                  <a:pt x="3301765" y="6231033"/>
                  <a:pt x="3353862" y="6284216"/>
                </a:cubicBezTo>
                <a:cubicBezTo>
                  <a:pt x="3407044" y="6337398"/>
                  <a:pt x="3472165" y="6362904"/>
                  <a:pt x="3550311" y="6362904"/>
                </a:cubicBezTo>
                <a:cubicBezTo>
                  <a:pt x="3651249" y="6362904"/>
                  <a:pt x="3739163" y="6309722"/>
                  <a:pt x="3784748" y="6227777"/>
                </a:cubicBezTo>
                <a:lnTo>
                  <a:pt x="3668615" y="6161571"/>
                </a:lnTo>
                <a:cubicBezTo>
                  <a:pt x="3647993" y="6203899"/>
                  <a:pt x="3602951" y="6229948"/>
                  <a:pt x="3549226" y="6229948"/>
                </a:cubicBezTo>
                <a:cubicBezTo>
                  <a:pt x="3508525" y="6229948"/>
                  <a:pt x="3475422" y="6216381"/>
                  <a:pt x="3449373" y="6190332"/>
                </a:cubicBezTo>
                <a:cubicBezTo>
                  <a:pt x="3423324" y="6163199"/>
                  <a:pt x="3409758" y="6129010"/>
                  <a:pt x="3409758" y="6088852"/>
                </a:cubicBezTo>
                <a:cubicBezTo>
                  <a:pt x="3409758" y="6005822"/>
                  <a:pt x="3468909" y="5946670"/>
                  <a:pt x="3548683" y="5946670"/>
                </a:cubicBezTo>
                <a:cubicBezTo>
                  <a:pt x="3601865" y="5946670"/>
                  <a:pt x="3646365" y="5973804"/>
                  <a:pt x="3666987" y="6016133"/>
                </a:cubicBezTo>
                <a:lnTo>
                  <a:pt x="3782034" y="5948841"/>
                </a:lnTo>
                <a:cubicBezTo>
                  <a:pt x="3739705" y="5866897"/>
                  <a:pt x="3650163" y="5814800"/>
                  <a:pt x="3549768" y="5814800"/>
                </a:cubicBezTo>
                <a:close/>
                <a:moveTo>
                  <a:pt x="2948482" y="5814800"/>
                </a:moveTo>
                <a:cubicBezTo>
                  <a:pt x="2877391" y="5814800"/>
                  <a:pt x="2817154" y="5839763"/>
                  <a:pt x="2768313" y="5888604"/>
                </a:cubicBezTo>
                <a:cubicBezTo>
                  <a:pt x="2719472" y="5937445"/>
                  <a:pt x="2695594" y="5996597"/>
                  <a:pt x="2695594" y="6067687"/>
                </a:cubicBezTo>
                <a:lnTo>
                  <a:pt x="2695594" y="6348252"/>
                </a:lnTo>
                <a:lnTo>
                  <a:pt x="2830178" y="6348252"/>
                </a:lnTo>
                <a:lnTo>
                  <a:pt x="2830178" y="6076913"/>
                </a:lnTo>
                <a:cubicBezTo>
                  <a:pt x="2830178" y="6042181"/>
                  <a:pt x="2841574" y="6003651"/>
                  <a:pt x="2863282" y="5980859"/>
                </a:cubicBezTo>
                <a:cubicBezTo>
                  <a:pt x="2886074" y="5958066"/>
                  <a:pt x="2913751" y="5946670"/>
                  <a:pt x="2947939" y="5946670"/>
                </a:cubicBezTo>
                <a:cubicBezTo>
                  <a:pt x="2982128" y="5946670"/>
                  <a:pt x="3009804" y="5958066"/>
                  <a:pt x="3032597" y="5980859"/>
                </a:cubicBezTo>
                <a:cubicBezTo>
                  <a:pt x="3055389" y="6003651"/>
                  <a:pt x="3066786" y="6041639"/>
                  <a:pt x="3066786" y="6076913"/>
                </a:cubicBezTo>
                <a:lnTo>
                  <a:pt x="3066786" y="6348794"/>
                </a:lnTo>
                <a:lnTo>
                  <a:pt x="3067871" y="6348794"/>
                </a:lnTo>
                <a:lnTo>
                  <a:pt x="3202455" y="6348794"/>
                </a:lnTo>
                <a:lnTo>
                  <a:pt x="3202455" y="6067687"/>
                </a:lnTo>
                <a:cubicBezTo>
                  <a:pt x="3202455" y="5996597"/>
                  <a:pt x="3177492" y="5937445"/>
                  <a:pt x="3128651" y="5888604"/>
                </a:cubicBezTo>
                <a:cubicBezTo>
                  <a:pt x="3079810" y="5839763"/>
                  <a:pt x="3019573" y="5814800"/>
                  <a:pt x="2948482" y="5814800"/>
                </a:cubicBezTo>
                <a:close/>
                <a:moveTo>
                  <a:pt x="2603882" y="5814800"/>
                </a:moveTo>
                <a:lnTo>
                  <a:pt x="2470383" y="5892402"/>
                </a:lnTo>
                <a:lnTo>
                  <a:pt x="2470383" y="6348794"/>
                </a:lnTo>
                <a:lnTo>
                  <a:pt x="2603882" y="6348794"/>
                </a:lnTo>
                <a:close/>
                <a:moveTo>
                  <a:pt x="3989879" y="5593930"/>
                </a:moveTo>
                <a:lnTo>
                  <a:pt x="3855838" y="5670990"/>
                </a:lnTo>
                <a:lnTo>
                  <a:pt x="3855838" y="6348252"/>
                </a:lnTo>
                <a:lnTo>
                  <a:pt x="3990422" y="6348252"/>
                </a:lnTo>
                <a:lnTo>
                  <a:pt x="3990422" y="6076913"/>
                </a:lnTo>
                <a:cubicBezTo>
                  <a:pt x="3990422" y="6042181"/>
                  <a:pt x="4001818" y="6003651"/>
                  <a:pt x="4023526" y="5980859"/>
                </a:cubicBezTo>
                <a:cubicBezTo>
                  <a:pt x="4046318" y="5958066"/>
                  <a:pt x="4073995" y="5946670"/>
                  <a:pt x="4108183" y="5946670"/>
                </a:cubicBezTo>
                <a:cubicBezTo>
                  <a:pt x="4142372" y="5946670"/>
                  <a:pt x="4170048" y="5958066"/>
                  <a:pt x="4192841" y="5980859"/>
                </a:cubicBezTo>
                <a:cubicBezTo>
                  <a:pt x="4215633" y="6003651"/>
                  <a:pt x="4227030" y="6041639"/>
                  <a:pt x="4227030" y="6076913"/>
                </a:cubicBezTo>
                <a:lnTo>
                  <a:pt x="4227030" y="6348252"/>
                </a:lnTo>
                <a:lnTo>
                  <a:pt x="4361613" y="6348252"/>
                </a:lnTo>
                <a:lnTo>
                  <a:pt x="4361613" y="6067687"/>
                </a:lnTo>
                <a:cubicBezTo>
                  <a:pt x="4362699" y="5997139"/>
                  <a:pt x="4337736" y="5937445"/>
                  <a:pt x="4288895" y="5888604"/>
                </a:cubicBezTo>
                <a:cubicBezTo>
                  <a:pt x="4240054" y="5839763"/>
                  <a:pt x="4179817" y="5814800"/>
                  <a:pt x="4108726" y="5814800"/>
                </a:cubicBezTo>
                <a:cubicBezTo>
                  <a:pt x="4064769" y="5814800"/>
                  <a:pt x="4014843" y="5831623"/>
                  <a:pt x="3989879" y="5855500"/>
                </a:cubicBezTo>
                <a:close/>
                <a:moveTo>
                  <a:pt x="0" y="0"/>
                </a:moveTo>
                <a:lnTo>
                  <a:pt x="4872037" y="0"/>
                </a:lnTo>
                <a:lnTo>
                  <a:pt x="4872037" y="6858000"/>
                </a:lnTo>
                <a:lnTo>
                  <a:pt x="0" y="6858000"/>
                </a:lnTo>
                <a:close/>
              </a:path>
            </a:pathLst>
          </a:custGeom>
          <a:solidFill>
            <a:schemeClr val="bg1">
              <a:lumMod val="95000"/>
            </a:schemeClr>
          </a:solidFill>
        </p:spPr>
        <p:txBody>
          <a:bodyPr wrap="square" anchor="ctr">
            <a:noAutofit/>
          </a:bodyPr>
          <a:lstStyle>
            <a:lvl1pPr algn="ctr">
              <a:defRPr/>
            </a:lvl1pPr>
          </a:lstStyle>
          <a:p>
            <a:endParaRPr lang="en-GB" dirty="0"/>
          </a:p>
        </p:txBody>
      </p:sp>
      <p:sp>
        <p:nvSpPr>
          <p:cNvPr id="3" name="Footer Placeholder 2">
            <a:extLst>
              <a:ext uri="{FF2B5EF4-FFF2-40B4-BE49-F238E27FC236}">
                <a16:creationId xmlns:a16="http://schemas.microsoft.com/office/drawing/2014/main" id="{3DEA6459-1847-45E0-B3BD-B1365E2430F5}"/>
              </a:ext>
            </a:extLst>
          </p:cNvPr>
          <p:cNvSpPr>
            <a:spLocks noGrp="1"/>
          </p:cNvSpPr>
          <p:nvPr>
            <p:ph type="ftr" sz="quarter" idx="12"/>
          </p:nvPr>
        </p:nvSpPr>
        <p:spPr/>
        <p:txBody>
          <a:bodyPr/>
          <a:lstStyle/>
          <a:p>
            <a:r>
              <a:rPr lang="en-GB"/>
              <a:t>Copyright© 2019 Sinch. All rights reserved. NDA Confidential.</a:t>
            </a:r>
            <a:endParaRPr lang="en-GB" dirty="0"/>
          </a:p>
        </p:txBody>
      </p:sp>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dirty="0"/>
          </a:p>
        </p:txBody>
      </p:sp>
    </p:spTree>
    <p:extLst>
      <p:ext uri="{BB962C8B-B14F-4D97-AF65-F5344CB8AC3E}">
        <p14:creationId xmlns:p14="http://schemas.microsoft.com/office/powerpoint/2010/main" val="301721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 Content + Image Left">
    <p:spTree>
      <p:nvGrpSpPr>
        <p:cNvPr id="1" name=""/>
        <p:cNvGrpSpPr/>
        <p:nvPr/>
      </p:nvGrpSpPr>
      <p:grpSpPr>
        <a:xfrm>
          <a:off x="0" y="0"/>
          <a:ext cx="0" cy="0"/>
          <a:chOff x="0" y="0"/>
          <a:chExt cx="0" cy="0"/>
        </a:xfrm>
      </p:grpSpPr>
      <p:sp>
        <p:nvSpPr>
          <p:cNvPr id="8" name="Graphic 5">
            <a:extLst>
              <a:ext uri="{FF2B5EF4-FFF2-40B4-BE49-F238E27FC236}">
                <a16:creationId xmlns:a16="http://schemas.microsoft.com/office/drawing/2014/main" id="{1517CE11-B982-4002-92D6-89A4A3183488}"/>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329289" y="438150"/>
            <a:ext cx="6346774" cy="1257258"/>
          </a:xfrm>
        </p:spPr>
        <p:txBody>
          <a:bodyPr anchor="b"/>
          <a:lstStyle>
            <a:lvl1pPr>
              <a:defRPr/>
            </a:lvl1pPr>
          </a:lstStyle>
          <a:p>
            <a:r>
              <a:rPr lang="en-GB" dirty="0"/>
              <a:t>Click to edit </a:t>
            </a:r>
            <a:br>
              <a:rPr lang="en-GB" dirty="0"/>
            </a:br>
            <a:r>
              <a:rPr lang="en-GB" dirty="0"/>
              <a:t>Master title style</a:t>
            </a:r>
            <a:br>
              <a:rPr lang="en-GB" dirty="0"/>
            </a:br>
            <a:r>
              <a:rPr lang="en-GB" dirty="0"/>
              <a:t>Title can span up to 3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329287" y="2470107"/>
            <a:ext cx="6346773" cy="387513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Graphic 8">
            <a:extLst>
              <a:ext uri="{FF2B5EF4-FFF2-40B4-BE49-F238E27FC236}">
                <a16:creationId xmlns:a16="http://schemas.microsoft.com/office/drawing/2014/main" id="{C7C3D6DE-4013-484D-909C-342898E0D8A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9288" y="1879375"/>
            <a:ext cx="608012" cy="317951"/>
          </a:xfrm>
          <a:prstGeom prst="rect">
            <a:avLst/>
          </a:prstGeom>
        </p:spPr>
      </p:pic>
      <p:sp>
        <p:nvSpPr>
          <p:cNvPr id="7" name="Picture Placeholder 6">
            <a:extLst>
              <a:ext uri="{FF2B5EF4-FFF2-40B4-BE49-F238E27FC236}">
                <a16:creationId xmlns:a16="http://schemas.microsoft.com/office/drawing/2014/main" id="{69354A94-05F7-47E8-9743-441D6DF99AC1}"/>
              </a:ext>
            </a:extLst>
          </p:cNvPr>
          <p:cNvSpPr>
            <a:spLocks noGrp="1"/>
          </p:cNvSpPr>
          <p:nvPr>
            <p:ph type="pic" sz="quarter" idx="11"/>
          </p:nvPr>
        </p:nvSpPr>
        <p:spPr>
          <a:xfrm>
            <a:off x="0" y="0"/>
            <a:ext cx="4872037" cy="6858000"/>
          </a:xfrm>
          <a:custGeom>
            <a:avLst/>
            <a:gdLst>
              <a:gd name="connsiteX0" fmla="*/ 0 w 4872037"/>
              <a:gd name="connsiteY0" fmla="*/ 0 h 6858000"/>
              <a:gd name="connsiteX1" fmla="*/ 4872037 w 4872037"/>
              <a:gd name="connsiteY1" fmla="*/ 0 h 6858000"/>
              <a:gd name="connsiteX2" fmla="*/ 4872037 w 4872037"/>
              <a:gd name="connsiteY2" fmla="*/ 6858000 h 6858000"/>
              <a:gd name="connsiteX3" fmla="*/ 0 w 48720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872037" h="6858000">
                <a:moveTo>
                  <a:pt x="0" y="0"/>
                </a:moveTo>
                <a:lnTo>
                  <a:pt x="4872037" y="0"/>
                </a:lnTo>
                <a:lnTo>
                  <a:pt x="4872037" y="6858000"/>
                </a:lnTo>
                <a:lnTo>
                  <a:pt x="0" y="6858000"/>
                </a:lnTo>
                <a:close/>
              </a:path>
            </a:pathLst>
          </a:custGeom>
          <a:solidFill>
            <a:schemeClr val="bg1">
              <a:lumMod val="95000"/>
            </a:schemeClr>
          </a:solidFill>
        </p:spPr>
        <p:txBody>
          <a:bodyPr wrap="square" anchor="ctr">
            <a:noAutofit/>
          </a:bodyPr>
          <a:lstStyle>
            <a:lvl1pPr algn="ctr">
              <a:defRPr/>
            </a:lvl1pPr>
          </a:lstStyle>
          <a:p>
            <a:endParaRPr lang="en-GB" dirty="0"/>
          </a:p>
        </p:txBody>
      </p:sp>
      <p:sp>
        <p:nvSpPr>
          <p:cNvPr id="3" name="Footer Placeholder 2">
            <a:extLst>
              <a:ext uri="{FF2B5EF4-FFF2-40B4-BE49-F238E27FC236}">
                <a16:creationId xmlns:a16="http://schemas.microsoft.com/office/drawing/2014/main" id="{A80AED6E-4050-495D-96D6-843C64ADB85B}"/>
              </a:ext>
            </a:extLst>
          </p:cNvPr>
          <p:cNvSpPr>
            <a:spLocks noGrp="1"/>
          </p:cNvSpPr>
          <p:nvPr>
            <p:ph type="ftr" sz="quarter" idx="12"/>
          </p:nvPr>
        </p:nvSpPr>
        <p:spPr/>
        <p:txBody>
          <a:bodyPr/>
          <a:lstStyle>
            <a:lvl1pPr>
              <a:defRPr>
                <a:solidFill>
                  <a:schemeClr val="bg1"/>
                </a:solidFill>
              </a:defRPr>
            </a:lvl1pPr>
          </a:lstStyle>
          <a:p>
            <a:r>
              <a:rPr lang="en-GB"/>
              <a:t>Copyright© 2019 Sinch. All rights reserved. NDA Confidential.</a:t>
            </a:r>
            <a:endParaRPr lang="en-GB" dirty="0"/>
          </a:p>
        </p:txBody>
      </p:sp>
      <p:sp>
        <p:nvSpPr>
          <p:cNvPr id="4" name="Slide Number Placeholder 3">
            <a:extLst>
              <a:ext uri="{FF2B5EF4-FFF2-40B4-BE49-F238E27FC236}">
                <a16:creationId xmlns:a16="http://schemas.microsoft.com/office/drawing/2014/main" id="{3299637A-19F0-42D3-B413-02F026BA00F6}"/>
              </a:ext>
            </a:extLst>
          </p:cNvPr>
          <p:cNvSpPr>
            <a:spLocks noGrp="1"/>
          </p:cNvSpPr>
          <p:nvPr>
            <p:ph type="sldNum" sz="quarter" idx="13"/>
          </p:nvPr>
        </p:nvSpPr>
        <p:spPr/>
        <p:txBody>
          <a:bodyPr/>
          <a:lstStyle/>
          <a:p>
            <a:fld id="{7B5B176D-AD98-464F-9F48-2D39BCB07DB2}" type="slidenum">
              <a:rPr lang="en-GB" smtClean="0"/>
              <a:pPr/>
              <a:t>‹#›</a:t>
            </a:fld>
            <a:endParaRPr lang="en-GB" dirty="0"/>
          </a:p>
        </p:txBody>
      </p:sp>
    </p:spTree>
    <p:extLst>
      <p:ext uri="{BB962C8B-B14F-4D97-AF65-F5344CB8AC3E}">
        <p14:creationId xmlns:p14="http://schemas.microsoft.com/office/powerpoint/2010/main" val="91241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itle + Content + Image To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39" y="2895600"/>
            <a:ext cx="11160123" cy="890577"/>
          </a:xfrm>
        </p:spPr>
        <p:txBody>
          <a:bodyPr anchor="b"/>
          <a:lstStyle>
            <a:lvl1pPr>
              <a:defRPr/>
            </a:lvl1pPr>
          </a:lstStyle>
          <a:p>
            <a:r>
              <a:rPr lang="en-GB" dirty="0"/>
              <a:t>Click to edit Master title style</a:t>
            </a:r>
            <a:br>
              <a:rPr lang="en-GB" dirty="0"/>
            </a:br>
            <a:r>
              <a:rPr lang="en-GB" dirty="0"/>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4432300"/>
            <a:ext cx="11160124" cy="191293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Graphic 5">
            <a:extLst>
              <a:ext uri="{FF2B5EF4-FFF2-40B4-BE49-F238E27FC236}">
                <a16:creationId xmlns:a16="http://schemas.microsoft.com/office/drawing/2014/main" id="{5DAE4771-85EE-432C-82A4-8F4FA200626D}"/>
              </a:ext>
            </a:extLst>
          </p:cNvPr>
          <p:cNvSpPr/>
          <p:nvPr/>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pic>
        <p:nvPicPr>
          <p:cNvPr id="10" name="Graphic 9">
            <a:extLst>
              <a:ext uri="{FF2B5EF4-FFF2-40B4-BE49-F238E27FC236}">
                <a16:creationId xmlns:a16="http://schemas.microsoft.com/office/drawing/2014/main" id="{B0DB9A43-AC09-48D5-A61B-5E202B1062A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5939" y="3911375"/>
            <a:ext cx="608012" cy="317951"/>
          </a:xfrm>
          <a:prstGeom prst="rect">
            <a:avLst/>
          </a:prstGeom>
        </p:spPr>
      </p:pic>
      <p:sp>
        <p:nvSpPr>
          <p:cNvPr id="14" name="Picture Placeholder 12">
            <a:extLst>
              <a:ext uri="{FF2B5EF4-FFF2-40B4-BE49-F238E27FC236}">
                <a16:creationId xmlns:a16="http://schemas.microsoft.com/office/drawing/2014/main" id="{D4DFDEEC-FADF-41C3-8588-CA928C160975}"/>
              </a:ext>
            </a:extLst>
          </p:cNvPr>
          <p:cNvSpPr>
            <a:spLocks noGrp="1"/>
          </p:cNvSpPr>
          <p:nvPr>
            <p:ph type="pic" sz="quarter" idx="11"/>
          </p:nvPr>
        </p:nvSpPr>
        <p:spPr>
          <a:xfrm>
            <a:off x="0" y="0"/>
            <a:ext cx="12192000" cy="2743200"/>
          </a:xfrm>
          <a:solidFill>
            <a:schemeClr val="bg1">
              <a:lumMod val="95000"/>
            </a:schemeClr>
          </a:solidFill>
        </p:spPr>
        <p:txBody>
          <a:bodyPr anchor="ctr"/>
          <a:lstStyle>
            <a:lvl1pPr algn="ctr">
              <a:defRPr/>
            </a:lvl1pPr>
          </a:lstStyle>
          <a:p>
            <a:endParaRPr lang="en-GB"/>
          </a:p>
        </p:txBody>
      </p:sp>
      <p:sp>
        <p:nvSpPr>
          <p:cNvPr id="3" name="Footer Placeholder 2">
            <a:extLst>
              <a:ext uri="{FF2B5EF4-FFF2-40B4-BE49-F238E27FC236}">
                <a16:creationId xmlns:a16="http://schemas.microsoft.com/office/drawing/2014/main" id="{9653A15E-5526-433A-9B9B-79C7463D6C0D}"/>
              </a:ext>
            </a:extLst>
          </p:cNvPr>
          <p:cNvSpPr>
            <a:spLocks noGrp="1"/>
          </p:cNvSpPr>
          <p:nvPr>
            <p:ph type="ftr" sz="quarter" idx="12"/>
          </p:nvPr>
        </p:nvSpPr>
        <p:spPr/>
        <p:txBody>
          <a:bodyPr/>
          <a:lstStyle/>
          <a:p>
            <a:r>
              <a:rPr lang="en-GB"/>
              <a:t>Copyright© 2019 Sinch. All rights reserved. NDA Confidential.</a:t>
            </a:r>
            <a:endParaRPr lang="en-GB" dirty="0"/>
          </a:p>
        </p:txBody>
      </p:sp>
      <p:sp>
        <p:nvSpPr>
          <p:cNvPr id="4" name="Slide Number Placeholder 3">
            <a:extLst>
              <a:ext uri="{FF2B5EF4-FFF2-40B4-BE49-F238E27FC236}">
                <a16:creationId xmlns:a16="http://schemas.microsoft.com/office/drawing/2014/main" id="{B133D871-4136-4CA6-9258-F3F3F3ED44A4}"/>
              </a:ext>
            </a:extLst>
          </p:cNvPr>
          <p:cNvSpPr>
            <a:spLocks noGrp="1"/>
          </p:cNvSpPr>
          <p:nvPr>
            <p:ph type="sldNum" sz="quarter" idx="13"/>
          </p:nvPr>
        </p:nvSpPr>
        <p:spPr/>
        <p:txBody>
          <a:bodyPr/>
          <a:lstStyle/>
          <a:p>
            <a:fld id="{7B5B176D-AD98-464F-9F48-2D39BCB07DB2}" type="slidenum">
              <a:rPr lang="en-GB" smtClean="0"/>
              <a:pPr/>
              <a:t>‹#›</a:t>
            </a:fld>
            <a:endParaRPr lang="en-GB" dirty="0"/>
          </a:p>
        </p:txBody>
      </p:sp>
    </p:spTree>
    <p:extLst>
      <p:ext uri="{BB962C8B-B14F-4D97-AF65-F5344CB8AC3E}">
        <p14:creationId xmlns:p14="http://schemas.microsoft.com/office/powerpoint/2010/main" val="1747372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itle + Content + Image Botto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dirty="0"/>
              <a:t>Click to edit Master title style</a:t>
            </a:r>
            <a:br>
              <a:rPr lang="en-GB" dirty="0"/>
            </a:br>
            <a:r>
              <a:rPr lang="en-GB" dirty="0"/>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168525"/>
            <a:ext cx="11160124" cy="16414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11" name="Picture Placeholder 10">
            <a:extLst>
              <a:ext uri="{FF2B5EF4-FFF2-40B4-BE49-F238E27FC236}">
                <a16:creationId xmlns:a16="http://schemas.microsoft.com/office/drawing/2014/main" id="{984A3397-1F82-4F62-BA3C-E4FB8979E775}"/>
              </a:ext>
            </a:extLst>
          </p:cNvPr>
          <p:cNvSpPr>
            <a:spLocks noGrp="1"/>
          </p:cNvSpPr>
          <p:nvPr>
            <p:ph type="pic" sz="quarter" idx="11"/>
          </p:nvPr>
        </p:nvSpPr>
        <p:spPr>
          <a:xfrm>
            <a:off x="0" y="4114800"/>
            <a:ext cx="12192000" cy="2743200"/>
          </a:xfrm>
          <a:custGeom>
            <a:avLst/>
            <a:gdLst>
              <a:gd name="connsiteX0" fmla="*/ 9484276 w 12192000"/>
              <a:gd name="connsiteY0" fmla="*/ 1701085 h 2743200"/>
              <a:gd name="connsiteX1" fmla="*/ 9401247 w 12192000"/>
              <a:gd name="connsiteY1" fmla="*/ 1714109 h 2743200"/>
              <a:gd name="connsiteX2" fmla="*/ 9336125 w 12192000"/>
              <a:gd name="connsiteY2" fmla="*/ 1749383 h 2743200"/>
              <a:gd name="connsiteX3" fmla="*/ 9292168 w 12192000"/>
              <a:gd name="connsiteY3" fmla="*/ 1802023 h 2743200"/>
              <a:gd name="connsiteX4" fmla="*/ 9276431 w 12192000"/>
              <a:gd name="connsiteY4" fmla="*/ 1864974 h 2743200"/>
              <a:gd name="connsiteX5" fmla="*/ 9292711 w 12192000"/>
              <a:gd name="connsiteY5" fmla="*/ 1933351 h 2743200"/>
              <a:gd name="connsiteX6" fmla="*/ 9336125 w 12192000"/>
              <a:gd name="connsiteY6" fmla="*/ 1977308 h 2743200"/>
              <a:gd name="connsiteX7" fmla="*/ 9394192 w 12192000"/>
              <a:gd name="connsiteY7" fmla="*/ 2004442 h 2743200"/>
              <a:gd name="connsiteX8" fmla="*/ 9456057 w 12192000"/>
              <a:gd name="connsiteY8" fmla="*/ 2020722 h 2743200"/>
              <a:gd name="connsiteX9" fmla="*/ 9503813 w 12192000"/>
              <a:gd name="connsiteY9" fmla="*/ 2030490 h 2743200"/>
              <a:gd name="connsiteX10" fmla="*/ 9543428 w 12192000"/>
              <a:gd name="connsiteY10" fmla="*/ 2041886 h 2743200"/>
              <a:gd name="connsiteX11" fmla="*/ 9570019 w 12192000"/>
              <a:gd name="connsiteY11" fmla="*/ 2057624 h 2743200"/>
              <a:gd name="connsiteX12" fmla="*/ 9579787 w 12192000"/>
              <a:gd name="connsiteY12" fmla="*/ 2081502 h 2743200"/>
              <a:gd name="connsiteX13" fmla="*/ 9558623 w 12192000"/>
              <a:gd name="connsiteY13" fmla="*/ 2121660 h 2743200"/>
              <a:gd name="connsiteX14" fmla="*/ 9496215 w 12192000"/>
              <a:gd name="connsiteY14" fmla="*/ 2138483 h 2743200"/>
              <a:gd name="connsiteX15" fmla="*/ 9375741 w 12192000"/>
              <a:gd name="connsiteY15" fmla="*/ 2067392 h 2743200"/>
              <a:gd name="connsiteX16" fmla="*/ 9256352 w 12192000"/>
              <a:gd name="connsiteY16" fmla="*/ 2136312 h 2743200"/>
              <a:gd name="connsiteX17" fmla="*/ 9337211 w 12192000"/>
              <a:gd name="connsiteY17" fmla="*/ 2214458 h 2743200"/>
              <a:gd name="connsiteX18" fmla="*/ 9491331 w 12192000"/>
              <a:gd name="connsiteY18" fmla="*/ 2248104 h 2743200"/>
              <a:gd name="connsiteX19" fmla="*/ 9590098 w 12192000"/>
              <a:gd name="connsiteY19" fmla="*/ 2232366 h 2743200"/>
              <a:gd name="connsiteX20" fmla="*/ 9660646 w 12192000"/>
              <a:gd name="connsiteY20" fmla="*/ 2192208 h 2743200"/>
              <a:gd name="connsiteX21" fmla="*/ 9702432 w 12192000"/>
              <a:gd name="connsiteY21" fmla="*/ 2136855 h 2743200"/>
              <a:gd name="connsiteX22" fmla="*/ 9715999 w 12192000"/>
              <a:gd name="connsiteY22" fmla="*/ 2074990 h 2743200"/>
              <a:gd name="connsiteX23" fmla="*/ 9698634 w 12192000"/>
              <a:gd name="connsiteY23" fmla="*/ 2004984 h 2743200"/>
              <a:gd name="connsiteX24" fmla="*/ 9653591 w 12192000"/>
              <a:gd name="connsiteY24" fmla="*/ 1958857 h 2743200"/>
              <a:gd name="connsiteX25" fmla="*/ 9592269 w 12192000"/>
              <a:gd name="connsiteY25" fmla="*/ 1931180 h 2743200"/>
              <a:gd name="connsiteX26" fmla="*/ 9525520 w 12192000"/>
              <a:gd name="connsiteY26" fmla="*/ 1914900 h 2743200"/>
              <a:gd name="connsiteX27" fmla="*/ 9441947 w 12192000"/>
              <a:gd name="connsiteY27" fmla="*/ 1892107 h 2743200"/>
              <a:gd name="connsiteX28" fmla="*/ 9411015 w 12192000"/>
              <a:gd name="connsiteY28" fmla="*/ 1856833 h 2743200"/>
              <a:gd name="connsiteX29" fmla="*/ 9430008 w 12192000"/>
              <a:gd name="connsiteY29" fmla="*/ 1820474 h 2743200"/>
              <a:gd name="connsiteX30" fmla="*/ 9484276 w 12192000"/>
              <a:gd name="connsiteY30" fmla="*/ 1806364 h 2743200"/>
              <a:gd name="connsiteX31" fmla="*/ 9546141 w 12192000"/>
              <a:gd name="connsiteY31" fmla="*/ 1821017 h 2743200"/>
              <a:gd name="connsiteX32" fmla="*/ 9587385 w 12192000"/>
              <a:gd name="connsiteY32" fmla="*/ 1861717 h 2743200"/>
              <a:gd name="connsiteX33" fmla="*/ 9698634 w 12192000"/>
              <a:gd name="connsiteY33" fmla="*/ 1798224 h 2743200"/>
              <a:gd name="connsiteX34" fmla="*/ 9620488 w 12192000"/>
              <a:gd name="connsiteY34" fmla="*/ 1730932 h 2743200"/>
              <a:gd name="connsiteX35" fmla="*/ 9484276 w 12192000"/>
              <a:gd name="connsiteY35" fmla="*/ 1701085 h 2743200"/>
              <a:gd name="connsiteX36" fmla="*/ 10869731 w 12192000"/>
              <a:gd name="connsiteY36" fmla="*/ 1700000 h 2743200"/>
              <a:gd name="connsiteX37" fmla="*/ 10673282 w 12192000"/>
              <a:gd name="connsiteY37" fmla="*/ 1778688 h 2743200"/>
              <a:gd name="connsiteX38" fmla="*/ 10595679 w 12192000"/>
              <a:gd name="connsiteY38" fmla="*/ 1974052 h 2743200"/>
              <a:gd name="connsiteX39" fmla="*/ 10673825 w 12192000"/>
              <a:gd name="connsiteY39" fmla="*/ 2169416 h 2743200"/>
              <a:gd name="connsiteX40" fmla="*/ 10870274 w 12192000"/>
              <a:gd name="connsiteY40" fmla="*/ 2248104 h 2743200"/>
              <a:gd name="connsiteX41" fmla="*/ 11104711 w 12192000"/>
              <a:gd name="connsiteY41" fmla="*/ 2112977 h 2743200"/>
              <a:gd name="connsiteX42" fmla="*/ 10988578 w 12192000"/>
              <a:gd name="connsiteY42" fmla="*/ 2046771 h 2743200"/>
              <a:gd name="connsiteX43" fmla="*/ 10869189 w 12192000"/>
              <a:gd name="connsiteY43" fmla="*/ 2115148 h 2743200"/>
              <a:gd name="connsiteX44" fmla="*/ 10769336 w 12192000"/>
              <a:gd name="connsiteY44" fmla="*/ 2075532 h 2743200"/>
              <a:gd name="connsiteX45" fmla="*/ 10729721 w 12192000"/>
              <a:gd name="connsiteY45" fmla="*/ 1974052 h 2743200"/>
              <a:gd name="connsiteX46" fmla="*/ 10868646 w 12192000"/>
              <a:gd name="connsiteY46" fmla="*/ 1831870 h 2743200"/>
              <a:gd name="connsiteX47" fmla="*/ 10986950 w 12192000"/>
              <a:gd name="connsiteY47" fmla="*/ 1901333 h 2743200"/>
              <a:gd name="connsiteX48" fmla="*/ 11101997 w 12192000"/>
              <a:gd name="connsiteY48" fmla="*/ 1834041 h 2743200"/>
              <a:gd name="connsiteX49" fmla="*/ 10869731 w 12192000"/>
              <a:gd name="connsiteY49" fmla="*/ 1700000 h 2743200"/>
              <a:gd name="connsiteX50" fmla="*/ 10268445 w 12192000"/>
              <a:gd name="connsiteY50" fmla="*/ 1700000 h 2743200"/>
              <a:gd name="connsiteX51" fmla="*/ 10088276 w 12192000"/>
              <a:gd name="connsiteY51" fmla="*/ 1773804 h 2743200"/>
              <a:gd name="connsiteX52" fmla="*/ 10015557 w 12192000"/>
              <a:gd name="connsiteY52" fmla="*/ 1952887 h 2743200"/>
              <a:gd name="connsiteX53" fmla="*/ 10015557 w 12192000"/>
              <a:gd name="connsiteY53" fmla="*/ 2233452 h 2743200"/>
              <a:gd name="connsiteX54" fmla="*/ 10150141 w 12192000"/>
              <a:gd name="connsiteY54" fmla="*/ 2233452 h 2743200"/>
              <a:gd name="connsiteX55" fmla="*/ 10150141 w 12192000"/>
              <a:gd name="connsiteY55" fmla="*/ 1962113 h 2743200"/>
              <a:gd name="connsiteX56" fmla="*/ 10183245 w 12192000"/>
              <a:gd name="connsiteY56" fmla="*/ 1866059 h 2743200"/>
              <a:gd name="connsiteX57" fmla="*/ 10267902 w 12192000"/>
              <a:gd name="connsiteY57" fmla="*/ 1831870 h 2743200"/>
              <a:gd name="connsiteX58" fmla="*/ 10352560 w 12192000"/>
              <a:gd name="connsiteY58" fmla="*/ 1866059 h 2743200"/>
              <a:gd name="connsiteX59" fmla="*/ 10386749 w 12192000"/>
              <a:gd name="connsiteY59" fmla="*/ 1962113 h 2743200"/>
              <a:gd name="connsiteX60" fmla="*/ 10386749 w 12192000"/>
              <a:gd name="connsiteY60" fmla="*/ 2233994 h 2743200"/>
              <a:gd name="connsiteX61" fmla="*/ 10387834 w 12192000"/>
              <a:gd name="connsiteY61" fmla="*/ 2233994 h 2743200"/>
              <a:gd name="connsiteX62" fmla="*/ 10522418 w 12192000"/>
              <a:gd name="connsiteY62" fmla="*/ 2233994 h 2743200"/>
              <a:gd name="connsiteX63" fmla="*/ 10522418 w 12192000"/>
              <a:gd name="connsiteY63" fmla="*/ 1952887 h 2743200"/>
              <a:gd name="connsiteX64" fmla="*/ 10448614 w 12192000"/>
              <a:gd name="connsiteY64" fmla="*/ 1773804 h 2743200"/>
              <a:gd name="connsiteX65" fmla="*/ 10268445 w 12192000"/>
              <a:gd name="connsiteY65" fmla="*/ 1700000 h 2743200"/>
              <a:gd name="connsiteX66" fmla="*/ 9923845 w 12192000"/>
              <a:gd name="connsiteY66" fmla="*/ 1700000 h 2743200"/>
              <a:gd name="connsiteX67" fmla="*/ 9790346 w 12192000"/>
              <a:gd name="connsiteY67" fmla="*/ 1777602 h 2743200"/>
              <a:gd name="connsiteX68" fmla="*/ 9790346 w 12192000"/>
              <a:gd name="connsiteY68" fmla="*/ 2233994 h 2743200"/>
              <a:gd name="connsiteX69" fmla="*/ 9923845 w 12192000"/>
              <a:gd name="connsiteY69" fmla="*/ 2233994 h 2743200"/>
              <a:gd name="connsiteX70" fmla="*/ 11309842 w 12192000"/>
              <a:gd name="connsiteY70" fmla="*/ 1479130 h 2743200"/>
              <a:gd name="connsiteX71" fmla="*/ 11175801 w 12192000"/>
              <a:gd name="connsiteY71" fmla="*/ 1556190 h 2743200"/>
              <a:gd name="connsiteX72" fmla="*/ 11175801 w 12192000"/>
              <a:gd name="connsiteY72" fmla="*/ 2233452 h 2743200"/>
              <a:gd name="connsiteX73" fmla="*/ 11310385 w 12192000"/>
              <a:gd name="connsiteY73" fmla="*/ 2233452 h 2743200"/>
              <a:gd name="connsiteX74" fmla="*/ 11310385 w 12192000"/>
              <a:gd name="connsiteY74" fmla="*/ 1962113 h 2743200"/>
              <a:gd name="connsiteX75" fmla="*/ 11343489 w 12192000"/>
              <a:gd name="connsiteY75" fmla="*/ 1866059 h 2743200"/>
              <a:gd name="connsiteX76" fmla="*/ 11428146 w 12192000"/>
              <a:gd name="connsiteY76" fmla="*/ 1831870 h 2743200"/>
              <a:gd name="connsiteX77" fmla="*/ 11512804 w 12192000"/>
              <a:gd name="connsiteY77" fmla="*/ 1866059 h 2743200"/>
              <a:gd name="connsiteX78" fmla="*/ 11546993 w 12192000"/>
              <a:gd name="connsiteY78" fmla="*/ 1962113 h 2743200"/>
              <a:gd name="connsiteX79" fmla="*/ 11546993 w 12192000"/>
              <a:gd name="connsiteY79" fmla="*/ 2233452 h 2743200"/>
              <a:gd name="connsiteX80" fmla="*/ 11681576 w 12192000"/>
              <a:gd name="connsiteY80" fmla="*/ 2233452 h 2743200"/>
              <a:gd name="connsiteX81" fmla="*/ 11681576 w 12192000"/>
              <a:gd name="connsiteY81" fmla="*/ 1952887 h 2743200"/>
              <a:gd name="connsiteX82" fmla="*/ 11608858 w 12192000"/>
              <a:gd name="connsiteY82" fmla="*/ 1773804 h 2743200"/>
              <a:gd name="connsiteX83" fmla="*/ 11428689 w 12192000"/>
              <a:gd name="connsiteY83" fmla="*/ 1700000 h 2743200"/>
              <a:gd name="connsiteX84" fmla="*/ 11309842 w 12192000"/>
              <a:gd name="connsiteY84" fmla="*/ 1740700 h 2743200"/>
              <a:gd name="connsiteX85" fmla="*/ 0 w 12192000"/>
              <a:gd name="connsiteY85" fmla="*/ 0 h 2743200"/>
              <a:gd name="connsiteX86" fmla="*/ 12192000 w 12192000"/>
              <a:gd name="connsiteY86" fmla="*/ 0 h 2743200"/>
              <a:gd name="connsiteX87" fmla="*/ 12192000 w 12192000"/>
              <a:gd name="connsiteY87" fmla="*/ 2743200 h 2743200"/>
              <a:gd name="connsiteX88" fmla="*/ 0 w 12192000"/>
              <a:gd name="connsiteY88" fmla="*/ 274320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2192000" h="2743200">
                <a:moveTo>
                  <a:pt x="9484276" y="1701085"/>
                </a:moveTo>
                <a:cubicBezTo>
                  <a:pt x="9452258" y="1701085"/>
                  <a:pt x="9427295" y="1705426"/>
                  <a:pt x="9401247" y="1714109"/>
                </a:cubicBezTo>
                <a:cubicBezTo>
                  <a:pt x="9375198" y="1722792"/>
                  <a:pt x="9355119" y="1734731"/>
                  <a:pt x="9336125" y="1749383"/>
                </a:cubicBezTo>
                <a:cubicBezTo>
                  <a:pt x="9317132" y="1764578"/>
                  <a:pt x="9302479" y="1781944"/>
                  <a:pt x="9292168" y="1802023"/>
                </a:cubicBezTo>
                <a:cubicBezTo>
                  <a:pt x="9281858" y="1822102"/>
                  <a:pt x="9276431" y="1842724"/>
                  <a:pt x="9276431" y="1864974"/>
                </a:cubicBezTo>
                <a:cubicBezTo>
                  <a:pt x="9276431" y="1892650"/>
                  <a:pt x="9281858" y="1915443"/>
                  <a:pt x="9292711" y="1933351"/>
                </a:cubicBezTo>
                <a:cubicBezTo>
                  <a:pt x="9304107" y="1950717"/>
                  <a:pt x="9318217" y="1965912"/>
                  <a:pt x="9336125" y="1977308"/>
                </a:cubicBezTo>
                <a:cubicBezTo>
                  <a:pt x="9354034" y="1988704"/>
                  <a:pt x="9371942" y="1997930"/>
                  <a:pt x="9394192" y="2004442"/>
                </a:cubicBezTo>
                <a:cubicBezTo>
                  <a:pt x="9416442" y="2010954"/>
                  <a:pt x="9433807" y="2016381"/>
                  <a:pt x="9456057" y="2020722"/>
                </a:cubicBezTo>
                <a:cubicBezTo>
                  <a:pt x="9472880" y="2023978"/>
                  <a:pt x="9489160" y="2027234"/>
                  <a:pt x="9503813" y="2030490"/>
                </a:cubicBezTo>
                <a:cubicBezTo>
                  <a:pt x="9519008" y="2033746"/>
                  <a:pt x="9532032" y="2037545"/>
                  <a:pt x="9543428" y="2041886"/>
                </a:cubicBezTo>
                <a:cubicBezTo>
                  <a:pt x="9554824" y="2046228"/>
                  <a:pt x="9563507" y="2051655"/>
                  <a:pt x="9570019" y="2057624"/>
                </a:cubicBezTo>
                <a:cubicBezTo>
                  <a:pt x="9576531" y="2063594"/>
                  <a:pt x="9579787" y="2071734"/>
                  <a:pt x="9579787" y="2081502"/>
                </a:cubicBezTo>
                <a:cubicBezTo>
                  <a:pt x="9579787" y="2096697"/>
                  <a:pt x="9572733" y="2110264"/>
                  <a:pt x="9558623" y="2121660"/>
                </a:cubicBezTo>
                <a:cubicBezTo>
                  <a:pt x="9543971" y="2133056"/>
                  <a:pt x="9523349" y="2138483"/>
                  <a:pt x="9496215" y="2138483"/>
                </a:cubicBezTo>
                <a:cubicBezTo>
                  <a:pt x="9439234" y="2138483"/>
                  <a:pt x="9399076" y="2114605"/>
                  <a:pt x="9375741" y="2067392"/>
                </a:cubicBezTo>
                <a:lnTo>
                  <a:pt x="9256352" y="2136312"/>
                </a:lnTo>
                <a:cubicBezTo>
                  <a:pt x="9276431" y="2169416"/>
                  <a:pt x="9303565" y="2195464"/>
                  <a:pt x="9337211" y="2214458"/>
                </a:cubicBezTo>
                <a:cubicBezTo>
                  <a:pt x="9377369" y="2236708"/>
                  <a:pt x="9428380" y="2248104"/>
                  <a:pt x="9491331" y="2248104"/>
                </a:cubicBezTo>
                <a:cubicBezTo>
                  <a:pt x="9529318" y="2248104"/>
                  <a:pt x="9562422" y="2243220"/>
                  <a:pt x="9590098" y="2232366"/>
                </a:cubicBezTo>
                <a:cubicBezTo>
                  <a:pt x="9618317" y="2222055"/>
                  <a:pt x="9641653" y="2208488"/>
                  <a:pt x="9660646" y="2192208"/>
                </a:cubicBezTo>
                <a:cubicBezTo>
                  <a:pt x="9679640" y="2175928"/>
                  <a:pt x="9693207" y="2157477"/>
                  <a:pt x="9702432" y="2136855"/>
                </a:cubicBezTo>
                <a:cubicBezTo>
                  <a:pt x="9711658" y="2116233"/>
                  <a:pt x="9715999" y="2095612"/>
                  <a:pt x="9715999" y="2074990"/>
                </a:cubicBezTo>
                <a:cubicBezTo>
                  <a:pt x="9715999" y="2047313"/>
                  <a:pt x="9710030" y="2023978"/>
                  <a:pt x="9698634" y="2004984"/>
                </a:cubicBezTo>
                <a:cubicBezTo>
                  <a:pt x="9687238" y="1985991"/>
                  <a:pt x="9672043" y="1970796"/>
                  <a:pt x="9653591" y="1958857"/>
                </a:cubicBezTo>
                <a:cubicBezTo>
                  <a:pt x="9635140" y="1946918"/>
                  <a:pt x="9614519" y="1937692"/>
                  <a:pt x="9592269" y="1931180"/>
                </a:cubicBezTo>
                <a:cubicBezTo>
                  <a:pt x="9569477" y="1925211"/>
                  <a:pt x="9547769" y="1919241"/>
                  <a:pt x="9525520" y="1914900"/>
                </a:cubicBezTo>
                <a:cubicBezTo>
                  <a:pt x="9487532" y="1906760"/>
                  <a:pt x="9462569" y="1899162"/>
                  <a:pt x="9441947" y="1892107"/>
                </a:cubicBezTo>
                <a:cubicBezTo>
                  <a:pt x="9421326" y="1885595"/>
                  <a:pt x="9411015" y="1873656"/>
                  <a:pt x="9411015" y="1856833"/>
                </a:cubicBezTo>
                <a:cubicBezTo>
                  <a:pt x="9411015" y="1842181"/>
                  <a:pt x="9417527" y="1829699"/>
                  <a:pt x="9430008" y="1820474"/>
                </a:cubicBezTo>
                <a:cubicBezTo>
                  <a:pt x="9443033" y="1811248"/>
                  <a:pt x="9457685" y="1806364"/>
                  <a:pt x="9484276" y="1806364"/>
                </a:cubicBezTo>
                <a:cubicBezTo>
                  <a:pt x="9509239" y="1806364"/>
                  <a:pt x="9529861" y="1811248"/>
                  <a:pt x="9546141" y="1821017"/>
                </a:cubicBezTo>
                <a:cubicBezTo>
                  <a:pt x="9562422" y="1830785"/>
                  <a:pt x="9576531" y="1844352"/>
                  <a:pt x="9587385" y="1861717"/>
                </a:cubicBezTo>
                <a:lnTo>
                  <a:pt x="9698634" y="1798224"/>
                </a:lnTo>
                <a:cubicBezTo>
                  <a:pt x="9676384" y="1770005"/>
                  <a:pt x="9650335" y="1747755"/>
                  <a:pt x="9620488" y="1730932"/>
                </a:cubicBezTo>
                <a:cubicBezTo>
                  <a:pt x="9585214" y="1710853"/>
                  <a:pt x="9540172" y="1701085"/>
                  <a:pt x="9484276" y="1701085"/>
                </a:cubicBezTo>
                <a:close/>
                <a:moveTo>
                  <a:pt x="10869731" y="1700000"/>
                </a:moveTo>
                <a:cubicBezTo>
                  <a:pt x="10792128" y="1700000"/>
                  <a:pt x="10726464" y="1726048"/>
                  <a:pt x="10673282" y="1778688"/>
                </a:cubicBezTo>
                <a:cubicBezTo>
                  <a:pt x="10621185" y="1831870"/>
                  <a:pt x="10595679" y="1895906"/>
                  <a:pt x="10595679" y="1974052"/>
                </a:cubicBezTo>
                <a:cubicBezTo>
                  <a:pt x="10595679" y="2052197"/>
                  <a:pt x="10621728" y="2116233"/>
                  <a:pt x="10673825" y="2169416"/>
                </a:cubicBezTo>
                <a:cubicBezTo>
                  <a:pt x="10727007" y="2222598"/>
                  <a:pt x="10792128" y="2248104"/>
                  <a:pt x="10870274" y="2248104"/>
                </a:cubicBezTo>
                <a:cubicBezTo>
                  <a:pt x="10971212" y="2248104"/>
                  <a:pt x="11059126" y="2194922"/>
                  <a:pt x="11104711" y="2112977"/>
                </a:cubicBezTo>
                <a:lnTo>
                  <a:pt x="10988578" y="2046771"/>
                </a:lnTo>
                <a:cubicBezTo>
                  <a:pt x="10967956" y="2089099"/>
                  <a:pt x="10922914" y="2115148"/>
                  <a:pt x="10869189" y="2115148"/>
                </a:cubicBezTo>
                <a:cubicBezTo>
                  <a:pt x="10828488" y="2115148"/>
                  <a:pt x="10795385" y="2101581"/>
                  <a:pt x="10769336" y="2075532"/>
                </a:cubicBezTo>
                <a:cubicBezTo>
                  <a:pt x="10743287" y="2048399"/>
                  <a:pt x="10729721" y="2014210"/>
                  <a:pt x="10729721" y="1974052"/>
                </a:cubicBezTo>
                <a:cubicBezTo>
                  <a:pt x="10729721" y="1891022"/>
                  <a:pt x="10788872" y="1831870"/>
                  <a:pt x="10868646" y="1831870"/>
                </a:cubicBezTo>
                <a:cubicBezTo>
                  <a:pt x="10921828" y="1831870"/>
                  <a:pt x="10966328" y="1859004"/>
                  <a:pt x="10986950" y="1901333"/>
                </a:cubicBezTo>
                <a:lnTo>
                  <a:pt x="11101997" y="1834041"/>
                </a:lnTo>
                <a:cubicBezTo>
                  <a:pt x="11059668" y="1752097"/>
                  <a:pt x="10970126" y="1700000"/>
                  <a:pt x="10869731" y="1700000"/>
                </a:cubicBezTo>
                <a:close/>
                <a:moveTo>
                  <a:pt x="10268445" y="1700000"/>
                </a:moveTo>
                <a:cubicBezTo>
                  <a:pt x="10197354" y="1700000"/>
                  <a:pt x="10137117" y="1724963"/>
                  <a:pt x="10088276" y="1773804"/>
                </a:cubicBezTo>
                <a:cubicBezTo>
                  <a:pt x="10039435" y="1822645"/>
                  <a:pt x="10015557" y="1881797"/>
                  <a:pt x="10015557" y="1952887"/>
                </a:cubicBezTo>
                <a:lnTo>
                  <a:pt x="10015557" y="2233452"/>
                </a:lnTo>
                <a:lnTo>
                  <a:pt x="10150141" y="2233452"/>
                </a:lnTo>
                <a:lnTo>
                  <a:pt x="10150141" y="1962113"/>
                </a:lnTo>
                <a:cubicBezTo>
                  <a:pt x="10150141" y="1927381"/>
                  <a:pt x="10161537" y="1888851"/>
                  <a:pt x="10183245" y="1866059"/>
                </a:cubicBezTo>
                <a:cubicBezTo>
                  <a:pt x="10206037" y="1843266"/>
                  <a:pt x="10233714" y="1831870"/>
                  <a:pt x="10267902" y="1831870"/>
                </a:cubicBezTo>
                <a:cubicBezTo>
                  <a:pt x="10302091" y="1831870"/>
                  <a:pt x="10329767" y="1843266"/>
                  <a:pt x="10352560" y="1866059"/>
                </a:cubicBezTo>
                <a:cubicBezTo>
                  <a:pt x="10375352" y="1888851"/>
                  <a:pt x="10386749" y="1926839"/>
                  <a:pt x="10386749" y="1962113"/>
                </a:cubicBezTo>
                <a:lnTo>
                  <a:pt x="10386749" y="2233994"/>
                </a:lnTo>
                <a:lnTo>
                  <a:pt x="10387834" y="2233994"/>
                </a:lnTo>
                <a:lnTo>
                  <a:pt x="10522418" y="2233994"/>
                </a:lnTo>
                <a:lnTo>
                  <a:pt x="10522418" y="1952887"/>
                </a:lnTo>
                <a:cubicBezTo>
                  <a:pt x="10522418" y="1881797"/>
                  <a:pt x="10497455" y="1822645"/>
                  <a:pt x="10448614" y="1773804"/>
                </a:cubicBezTo>
                <a:cubicBezTo>
                  <a:pt x="10399773" y="1724963"/>
                  <a:pt x="10339536" y="1700000"/>
                  <a:pt x="10268445" y="1700000"/>
                </a:cubicBezTo>
                <a:close/>
                <a:moveTo>
                  <a:pt x="9923845" y="1700000"/>
                </a:moveTo>
                <a:lnTo>
                  <a:pt x="9790346" y="1777602"/>
                </a:lnTo>
                <a:lnTo>
                  <a:pt x="9790346" y="2233994"/>
                </a:lnTo>
                <a:lnTo>
                  <a:pt x="9923845" y="2233994"/>
                </a:lnTo>
                <a:close/>
                <a:moveTo>
                  <a:pt x="11309842" y="1479130"/>
                </a:moveTo>
                <a:lnTo>
                  <a:pt x="11175801" y="1556190"/>
                </a:lnTo>
                <a:lnTo>
                  <a:pt x="11175801" y="2233452"/>
                </a:lnTo>
                <a:lnTo>
                  <a:pt x="11310385" y="2233452"/>
                </a:lnTo>
                <a:lnTo>
                  <a:pt x="11310385" y="1962113"/>
                </a:lnTo>
                <a:cubicBezTo>
                  <a:pt x="11310385" y="1927381"/>
                  <a:pt x="11321781" y="1888851"/>
                  <a:pt x="11343489" y="1866059"/>
                </a:cubicBezTo>
                <a:cubicBezTo>
                  <a:pt x="11366281" y="1843266"/>
                  <a:pt x="11393958" y="1831870"/>
                  <a:pt x="11428146" y="1831870"/>
                </a:cubicBezTo>
                <a:cubicBezTo>
                  <a:pt x="11462335" y="1831870"/>
                  <a:pt x="11490011" y="1843266"/>
                  <a:pt x="11512804" y="1866059"/>
                </a:cubicBezTo>
                <a:cubicBezTo>
                  <a:pt x="11535596" y="1888851"/>
                  <a:pt x="11546993" y="1926839"/>
                  <a:pt x="11546993" y="1962113"/>
                </a:cubicBezTo>
                <a:lnTo>
                  <a:pt x="11546993" y="2233452"/>
                </a:lnTo>
                <a:lnTo>
                  <a:pt x="11681576" y="2233452"/>
                </a:lnTo>
                <a:lnTo>
                  <a:pt x="11681576" y="1952887"/>
                </a:lnTo>
                <a:cubicBezTo>
                  <a:pt x="11682662" y="1882339"/>
                  <a:pt x="11657699" y="1822645"/>
                  <a:pt x="11608858" y="1773804"/>
                </a:cubicBezTo>
                <a:cubicBezTo>
                  <a:pt x="11560017" y="1724963"/>
                  <a:pt x="11499780" y="1700000"/>
                  <a:pt x="11428689" y="1700000"/>
                </a:cubicBezTo>
                <a:cubicBezTo>
                  <a:pt x="11384732" y="1700000"/>
                  <a:pt x="11334806" y="1716823"/>
                  <a:pt x="11309842" y="1740700"/>
                </a:cubicBezTo>
                <a:close/>
                <a:moveTo>
                  <a:pt x="0" y="0"/>
                </a:moveTo>
                <a:lnTo>
                  <a:pt x="12192000" y="0"/>
                </a:lnTo>
                <a:lnTo>
                  <a:pt x="12192000" y="2743200"/>
                </a:lnTo>
                <a:lnTo>
                  <a:pt x="0" y="2743200"/>
                </a:lnTo>
                <a:close/>
              </a:path>
            </a:pathLst>
          </a:custGeom>
          <a:solidFill>
            <a:schemeClr val="bg1">
              <a:lumMod val="95000"/>
            </a:schemeClr>
          </a:solidFill>
        </p:spPr>
        <p:txBody>
          <a:bodyPr wrap="square" anchor="ctr">
            <a:noAutofit/>
          </a:bodyPr>
          <a:lstStyle>
            <a:lvl1pPr algn="ctr">
              <a:defRPr/>
            </a:lvl1pPr>
          </a:lstStyle>
          <a:p>
            <a:endParaRPr lang="en-GB" dirty="0"/>
          </a:p>
        </p:txBody>
      </p:sp>
      <p:sp>
        <p:nvSpPr>
          <p:cNvPr id="3" name="Footer Placeholder 2">
            <a:extLst>
              <a:ext uri="{FF2B5EF4-FFF2-40B4-BE49-F238E27FC236}">
                <a16:creationId xmlns:a16="http://schemas.microsoft.com/office/drawing/2014/main" id="{21705C45-BA49-4F16-B381-9C618DB0328D}"/>
              </a:ext>
            </a:extLst>
          </p:cNvPr>
          <p:cNvSpPr>
            <a:spLocks noGrp="1"/>
          </p:cNvSpPr>
          <p:nvPr>
            <p:ph type="ftr" sz="quarter" idx="12"/>
          </p:nvPr>
        </p:nvSpPr>
        <p:spPr/>
        <p:txBody>
          <a:bodyPr/>
          <a:lstStyle>
            <a:lvl1pPr>
              <a:defRPr>
                <a:solidFill>
                  <a:schemeClr val="bg1"/>
                </a:solidFill>
              </a:defRPr>
            </a:lvl1pPr>
          </a:lstStyle>
          <a:p>
            <a:r>
              <a:rPr lang="en-GB"/>
              <a:t>Copyright© 2019 Sinch. All rights reserved. NDA Confidential.</a:t>
            </a:r>
            <a:endParaRPr lang="en-GB" dirty="0"/>
          </a:p>
        </p:txBody>
      </p:sp>
      <p:sp>
        <p:nvSpPr>
          <p:cNvPr id="4" name="Slide Number Placeholder 3">
            <a:extLst>
              <a:ext uri="{FF2B5EF4-FFF2-40B4-BE49-F238E27FC236}">
                <a16:creationId xmlns:a16="http://schemas.microsoft.com/office/drawing/2014/main" id="{EC04D05C-8082-491B-BC3F-6129C492E4FD}"/>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dirty="0"/>
          </a:p>
        </p:txBody>
      </p:sp>
    </p:spTree>
    <p:extLst>
      <p:ext uri="{BB962C8B-B14F-4D97-AF65-F5344CB8AC3E}">
        <p14:creationId xmlns:p14="http://schemas.microsoft.com/office/powerpoint/2010/main" val="3661532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 6 Content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168525"/>
            <a:ext cx="3504139" cy="19169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Graphic 5">
            <a:extLst>
              <a:ext uri="{FF2B5EF4-FFF2-40B4-BE49-F238E27FC236}">
                <a16:creationId xmlns:a16="http://schemas.microsoft.com/office/drawing/2014/main" id="{5DAE4771-85EE-432C-82A4-8F4FA200626D}"/>
              </a:ext>
            </a:extLst>
          </p:cNvPr>
          <p:cNvSpPr/>
          <p:nvPr/>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11" name="Content Placeholder 4">
            <a:extLst>
              <a:ext uri="{FF2B5EF4-FFF2-40B4-BE49-F238E27FC236}">
                <a16:creationId xmlns:a16="http://schemas.microsoft.com/office/drawing/2014/main" id="{320DFE21-D413-44F0-AF7C-5A680C544B17}"/>
              </a:ext>
            </a:extLst>
          </p:cNvPr>
          <p:cNvSpPr>
            <a:spLocks noGrp="1"/>
          </p:cNvSpPr>
          <p:nvPr>
            <p:ph sz="quarter" idx="11"/>
          </p:nvPr>
        </p:nvSpPr>
        <p:spPr>
          <a:xfrm>
            <a:off x="515939" y="4429523"/>
            <a:ext cx="3504139" cy="19169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4">
            <a:extLst>
              <a:ext uri="{FF2B5EF4-FFF2-40B4-BE49-F238E27FC236}">
                <a16:creationId xmlns:a16="http://schemas.microsoft.com/office/drawing/2014/main" id="{FBDC8913-3096-4972-9510-7E8EA311C1B5}"/>
              </a:ext>
            </a:extLst>
          </p:cNvPr>
          <p:cNvSpPr>
            <a:spLocks noGrp="1"/>
          </p:cNvSpPr>
          <p:nvPr>
            <p:ph sz="quarter" idx="12"/>
          </p:nvPr>
        </p:nvSpPr>
        <p:spPr>
          <a:xfrm>
            <a:off x="4343929" y="2168525"/>
            <a:ext cx="3504139" cy="19169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Content Placeholder 4">
            <a:extLst>
              <a:ext uri="{FF2B5EF4-FFF2-40B4-BE49-F238E27FC236}">
                <a16:creationId xmlns:a16="http://schemas.microsoft.com/office/drawing/2014/main" id="{9B3AB785-9774-41FD-839C-F6AA6C588909}"/>
              </a:ext>
            </a:extLst>
          </p:cNvPr>
          <p:cNvSpPr>
            <a:spLocks noGrp="1"/>
          </p:cNvSpPr>
          <p:nvPr>
            <p:ph sz="quarter" idx="13"/>
          </p:nvPr>
        </p:nvSpPr>
        <p:spPr>
          <a:xfrm>
            <a:off x="4343929" y="4429523"/>
            <a:ext cx="3504139" cy="19169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4">
            <a:extLst>
              <a:ext uri="{FF2B5EF4-FFF2-40B4-BE49-F238E27FC236}">
                <a16:creationId xmlns:a16="http://schemas.microsoft.com/office/drawing/2014/main" id="{EE73221C-3E31-4506-9C5B-CA9979F6AD6B}"/>
              </a:ext>
            </a:extLst>
          </p:cNvPr>
          <p:cNvSpPr>
            <a:spLocks noGrp="1"/>
          </p:cNvSpPr>
          <p:nvPr>
            <p:ph sz="quarter" idx="14"/>
          </p:nvPr>
        </p:nvSpPr>
        <p:spPr>
          <a:xfrm>
            <a:off x="8171919" y="2168525"/>
            <a:ext cx="3504139" cy="19169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Content Placeholder 4">
            <a:extLst>
              <a:ext uri="{FF2B5EF4-FFF2-40B4-BE49-F238E27FC236}">
                <a16:creationId xmlns:a16="http://schemas.microsoft.com/office/drawing/2014/main" id="{8166CF2F-2E24-4347-B012-BA7552396961}"/>
              </a:ext>
            </a:extLst>
          </p:cNvPr>
          <p:cNvSpPr>
            <a:spLocks noGrp="1"/>
          </p:cNvSpPr>
          <p:nvPr>
            <p:ph sz="quarter" idx="15"/>
          </p:nvPr>
        </p:nvSpPr>
        <p:spPr>
          <a:xfrm>
            <a:off x="8171919" y="4429523"/>
            <a:ext cx="3504139" cy="19169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a:extLst>
              <a:ext uri="{FF2B5EF4-FFF2-40B4-BE49-F238E27FC236}">
                <a16:creationId xmlns:a16="http://schemas.microsoft.com/office/drawing/2014/main" id="{7A98B4A7-E99D-4934-89B4-3CF6AAAF0F86}"/>
              </a:ext>
            </a:extLst>
          </p:cNvPr>
          <p:cNvSpPr>
            <a:spLocks noGrp="1"/>
          </p:cNvSpPr>
          <p:nvPr>
            <p:ph type="ftr" sz="quarter" idx="16"/>
          </p:nvPr>
        </p:nvSpPr>
        <p:spPr/>
        <p:txBody>
          <a:bodyPr/>
          <a:lstStyle/>
          <a:p>
            <a:r>
              <a:rPr lang="en-GB" dirty="0"/>
              <a:t>Copyright© 2018 Sinch. All rights reserved. NDA Confidential.</a:t>
            </a:r>
          </a:p>
        </p:txBody>
      </p:sp>
      <p:sp>
        <p:nvSpPr>
          <p:cNvPr id="6" name="Slide Number Placeholder 5">
            <a:extLst>
              <a:ext uri="{FF2B5EF4-FFF2-40B4-BE49-F238E27FC236}">
                <a16:creationId xmlns:a16="http://schemas.microsoft.com/office/drawing/2014/main" id="{5ED36F62-3896-4528-9ED3-BA6CEAAC0431}"/>
              </a:ext>
            </a:extLst>
          </p:cNvPr>
          <p:cNvSpPr>
            <a:spLocks noGrp="1"/>
          </p:cNvSpPr>
          <p:nvPr>
            <p:ph type="sldNum" sz="quarter" idx="17"/>
          </p:nvPr>
        </p:nvSpPr>
        <p:spPr/>
        <p:txBody>
          <a:bodyPr/>
          <a:lstStyle/>
          <a:p>
            <a:fld id="{7B5B176D-AD98-464F-9F48-2D39BCB07DB2}" type="slidenum">
              <a:rPr lang="en-GB" smtClean="0"/>
              <a:pPr/>
              <a:t>‹#›</a:t>
            </a:fld>
            <a:endParaRPr lang="en-GB"/>
          </a:p>
        </p:txBody>
      </p:sp>
    </p:spTree>
    <p:extLst>
      <p:ext uri="{BB962C8B-B14F-4D97-AF65-F5344CB8AC3E}">
        <p14:creationId xmlns:p14="http://schemas.microsoft.com/office/powerpoint/2010/main" val="820649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Key Message + Image">
    <p:bg>
      <p:bgPr>
        <a:solidFill>
          <a:schemeClr val="bg1">
            <a:lumMod val="95000"/>
          </a:schemeClr>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6733E3B9-20D0-4201-BF3E-5B4DD52AF261}"/>
              </a:ext>
            </a:extLst>
          </p:cNvPr>
          <p:cNvSpPr/>
          <p:nvPr userDrawn="1"/>
        </p:nvSpPr>
        <p:spPr>
          <a:xfrm rot="10800000" flipH="1">
            <a:off x="6463283" y="3547472"/>
            <a:ext cx="5728717" cy="3310528"/>
          </a:xfrm>
          <a:custGeom>
            <a:avLst/>
            <a:gdLst>
              <a:gd name="connsiteX0" fmla="*/ 5728717 w 5728717"/>
              <a:gd name="connsiteY0" fmla="*/ 0 h 3310528"/>
              <a:gd name="connsiteX1" fmla="*/ 5632988 w 5728717"/>
              <a:gd name="connsiteY1" fmla="*/ 0 h 3310528"/>
              <a:gd name="connsiteX2" fmla="*/ 5080401 w 5728717"/>
              <a:gd name="connsiteY2" fmla="*/ 0 h 3310528"/>
              <a:gd name="connsiteX3" fmla="*/ 0 w 5728717"/>
              <a:gd name="connsiteY3" fmla="*/ 0 h 3310528"/>
              <a:gd name="connsiteX4" fmla="*/ 5728717 w 5728717"/>
              <a:gd name="connsiteY4" fmla="*/ 3310528 h 3310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8717" h="3310528">
                <a:moveTo>
                  <a:pt x="5728717" y="0"/>
                </a:moveTo>
                <a:lnTo>
                  <a:pt x="5632988" y="0"/>
                </a:lnTo>
                <a:lnTo>
                  <a:pt x="5080401" y="0"/>
                </a:lnTo>
                <a:lnTo>
                  <a:pt x="0" y="0"/>
                </a:lnTo>
                <a:lnTo>
                  <a:pt x="5728717" y="33105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reeform: Shape 26">
            <a:extLst>
              <a:ext uri="{FF2B5EF4-FFF2-40B4-BE49-F238E27FC236}">
                <a16:creationId xmlns:a16="http://schemas.microsoft.com/office/drawing/2014/main" id="{9DDCFE0A-DC24-4EB4-A7F6-7BEE12B81FBA}"/>
              </a:ext>
            </a:extLst>
          </p:cNvPr>
          <p:cNvSpPr/>
          <p:nvPr userDrawn="1"/>
        </p:nvSpPr>
        <p:spPr>
          <a:xfrm flipH="1">
            <a:off x="0" y="0"/>
            <a:ext cx="5728717" cy="3310528"/>
          </a:xfrm>
          <a:custGeom>
            <a:avLst/>
            <a:gdLst>
              <a:gd name="connsiteX0" fmla="*/ 5728717 w 5728717"/>
              <a:gd name="connsiteY0" fmla="*/ 0 h 3310528"/>
              <a:gd name="connsiteX1" fmla="*/ 5632988 w 5728717"/>
              <a:gd name="connsiteY1" fmla="*/ 0 h 3310528"/>
              <a:gd name="connsiteX2" fmla="*/ 5080401 w 5728717"/>
              <a:gd name="connsiteY2" fmla="*/ 0 h 3310528"/>
              <a:gd name="connsiteX3" fmla="*/ 0 w 5728717"/>
              <a:gd name="connsiteY3" fmla="*/ 0 h 3310528"/>
              <a:gd name="connsiteX4" fmla="*/ 5728717 w 5728717"/>
              <a:gd name="connsiteY4" fmla="*/ 3310528 h 3310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8717" h="3310528">
                <a:moveTo>
                  <a:pt x="5728717" y="0"/>
                </a:moveTo>
                <a:lnTo>
                  <a:pt x="5632988" y="0"/>
                </a:lnTo>
                <a:lnTo>
                  <a:pt x="5080401" y="0"/>
                </a:lnTo>
                <a:lnTo>
                  <a:pt x="0" y="0"/>
                </a:lnTo>
                <a:lnTo>
                  <a:pt x="5728717" y="33105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Shape 27">
            <a:extLst>
              <a:ext uri="{FF2B5EF4-FFF2-40B4-BE49-F238E27FC236}">
                <a16:creationId xmlns:a16="http://schemas.microsoft.com/office/drawing/2014/main" id="{DD589F24-0542-435E-AEDA-0909B5A63529}"/>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3" name="Graphic 5">
            <a:extLst>
              <a:ext uri="{FF2B5EF4-FFF2-40B4-BE49-F238E27FC236}">
                <a16:creationId xmlns:a16="http://schemas.microsoft.com/office/drawing/2014/main" id="{1F8844F1-548A-4FBB-B876-A4049CDBE9E6}"/>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solidFill>
          <a:ln w="5412" cap="flat">
            <a:noFill/>
            <a:prstDash val="solid"/>
            <a:miter/>
          </a:ln>
        </p:spPr>
        <p:txBody>
          <a:bodyPr rtlCol="0" anchor="ctr"/>
          <a:lstStyle/>
          <a:p>
            <a:endParaRPr lang="en-GB"/>
          </a:p>
        </p:txBody>
      </p:sp>
      <p:pic>
        <p:nvPicPr>
          <p:cNvPr id="4" name="Graphic 3">
            <a:extLst>
              <a:ext uri="{FF2B5EF4-FFF2-40B4-BE49-F238E27FC236}">
                <a16:creationId xmlns:a16="http://schemas.microsoft.com/office/drawing/2014/main" id="{0B59DB9A-9699-4BB4-8979-8EBFE237319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25" t="237" r="-1"/>
          <a:stretch/>
        </p:blipFill>
        <p:spPr>
          <a:xfrm>
            <a:off x="515939" y="512764"/>
            <a:ext cx="1943100" cy="1014962"/>
          </a:xfrm>
          <a:prstGeom prst="rect">
            <a:avLst/>
          </a:prstGeom>
        </p:spPr>
      </p:pic>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rmAutofit/>
          </a:bodyPr>
          <a:lstStyle>
            <a:lvl1pPr algn="ctr">
              <a:defRPr sz="4000">
                <a:solidFill>
                  <a:schemeClr val="bg1"/>
                </a:solidFill>
                <a:latin typeface="+mn-l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Nullam</a:t>
            </a:r>
            <a:r>
              <a:rPr lang="en-US" dirty="0"/>
              <a:t> </a:t>
            </a:r>
            <a:r>
              <a:rPr lang="en-US" dirty="0" err="1"/>
              <a:t>accumsan</a:t>
            </a:r>
            <a:r>
              <a:rPr lang="en-US" dirty="0"/>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bg1"/>
                </a:solidFill>
              </a:defRPr>
            </a:lvl1pPr>
          </a:lstStyle>
          <a:p>
            <a:r>
              <a:rPr lang="en-GB"/>
              <a:t>Copyright© 2019 Sinch. All rights reserved. NDA Confidential.</a:t>
            </a:r>
            <a:endParaRPr lang="en-GB" dirty="0"/>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p>
            <a:fld id="{7B5B176D-AD98-464F-9F48-2D39BCB07DB2}" type="slidenum">
              <a:rPr lang="en-GB" smtClean="0"/>
              <a:pPr/>
              <a:t>‹#›</a:t>
            </a:fld>
            <a:endParaRPr lang="en-GB" dirty="0"/>
          </a:p>
        </p:txBody>
      </p:sp>
    </p:spTree>
    <p:extLst>
      <p:ext uri="{BB962C8B-B14F-4D97-AF65-F5344CB8AC3E}">
        <p14:creationId xmlns:p14="http://schemas.microsoft.com/office/powerpoint/2010/main" val="228724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Key message + Image 2">
    <p:bg>
      <p:bgPr>
        <a:solidFill>
          <a:schemeClr val="bg1">
            <a:lumMod val="95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3" name="Graphic 5">
            <a:extLst>
              <a:ext uri="{FF2B5EF4-FFF2-40B4-BE49-F238E27FC236}">
                <a16:creationId xmlns:a16="http://schemas.microsoft.com/office/drawing/2014/main" id="{1F8844F1-548A-4FBB-B876-A4049CDBE9E6}"/>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solidFill>
                <a:schemeClr val="bg1"/>
              </a:solidFill>
            </a:endParaRPr>
          </a:p>
        </p:txBody>
      </p:sp>
      <p:pic>
        <p:nvPicPr>
          <p:cNvPr id="4" name="Graphic 3">
            <a:extLst>
              <a:ext uri="{FF2B5EF4-FFF2-40B4-BE49-F238E27FC236}">
                <a16:creationId xmlns:a16="http://schemas.microsoft.com/office/drawing/2014/main" id="{0B59DB9A-9699-4BB4-8979-8EBFE237319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25" t="237" r="-1"/>
          <a:stretch/>
        </p:blipFill>
        <p:spPr>
          <a:xfrm>
            <a:off x="515939" y="512764"/>
            <a:ext cx="1943100" cy="1014962"/>
          </a:xfrm>
          <a:prstGeom prst="rect">
            <a:avLst/>
          </a:prstGeom>
        </p:spPr>
      </p:pic>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rmAutofit/>
          </a:bodyPr>
          <a:lstStyle>
            <a:lvl1pPr algn="ctr">
              <a:defRPr sz="4000">
                <a:solidFill>
                  <a:schemeClr val="tx1"/>
                </a:solidFill>
                <a:latin typeface="+mn-l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Nullam</a:t>
            </a:r>
            <a:r>
              <a:rPr lang="en-US" dirty="0"/>
              <a:t> </a:t>
            </a:r>
            <a:r>
              <a:rPr lang="en-US" dirty="0" err="1"/>
              <a:t>accumsan</a:t>
            </a:r>
            <a:r>
              <a:rPr lang="en-US" dirty="0"/>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tx1"/>
                </a:solidFill>
              </a:defRPr>
            </a:lvl1pPr>
          </a:lstStyle>
          <a:p>
            <a:r>
              <a:rPr lang="en-GB"/>
              <a:t>Copyright© 2019 Sinch. All rights reserved. NDA Confidential.</a:t>
            </a:r>
            <a:endParaRPr lang="en-GB" dirty="0"/>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dirty="0"/>
          </a:p>
        </p:txBody>
      </p:sp>
    </p:spTree>
    <p:extLst>
      <p:ext uri="{BB962C8B-B14F-4D97-AF65-F5344CB8AC3E}">
        <p14:creationId xmlns:p14="http://schemas.microsoft.com/office/powerpoint/2010/main" val="291351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Key message + Colour 1">
    <p:bg>
      <p:bgPr>
        <a:solidFill>
          <a:schemeClr val="tx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3" name="Graphic 5">
            <a:extLst>
              <a:ext uri="{FF2B5EF4-FFF2-40B4-BE49-F238E27FC236}">
                <a16:creationId xmlns:a16="http://schemas.microsoft.com/office/drawing/2014/main" id="{1F8844F1-548A-4FBB-B876-A4049CDBE9E6}"/>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solidFill>
          <a:ln w="5412" cap="flat">
            <a:noFill/>
            <a:prstDash val="solid"/>
            <a:miter/>
          </a:ln>
        </p:spPr>
        <p:txBody>
          <a:bodyPr rtlCol="0" anchor="ctr"/>
          <a:lstStyle/>
          <a:p>
            <a:endParaRPr lang="en-GB">
              <a:solidFill>
                <a:schemeClr val="bg1"/>
              </a:solidFill>
            </a:endParaRPr>
          </a:p>
        </p:txBody>
      </p:sp>
      <p:pic>
        <p:nvPicPr>
          <p:cNvPr id="4" name="Graphic 3">
            <a:extLst>
              <a:ext uri="{FF2B5EF4-FFF2-40B4-BE49-F238E27FC236}">
                <a16:creationId xmlns:a16="http://schemas.microsoft.com/office/drawing/2014/main" id="{0B59DB9A-9699-4BB4-8979-8EBFE237319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25" t="237" r="-1"/>
          <a:stretch/>
        </p:blipFill>
        <p:spPr>
          <a:xfrm>
            <a:off x="515939" y="512764"/>
            <a:ext cx="1943100" cy="1014962"/>
          </a:xfrm>
          <a:prstGeom prst="rect">
            <a:avLst/>
          </a:prstGeom>
        </p:spPr>
      </p:pic>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rmAutofit/>
          </a:bodyPr>
          <a:lstStyle>
            <a:lvl1pPr algn="ctr">
              <a:defRPr sz="4000">
                <a:solidFill>
                  <a:schemeClr val="accent2"/>
                </a:solidFill>
                <a:latin typeface="+mn-l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Nullam</a:t>
            </a:r>
            <a:r>
              <a:rPr lang="en-US" dirty="0"/>
              <a:t> </a:t>
            </a:r>
            <a:r>
              <a:rPr lang="en-US" dirty="0" err="1"/>
              <a:t>accumsan</a:t>
            </a:r>
            <a:r>
              <a:rPr lang="en-US" dirty="0"/>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tx1"/>
                </a:solidFill>
              </a:defRPr>
            </a:lvl1pPr>
          </a:lstStyle>
          <a:p>
            <a:r>
              <a:rPr lang="en-GB"/>
              <a:t>Copyright© 2019 Sinch. All rights reserved. NDA Confidential.</a:t>
            </a:r>
            <a:endParaRPr lang="en-GB" dirty="0"/>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dirty="0"/>
          </a:p>
        </p:txBody>
      </p:sp>
    </p:spTree>
    <p:extLst>
      <p:ext uri="{BB962C8B-B14F-4D97-AF65-F5344CB8AC3E}">
        <p14:creationId xmlns:p14="http://schemas.microsoft.com/office/powerpoint/2010/main" val="373746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Key message + Colour 2">
    <p:bg>
      <p:bgPr>
        <a:solidFill>
          <a:schemeClr val="accent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3" name="Graphic 5">
            <a:extLst>
              <a:ext uri="{FF2B5EF4-FFF2-40B4-BE49-F238E27FC236}">
                <a16:creationId xmlns:a16="http://schemas.microsoft.com/office/drawing/2014/main" id="{1F8844F1-548A-4FBB-B876-A4049CDBE9E6}"/>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solidFill>
                <a:schemeClr val="bg1"/>
              </a:solidFill>
            </a:endParaRPr>
          </a:p>
        </p:txBody>
      </p:sp>
      <p:pic>
        <p:nvPicPr>
          <p:cNvPr id="4" name="Graphic 3">
            <a:extLst>
              <a:ext uri="{FF2B5EF4-FFF2-40B4-BE49-F238E27FC236}">
                <a16:creationId xmlns:a16="http://schemas.microsoft.com/office/drawing/2014/main" id="{0B59DB9A-9699-4BB4-8979-8EBFE237319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25" t="237" r="-1"/>
          <a:stretch/>
        </p:blipFill>
        <p:spPr>
          <a:xfrm>
            <a:off x="515939" y="512764"/>
            <a:ext cx="1943100" cy="1014962"/>
          </a:xfrm>
          <a:prstGeom prst="rect">
            <a:avLst/>
          </a:prstGeom>
        </p:spPr>
      </p:pic>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rmAutofit/>
          </a:bodyPr>
          <a:lstStyle>
            <a:lvl1pPr algn="ctr">
              <a:defRPr sz="4000">
                <a:solidFill>
                  <a:schemeClr val="accent4">
                    <a:lumMod val="90000"/>
                  </a:schemeClr>
                </a:solidFill>
                <a:latin typeface="+mn-l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Nullam</a:t>
            </a:r>
            <a:r>
              <a:rPr lang="en-US" dirty="0"/>
              <a:t> </a:t>
            </a:r>
            <a:r>
              <a:rPr lang="en-US" dirty="0" err="1"/>
              <a:t>accumsan</a:t>
            </a:r>
            <a:r>
              <a:rPr lang="en-US" dirty="0"/>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tx1"/>
                </a:solidFill>
              </a:defRPr>
            </a:lvl1pPr>
          </a:lstStyle>
          <a:p>
            <a:r>
              <a:rPr lang="en-GB"/>
              <a:t>Copyright© 2019 Sinch. All rights reserved. NDA Confidential.</a:t>
            </a:r>
            <a:endParaRPr lang="en-GB" dirty="0"/>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dirty="0"/>
          </a:p>
        </p:txBody>
      </p:sp>
    </p:spTree>
    <p:extLst>
      <p:ext uri="{BB962C8B-B14F-4D97-AF65-F5344CB8AC3E}">
        <p14:creationId xmlns:p14="http://schemas.microsoft.com/office/powerpoint/2010/main" val="3791901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Key message + Colour 3">
    <p:bg>
      <p:bgPr>
        <a:solidFill>
          <a:schemeClr val="accent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3" name="Graphic 5">
            <a:extLst>
              <a:ext uri="{FF2B5EF4-FFF2-40B4-BE49-F238E27FC236}">
                <a16:creationId xmlns:a16="http://schemas.microsoft.com/office/drawing/2014/main" id="{1F8844F1-548A-4FBB-B876-A4049CDBE9E6}"/>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solidFill>
                <a:schemeClr val="bg1"/>
              </a:solidFill>
            </a:endParaRPr>
          </a:p>
        </p:txBody>
      </p:sp>
      <p:pic>
        <p:nvPicPr>
          <p:cNvPr id="4" name="Graphic 3">
            <a:extLst>
              <a:ext uri="{FF2B5EF4-FFF2-40B4-BE49-F238E27FC236}">
                <a16:creationId xmlns:a16="http://schemas.microsoft.com/office/drawing/2014/main" id="{0B59DB9A-9699-4BB4-8979-8EBFE237319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25" t="237" r="-1"/>
          <a:stretch/>
        </p:blipFill>
        <p:spPr>
          <a:xfrm>
            <a:off x="515939" y="512764"/>
            <a:ext cx="1943100" cy="1014962"/>
          </a:xfrm>
          <a:prstGeom prst="rect">
            <a:avLst/>
          </a:prstGeom>
        </p:spPr>
      </p:pic>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rmAutofit/>
          </a:bodyPr>
          <a:lstStyle>
            <a:lvl1pPr algn="ctr">
              <a:defRPr sz="4000">
                <a:solidFill>
                  <a:schemeClr val="accent6">
                    <a:lumMod val="90000"/>
                  </a:schemeClr>
                </a:solidFill>
                <a:latin typeface="+mn-l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Nullam</a:t>
            </a:r>
            <a:r>
              <a:rPr lang="en-US" dirty="0"/>
              <a:t> </a:t>
            </a:r>
            <a:r>
              <a:rPr lang="en-US" dirty="0" err="1"/>
              <a:t>accumsan</a:t>
            </a:r>
            <a:r>
              <a:rPr lang="en-US" dirty="0"/>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tx1"/>
                </a:solidFill>
              </a:defRPr>
            </a:lvl1pPr>
          </a:lstStyle>
          <a:p>
            <a:r>
              <a:rPr lang="en-GB"/>
              <a:t>Copyright© 2019 Sinch. All rights reserved. NDA Confidential.</a:t>
            </a:r>
            <a:endParaRPr lang="en-GB" dirty="0"/>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dirty="0"/>
          </a:p>
        </p:txBody>
      </p:sp>
    </p:spTree>
    <p:extLst>
      <p:ext uri="{BB962C8B-B14F-4D97-AF65-F5344CB8AC3E}">
        <p14:creationId xmlns:p14="http://schemas.microsoft.com/office/powerpoint/2010/main" val="1560504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Key message + Colour 4">
    <p:bg>
      <p:bgPr>
        <a:solidFill>
          <a:schemeClr val="tx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3" name="Graphic 5">
            <a:extLst>
              <a:ext uri="{FF2B5EF4-FFF2-40B4-BE49-F238E27FC236}">
                <a16:creationId xmlns:a16="http://schemas.microsoft.com/office/drawing/2014/main" id="{1F8844F1-548A-4FBB-B876-A4049CDBE9E6}"/>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solidFill>
                <a:schemeClr val="bg1"/>
              </a:solidFill>
            </a:endParaRPr>
          </a:p>
        </p:txBody>
      </p:sp>
      <p:pic>
        <p:nvPicPr>
          <p:cNvPr id="4" name="Graphic 3">
            <a:extLst>
              <a:ext uri="{FF2B5EF4-FFF2-40B4-BE49-F238E27FC236}">
                <a16:creationId xmlns:a16="http://schemas.microsoft.com/office/drawing/2014/main" id="{0B59DB9A-9699-4BB4-8979-8EBFE237319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25" t="237" r="-1"/>
          <a:stretch/>
        </p:blipFill>
        <p:spPr>
          <a:xfrm>
            <a:off x="515939" y="512764"/>
            <a:ext cx="1943100" cy="1014962"/>
          </a:xfrm>
          <a:prstGeom prst="rect">
            <a:avLst/>
          </a:prstGeom>
        </p:spPr>
      </p:pic>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rmAutofit/>
          </a:bodyPr>
          <a:lstStyle>
            <a:lvl1pPr algn="ctr">
              <a:defRPr sz="4000">
                <a:solidFill>
                  <a:schemeClr val="accent3">
                    <a:lumMod val="75000"/>
                  </a:schemeClr>
                </a:solidFill>
                <a:latin typeface="+mn-l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Nullam</a:t>
            </a:r>
            <a:r>
              <a:rPr lang="en-US" dirty="0"/>
              <a:t> </a:t>
            </a:r>
            <a:r>
              <a:rPr lang="en-US" dirty="0" err="1"/>
              <a:t>accumsan</a:t>
            </a:r>
            <a:r>
              <a:rPr lang="en-US" dirty="0"/>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tx1"/>
                </a:solidFill>
              </a:defRPr>
            </a:lvl1pPr>
          </a:lstStyle>
          <a:p>
            <a:r>
              <a:rPr lang="en-GB"/>
              <a:t>Copyright© 2019 Sinch. All rights reserved. NDA Confidential.</a:t>
            </a:r>
            <a:endParaRPr lang="en-GB" dirty="0"/>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dirty="0"/>
          </a:p>
        </p:txBody>
      </p:sp>
    </p:spTree>
    <p:extLst>
      <p:ext uri="{BB962C8B-B14F-4D97-AF65-F5344CB8AC3E}">
        <p14:creationId xmlns:p14="http://schemas.microsoft.com/office/powerpoint/2010/main" val="396337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Key message + Colour 5">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rmAutofit/>
          </a:bodyPr>
          <a:lstStyle>
            <a:lvl1pPr algn="ctr">
              <a:defRPr sz="4000">
                <a:solidFill>
                  <a:schemeClr val="accent2"/>
                </a:solidFill>
                <a:latin typeface="+mn-l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Nullam</a:t>
            </a:r>
            <a:r>
              <a:rPr lang="en-US" dirty="0"/>
              <a:t> </a:t>
            </a:r>
            <a:r>
              <a:rPr lang="en-US" dirty="0" err="1"/>
              <a:t>accumsan</a:t>
            </a:r>
            <a:r>
              <a:rPr lang="en-US" dirty="0"/>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tx1"/>
                </a:solidFill>
              </a:defRPr>
            </a:lvl1pPr>
          </a:lstStyle>
          <a:p>
            <a:r>
              <a:rPr lang="en-GB"/>
              <a:t>Copyright© 2019 Sinch. All rights reserved. NDA Confidential.</a:t>
            </a:r>
            <a:endParaRPr lang="en-GB" dirty="0"/>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dirty="0"/>
          </a:p>
        </p:txBody>
      </p:sp>
      <p:sp>
        <p:nvSpPr>
          <p:cNvPr id="8" name="Graphic 5">
            <a:extLst>
              <a:ext uri="{FF2B5EF4-FFF2-40B4-BE49-F238E27FC236}">
                <a16:creationId xmlns:a16="http://schemas.microsoft.com/office/drawing/2014/main" id="{6526FA70-F180-488F-B69A-09DE9DE3C7FF}"/>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solidFill>
          <a:ln w="5412" cap="flat">
            <a:noFill/>
            <a:prstDash val="solid"/>
            <a:miter/>
          </a:ln>
        </p:spPr>
        <p:txBody>
          <a:bodyPr rtlCol="0" anchor="ctr"/>
          <a:lstStyle/>
          <a:p>
            <a:endParaRPr lang="en-GB"/>
          </a:p>
        </p:txBody>
      </p:sp>
      <p:pic>
        <p:nvPicPr>
          <p:cNvPr id="10" name="Graphic 9">
            <a:extLst>
              <a:ext uri="{FF2B5EF4-FFF2-40B4-BE49-F238E27FC236}">
                <a16:creationId xmlns:a16="http://schemas.microsoft.com/office/drawing/2014/main" id="{49B60651-ECBC-46D8-9A62-4C65881C7AE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25" t="237" r="-1"/>
          <a:stretch/>
        </p:blipFill>
        <p:spPr>
          <a:xfrm>
            <a:off x="515939" y="512764"/>
            <a:ext cx="1943100" cy="1014962"/>
          </a:xfrm>
          <a:prstGeom prst="rect">
            <a:avLst/>
          </a:prstGeom>
        </p:spPr>
      </p:pic>
    </p:spTree>
    <p:extLst>
      <p:ext uri="{BB962C8B-B14F-4D97-AF65-F5344CB8AC3E}">
        <p14:creationId xmlns:p14="http://schemas.microsoft.com/office/powerpoint/2010/main" val="225569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Key message + Colour 6">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rmAutofit/>
          </a:bodyPr>
          <a:lstStyle>
            <a:lvl1pPr algn="ctr">
              <a:defRPr sz="4000">
                <a:solidFill>
                  <a:schemeClr val="accent4"/>
                </a:solidFill>
                <a:latin typeface="+mn-l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Nullam</a:t>
            </a:r>
            <a:r>
              <a:rPr lang="en-US" dirty="0"/>
              <a:t> </a:t>
            </a:r>
            <a:r>
              <a:rPr lang="en-US" dirty="0" err="1"/>
              <a:t>accumsan</a:t>
            </a:r>
            <a:r>
              <a:rPr lang="en-US" dirty="0"/>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a:xfrm>
            <a:off x="512193" y="6519124"/>
            <a:ext cx="5421881" cy="92333"/>
          </a:xfrm>
        </p:spPr>
        <p:txBody>
          <a:bodyPr/>
          <a:lstStyle>
            <a:lvl1pPr>
              <a:defRPr>
                <a:solidFill>
                  <a:schemeClr val="bg1"/>
                </a:solidFill>
              </a:defRPr>
            </a:lvl1pPr>
          </a:lstStyle>
          <a:p>
            <a:r>
              <a:rPr lang="en-GB"/>
              <a:t>Copyright© 2019 Sinch. All rights reserved. NDA Confidential.</a:t>
            </a:r>
            <a:endParaRPr lang="en-GB" dirty="0"/>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dirty="0"/>
          </a:p>
        </p:txBody>
      </p:sp>
      <p:sp>
        <p:nvSpPr>
          <p:cNvPr id="8" name="Graphic 5">
            <a:extLst>
              <a:ext uri="{FF2B5EF4-FFF2-40B4-BE49-F238E27FC236}">
                <a16:creationId xmlns:a16="http://schemas.microsoft.com/office/drawing/2014/main" id="{4B955115-3D72-4465-A6A5-45C87655E6DC}"/>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solidFill>
          <a:ln w="5412" cap="flat">
            <a:noFill/>
            <a:prstDash val="solid"/>
            <a:miter/>
          </a:ln>
        </p:spPr>
        <p:txBody>
          <a:bodyPr rtlCol="0" anchor="ctr"/>
          <a:lstStyle/>
          <a:p>
            <a:endParaRPr lang="en-GB"/>
          </a:p>
        </p:txBody>
      </p:sp>
      <p:pic>
        <p:nvPicPr>
          <p:cNvPr id="10" name="Graphic 9">
            <a:extLst>
              <a:ext uri="{FF2B5EF4-FFF2-40B4-BE49-F238E27FC236}">
                <a16:creationId xmlns:a16="http://schemas.microsoft.com/office/drawing/2014/main" id="{6BA93DA6-84E2-42F1-9F78-EC61A42D7A4D}"/>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25" t="237" r="-1"/>
          <a:stretch/>
        </p:blipFill>
        <p:spPr>
          <a:xfrm>
            <a:off x="515939" y="512764"/>
            <a:ext cx="1943100" cy="1014962"/>
          </a:xfrm>
          <a:prstGeom prst="rect">
            <a:avLst/>
          </a:prstGeom>
        </p:spPr>
      </p:pic>
    </p:spTree>
    <p:extLst>
      <p:ext uri="{BB962C8B-B14F-4D97-AF65-F5344CB8AC3E}">
        <p14:creationId xmlns:p14="http://schemas.microsoft.com/office/powerpoint/2010/main" val="2957231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Key message + Colour 7">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rmAutofit/>
          </a:bodyPr>
          <a:lstStyle>
            <a:lvl1pPr algn="ctr">
              <a:defRPr sz="4000">
                <a:solidFill>
                  <a:schemeClr val="accent6"/>
                </a:solidFill>
                <a:latin typeface="+mn-l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Nullam</a:t>
            </a:r>
            <a:r>
              <a:rPr lang="en-US" dirty="0"/>
              <a:t> </a:t>
            </a:r>
            <a:r>
              <a:rPr lang="en-US" dirty="0" err="1"/>
              <a:t>accumsan</a:t>
            </a:r>
            <a:r>
              <a:rPr lang="en-US" dirty="0"/>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bg1"/>
                </a:solidFill>
              </a:defRPr>
            </a:lvl1pPr>
          </a:lstStyle>
          <a:p>
            <a:r>
              <a:rPr lang="en-GB"/>
              <a:t>Copyright© 2019 Sinch. All rights reserved. NDA Confidential.</a:t>
            </a:r>
            <a:endParaRPr lang="en-GB" dirty="0"/>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dirty="0"/>
          </a:p>
        </p:txBody>
      </p:sp>
      <p:sp>
        <p:nvSpPr>
          <p:cNvPr id="8" name="Graphic 5">
            <a:extLst>
              <a:ext uri="{FF2B5EF4-FFF2-40B4-BE49-F238E27FC236}">
                <a16:creationId xmlns:a16="http://schemas.microsoft.com/office/drawing/2014/main" id="{ACAD3699-7AD3-44E5-86D5-541980C19AA6}"/>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solidFill>
          <a:ln w="5412" cap="flat">
            <a:noFill/>
            <a:prstDash val="solid"/>
            <a:miter/>
          </a:ln>
        </p:spPr>
        <p:txBody>
          <a:bodyPr rtlCol="0" anchor="ctr"/>
          <a:lstStyle/>
          <a:p>
            <a:endParaRPr lang="en-GB"/>
          </a:p>
        </p:txBody>
      </p:sp>
      <p:pic>
        <p:nvPicPr>
          <p:cNvPr id="10" name="Graphic 9">
            <a:extLst>
              <a:ext uri="{FF2B5EF4-FFF2-40B4-BE49-F238E27FC236}">
                <a16:creationId xmlns:a16="http://schemas.microsoft.com/office/drawing/2014/main" id="{4BA40B75-75AC-4E5C-A268-9C37292742F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25" t="237" r="-1"/>
          <a:stretch/>
        </p:blipFill>
        <p:spPr>
          <a:xfrm>
            <a:off x="515939" y="512764"/>
            <a:ext cx="1943100" cy="1014962"/>
          </a:xfrm>
          <a:prstGeom prst="rect">
            <a:avLst/>
          </a:prstGeom>
        </p:spPr>
      </p:pic>
    </p:spTree>
    <p:extLst>
      <p:ext uri="{BB962C8B-B14F-4D97-AF65-F5344CB8AC3E}">
        <p14:creationId xmlns:p14="http://schemas.microsoft.com/office/powerpoint/2010/main" val="2553743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Key message + Colour 8">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rmAutofit/>
          </a:bodyPr>
          <a:lstStyle>
            <a:lvl1pPr algn="ctr">
              <a:defRPr sz="4000">
                <a:solidFill>
                  <a:schemeClr val="accent3"/>
                </a:solidFill>
                <a:latin typeface="+mn-l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Nullam</a:t>
            </a:r>
            <a:r>
              <a:rPr lang="en-US" dirty="0"/>
              <a:t> </a:t>
            </a:r>
            <a:r>
              <a:rPr lang="en-US" dirty="0" err="1"/>
              <a:t>accumsan</a:t>
            </a:r>
            <a:r>
              <a:rPr lang="en-US" dirty="0"/>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bg1"/>
                </a:solidFill>
              </a:defRPr>
            </a:lvl1pPr>
          </a:lstStyle>
          <a:p>
            <a:r>
              <a:rPr lang="en-GB"/>
              <a:t>Copyright© 2019 Sinch. All rights reserved. NDA Confidential.</a:t>
            </a:r>
            <a:endParaRPr lang="en-GB" dirty="0"/>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dirty="0"/>
          </a:p>
        </p:txBody>
      </p:sp>
      <p:sp>
        <p:nvSpPr>
          <p:cNvPr id="8" name="Graphic 5">
            <a:extLst>
              <a:ext uri="{FF2B5EF4-FFF2-40B4-BE49-F238E27FC236}">
                <a16:creationId xmlns:a16="http://schemas.microsoft.com/office/drawing/2014/main" id="{DE80B5AB-026B-4079-A051-870C134B5417}"/>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solidFill>
          <a:ln w="5412" cap="flat">
            <a:noFill/>
            <a:prstDash val="solid"/>
            <a:miter/>
          </a:ln>
        </p:spPr>
        <p:txBody>
          <a:bodyPr rtlCol="0" anchor="ctr"/>
          <a:lstStyle/>
          <a:p>
            <a:endParaRPr lang="en-GB"/>
          </a:p>
        </p:txBody>
      </p:sp>
      <p:pic>
        <p:nvPicPr>
          <p:cNvPr id="10" name="Graphic 9">
            <a:extLst>
              <a:ext uri="{FF2B5EF4-FFF2-40B4-BE49-F238E27FC236}">
                <a16:creationId xmlns:a16="http://schemas.microsoft.com/office/drawing/2014/main" id="{7B62C08C-BDF2-495E-9BD8-9806331638B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25" t="237" r="-1"/>
          <a:stretch/>
        </p:blipFill>
        <p:spPr>
          <a:xfrm>
            <a:off x="515939" y="512764"/>
            <a:ext cx="1943100" cy="1014962"/>
          </a:xfrm>
          <a:prstGeom prst="rect">
            <a:avLst/>
          </a:prstGeom>
        </p:spPr>
      </p:pic>
    </p:spTree>
    <p:extLst>
      <p:ext uri="{BB962C8B-B14F-4D97-AF65-F5344CB8AC3E}">
        <p14:creationId xmlns:p14="http://schemas.microsoft.com/office/powerpoint/2010/main" val="315500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 6 Content Box + 6 Image">
    <p:spTree>
      <p:nvGrpSpPr>
        <p:cNvPr id="1" name=""/>
        <p:cNvGrpSpPr/>
        <p:nvPr/>
      </p:nvGrpSpPr>
      <p:grpSpPr>
        <a:xfrm>
          <a:off x="0" y="0"/>
          <a:ext cx="0" cy="0"/>
          <a:chOff x="0" y="0"/>
          <a:chExt cx="0" cy="0"/>
        </a:xfrm>
      </p:grpSpPr>
      <p:sp>
        <p:nvSpPr>
          <p:cNvPr id="28" name="Graphic 5">
            <a:extLst>
              <a:ext uri="{FF2B5EF4-FFF2-40B4-BE49-F238E27FC236}">
                <a16:creationId xmlns:a16="http://schemas.microsoft.com/office/drawing/2014/main" id="{C98CA51E-CF21-455B-A6E1-DA2231487337}"/>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978590"/>
            <a:ext cx="3504139" cy="1222218"/>
          </a:xfrm>
        </p:spPr>
        <p:txBody>
          <a:bodyPr/>
          <a:lstStyle/>
          <a:p>
            <a:pPr lvl="0"/>
            <a:r>
              <a:rPr lang="en-US"/>
              <a:t>Edit Master text styles</a:t>
            </a:r>
          </a:p>
          <a:p>
            <a:pPr lvl="1"/>
            <a:r>
              <a:rPr lang="en-US"/>
              <a:t>Second level</a:t>
            </a:r>
          </a:p>
          <a:p>
            <a:pPr lvl="2"/>
            <a:r>
              <a:rPr lang="en-US"/>
              <a:t>Third level</a:t>
            </a:r>
          </a:p>
          <a:p>
            <a:pPr lvl="3"/>
            <a:r>
              <a:rPr lang="en-US"/>
              <a:t>Fourth level</a:t>
            </a:r>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11" name="Content Placeholder 4">
            <a:extLst>
              <a:ext uri="{FF2B5EF4-FFF2-40B4-BE49-F238E27FC236}">
                <a16:creationId xmlns:a16="http://schemas.microsoft.com/office/drawing/2014/main" id="{320DFE21-D413-44F0-AF7C-5A680C544B17}"/>
              </a:ext>
            </a:extLst>
          </p:cNvPr>
          <p:cNvSpPr>
            <a:spLocks noGrp="1"/>
          </p:cNvSpPr>
          <p:nvPr>
            <p:ph sz="quarter" idx="11"/>
          </p:nvPr>
        </p:nvSpPr>
        <p:spPr>
          <a:xfrm>
            <a:off x="515939" y="5126413"/>
            <a:ext cx="3504139" cy="122221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9" name="Picture Placeholder 7">
            <a:extLst>
              <a:ext uri="{FF2B5EF4-FFF2-40B4-BE49-F238E27FC236}">
                <a16:creationId xmlns:a16="http://schemas.microsoft.com/office/drawing/2014/main" id="{CAE85004-1EAA-48BF-A6A7-6142342710FA}"/>
              </a:ext>
            </a:extLst>
          </p:cNvPr>
          <p:cNvSpPr>
            <a:spLocks noGrp="1"/>
          </p:cNvSpPr>
          <p:nvPr>
            <p:ph type="pic" sz="quarter" idx="19"/>
          </p:nvPr>
        </p:nvSpPr>
        <p:spPr>
          <a:xfrm>
            <a:off x="515939" y="2168525"/>
            <a:ext cx="708142" cy="708142"/>
          </a:xfrm>
          <a:solidFill>
            <a:schemeClr val="bg1"/>
          </a:solidFill>
        </p:spPr>
        <p:txBody>
          <a:bodyPr anchor="ctr">
            <a:normAutofit/>
          </a:bodyPr>
          <a:lstStyle>
            <a:lvl1pPr algn="ctr">
              <a:defRPr sz="1200"/>
            </a:lvl1pPr>
          </a:lstStyle>
          <a:p>
            <a:endParaRPr lang="en-GB"/>
          </a:p>
        </p:txBody>
      </p:sp>
      <p:sp>
        <p:nvSpPr>
          <p:cNvPr id="14" name="Picture Placeholder 7">
            <a:extLst>
              <a:ext uri="{FF2B5EF4-FFF2-40B4-BE49-F238E27FC236}">
                <a16:creationId xmlns:a16="http://schemas.microsoft.com/office/drawing/2014/main" id="{95B7193D-6251-4D8C-B6CE-D1483FAD9308}"/>
              </a:ext>
            </a:extLst>
          </p:cNvPr>
          <p:cNvSpPr>
            <a:spLocks noGrp="1"/>
          </p:cNvSpPr>
          <p:nvPr>
            <p:ph type="pic" sz="quarter" idx="25"/>
          </p:nvPr>
        </p:nvSpPr>
        <p:spPr>
          <a:xfrm>
            <a:off x="515939" y="4314149"/>
            <a:ext cx="708142" cy="708142"/>
          </a:xfrm>
          <a:solidFill>
            <a:schemeClr val="bg1"/>
          </a:solidFill>
        </p:spPr>
        <p:txBody>
          <a:bodyPr anchor="ctr">
            <a:normAutofit/>
          </a:bodyPr>
          <a:lstStyle>
            <a:lvl1pPr algn="ctr">
              <a:defRPr sz="1200"/>
            </a:lvl1pPr>
          </a:lstStyle>
          <a:p>
            <a:endParaRPr lang="en-GB"/>
          </a:p>
        </p:txBody>
      </p:sp>
      <p:sp>
        <p:nvSpPr>
          <p:cNvPr id="20" name="Content Placeholder 4">
            <a:extLst>
              <a:ext uri="{FF2B5EF4-FFF2-40B4-BE49-F238E27FC236}">
                <a16:creationId xmlns:a16="http://schemas.microsoft.com/office/drawing/2014/main" id="{876A787D-BBF8-4400-9699-0355A915AD1A}"/>
              </a:ext>
            </a:extLst>
          </p:cNvPr>
          <p:cNvSpPr>
            <a:spLocks noGrp="1"/>
          </p:cNvSpPr>
          <p:nvPr>
            <p:ph sz="quarter" idx="26"/>
          </p:nvPr>
        </p:nvSpPr>
        <p:spPr>
          <a:xfrm>
            <a:off x="4343930" y="2978590"/>
            <a:ext cx="3504139" cy="122221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21" name="Content Placeholder 4">
            <a:extLst>
              <a:ext uri="{FF2B5EF4-FFF2-40B4-BE49-F238E27FC236}">
                <a16:creationId xmlns:a16="http://schemas.microsoft.com/office/drawing/2014/main" id="{98B2716D-256C-4B83-B9AB-1951CA4C4DCA}"/>
              </a:ext>
            </a:extLst>
          </p:cNvPr>
          <p:cNvSpPr>
            <a:spLocks noGrp="1"/>
          </p:cNvSpPr>
          <p:nvPr>
            <p:ph sz="quarter" idx="27"/>
          </p:nvPr>
        </p:nvSpPr>
        <p:spPr>
          <a:xfrm>
            <a:off x="4343930" y="5126413"/>
            <a:ext cx="3504139" cy="122221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22" name="Picture Placeholder 7">
            <a:extLst>
              <a:ext uri="{FF2B5EF4-FFF2-40B4-BE49-F238E27FC236}">
                <a16:creationId xmlns:a16="http://schemas.microsoft.com/office/drawing/2014/main" id="{AE5245B5-05FE-484F-B308-6A373575BCA0}"/>
              </a:ext>
            </a:extLst>
          </p:cNvPr>
          <p:cNvSpPr>
            <a:spLocks noGrp="1"/>
          </p:cNvSpPr>
          <p:nvPr>
            <p:ph type="pic" sz="quarter" idx="28"/>
          </p:nvPr>
        </p:nvSpPr>
        <p:spPr>
          <a:xfrm>
            <a:off x="4343930" y="2168525"/>
            <a:ext cx="708142" cy="708142"/>
          </a:xfrm>
          <a:solidFill>
            <a:schemeClr val="bg1"/>
          </a:solidFill>
        </p:spPr>
        <p:txBody>
          <a:bodyPr anchor="ctr">
            <a:normAutofit/>
          </a:bodyPr>
          <a:lstStyle>
            <a:lvl1pPr algn="ctr">
              <a:defRPr sz="1200"/>
            </a:lvl1pPr>
          </a:lstStyle>
          <a:p>
            <a:endParaRPr lang="en-GB"/>
          </a:p>
        </p:txBody>
      </p:sp>
      <p:sp>
        <p:nvSpPr>
          <p:cNvPr id="23" name="Picture Placeholder 7">
            <a:extLst>
              <a:ext uri="{FF2B5EF4-FFF2-40B4-BE49-F238E27FC236}">
                <a16:creationId xmlns:a16="http://schemas.microsoft.com/office/drawing/2014/main" id="{168C77F9-BBF0-419A-92A7-C7F23A578B08}"/>
              </a:ext>
            </a:extLst>
          </p:cNvPr>
          <p:cNvSpPr>
            <a:spLocks noGrp="1"/>
          </p:cNvSpPr>
          <p:nvPr>
            <p:ph type="pic" sz="quarter" idx="29"/>
          </p:nvPr>
        </p:nvSpPr>
        <p:spPr>
          <a:xfrm>
            <a:off x="4343930" y="4314149"/>
            <a:ext cx="708142" cy="708142"/>
          </a:xfrm>
          <a:solidFill>
            <a:schemeClr val="bg1"/>
          </a:solidFill>
        </p:spPr>
        <p:txBody>
          <a:bodyPr anchor="ctr">
            <a:normAutofit/>
          </a:bodyPr>
          <a:lstStyle>
            <a:lvl1pPr algn="ctr">
              <a:defRPr sz="1200"/>
            </a:lvl1pPr>
          </a:lstStyle>
          <a:p>
            <a:endParaRPr lang="en-GB"/>
          </a:p>
        </p:txBody>
      </p:sp>
      <p:sp>
        <p:nvSpPr>
          <p:cNvPr id="24" name="Content Placeholder 4">
            <a:extLst>
              <a:ext uri="{FF2B5EF4-FFF2-40B4-BE49-F238E27FC236}">
                <a16:creationId xmlns:a16="http://schemas.microsoft.com/office/drawing/2014/main" id="{99BC174A-C78E-4212-B7B1-B2E4930C3314}"/>
              </a:ext>
            </a:extLst>
          </p:cNvPr>
          <p:cNvSpPr>
            <a:spLocks noGrp="1"/>
          </p:cNvSpPr>
          <p:nvPr>
            <p:ph sz="quarter" idx="30"/>
          </p:nvPr>
        </p:nvSpPr>
        <p:spPr>
          <a:xfrm>
            <a:off x="8171921" y="2978590"/>
            <a:ext cx="3504139" cy="122221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25" name="Content Placeholder 4">
            <a:extLst>
              <a:ext uri="{FF2B5EF4-FFF2-40B4-BE49-F238E27FC236}">
                <a16:creationId xmlns:a16="http://schemas.microsoft.com/office/drawing/2014/main" id="{B1B6C832-3130-48CB-BD53-EA2CC05080C8}"/>
              </a:ext>
            </a:extLst>
          </p:cNvPr>
          <p:cNvSpPr>
            <a:spLocks noGrp="1"/>
          </p:cNvSpPr>
          <p:nvPr>
            <p:ph sz="quarter" idx="31"/>
          </p:nvPr>
        </p:nvSpPr>
        <p:spPr>
          <a:xfrm>
            <a:off x="8171921" y="5126413"/>
            <a:ext cx="3504139" cy="122221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26" name="Picture Placeholder 7">
            <a:extLst>
              <a:ext uri="{FF2B5EF4-FFF2-40B4-BE49-F238E27FC236}">
                <a16:creationId xmlns:a16="http://schemas.microsoft.com/office/drawing/2014/main" id="{B267C4A8-4A4B-4341-A41F-495E4CCEEAD3}"/>
              </a:ext>
            </a:extLst>
          </p:cNvPr>
          <p:cNvSpPr>
            <a:spLocks noGrp="1"/>
          </p:cNvSpPr>
          <p:nvPr>
            <p:ph type="pic" sz="quarter" idx="32"/>
          </p:nvPr>
        </p:nvSpPr>
        <p:spPr>
          <a:xfrm>
            <a:off x="8171921" y="2168525"/>
            <a:ext cx="708142" cy="708142"/>
          </a:xfrm>
          <a:solidFill>
            <a:schemeClr val="bg1"/>
          </a:solidFill>
        </p:spPr>
        <p:txBody>
          <a:bodyPr anchor="ctr">
            <a:normAutofit/>
          </a:bodyPr>
          <a:lstStyle>
            <a:lvl1pPr algn="ctr">
              <a:defRPr sz="1200"/>
            </a:lvl1pPr>
          </a:lstStyle>
          <a:p>
            <a:endParaRPr lang="en-GB"/>
          </a:p>
        </p:txBody>
      </p:sp>
      <p:sp>
        <p:nvSpPr>
          <p:cNvPr id="27" name="Picture Placeholder 7">
            <a:extLst>
              <a:ext uri="{FF2B5EF4-FFF2-40B4-BE49-F238E27FC236}">
                <a16:creationId xmlns:a16="http://schemas.microsoft.com/office/drawing/2014/main" id="{B68E9B20-23BE-45E3-A9E8-2FEDACBBC87E}"/>
              </a:ext>
            </a:extLst>
          </p:cNvPr>
          <p:cNvSpPr>
            <a:spLocks noGrp="1"/>
          </p:cNvSpPr>
          <p:nvPr>
            <p:ph type="pic" sz="quarter" idx="33"/>
          </p:nvPr>
        </p:nvSpPr>
        <p:spPr>
          <a:xfrm>
            <a:off x="8171921" y="4314149"/>
            <a:ext cx="708142" cy="708142"/>
          </a:xfrm>
          <a:solidFill>
            <a:schemeClr val="bg1"/>
          </a:solidFill>
        </p:spPr>
        <p:txBody>
          <a:bodyPr anchor="ctr">
            <a:normAutofit/>
          </a:bodyPr>
          <a:lstStyle>
            <a:lvl1pPr algn="ctr">
              <a:defRPr sz="1200"/>
            </a:lvl1pPr>
          </a:lstStyle>
          <a:p>
            <a:endParaRPr lang="en-GB"/>
          </a:p>
        </p:txBody>
      </p:sp>
      <p:sp>
        <p:nvSpPr>
          <p:cNvPr id="3" name="Footer Placeholder 2">
            <a:extLst>
              <a:ext uri="{FF2B5EF4-FFF2-40B4-BE49-F238E27FC236}">
                <a16:creationId xmlns:a16="http://schemas.microsoft.com/office/drawing/2014/main" id="{8D688C42-6B7F-4E43-8DEB-5C0D24F3BF8A}"/>
              </a:ext>
            </a:extLst>
          </p:cNvPr>
          <p:cNvSpPr>
            <a:spLocks noGrp="1"/>
          </p:cNvSpPr>
          <p:nvPr>
            <p:ph type="ftr" sz="quarter" idx="34"/>
          </p:nvPr>
        </p:nvSpPr>
        <p:spPr/>
        <p:txBody>
          <a:bodyPr/>
          <a:lstStyle/>
          <a:p>
            <a:r>
              <a:rPr lang="en-GB" dirty="0"/>
              <a:t>Copyright© 2018 Sinch. All rights reserved. NDA Confidential.</a:t>
            </a:r>
          </a:p>
        </p:txBody>
      </p:sp>
      <p:sp>
        <p:nvSpPr>
          <p:cNvPr id="4" name="Slide Number Placeholder 3">
            <a:extLst>
              <a:ext uri="{FF2B5EF4-FFF2-40B4-BE49-F238E27FC236}">
                <a16:creationId xmlns:a16="http://schemas.microsoft.com/office/drawing/2014/main" id="{E6511105-F0A1-4906-8506-9602697FBD71}"/>
              </a:ext>
            </a:extLst>
          </p:cNvPr>
          <p:cNvSpPr>
            <a:spLocks noGrp="1"/>
          </p:cNvSpPr>
          <p:nvPr>
            <p:ph type="sldNum" sz="quarter" idx="35"/>
          </p:nvPr>
        </p:nvSpPr>
        <p:spPr/>
        <p:txBody>
          <a:bodyPr/>
          <a:lstStyle/>
          <a:p>
            <a:fld id="{7B5B176D-AD98-464F-9F48-2D39BCB07DB2}" type="slidenum">
              <a:rPr lang="en-GB" smtClean="0"/>
              <a:pPr/>
              <a:t>‹#›</a:t>
            </a:fld>
            <a:endParaRPr lang="en-GB"/>
          </a:p>
        </p:txBody>
      </p:sp>
    </p:spTree>
    <p:extLst>
      <p:ext uri="{BB962C8B-B14F-4D97-AF65-F5344CB8AC3E}">
        <p14:creationId xmlns:p14="http://schemas.microsoft.com/office/powerpoint/2010/main" val="2439904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Key message + Image + Colour 1">
    <p:bg>
      <p:bgPr>
        <a:solidFill>
          <a:schemeClr val="bg1">
            <a:lumMod val="95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3" name="Graphic 5">
            <a:extLst>
              <a:ext uri="{FF2B5EF4-FFF2-40B4-BE49-F238E27FC236}">
                <a16:creationId xmlns:a16="http://schemas.microsoft.com/office/drawing/2014/main" id="{1F8844F1-548A-4FBB-B876-A4049CDBE9E6}"/>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solidFill>
                <a:schemeClr val="bg1"/>
              </a:solidFill>
            </a:endParaRPr>
          </a:p>
        </p:txBody>
      </p:sp>
      <p:pic>
        <p:nvPicPr>
          <p:cNvPr id="4" name="Graphic 3">
            <a:extLst>
              <a:ext uri="{FF2B5EF4-FFF2-40B4-BE49-F238E27FC236}">
                <a16:creationId xmlns:a16="http://schemas.microsoft.com/office/drawing/2014/main" id="{0B59DB9A-9699-4BB4-8979-8EBFE237319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25" t="237" r="-1"/>
          <a:stretch/>
        </p:blipFill>
        <p:spPr>
          <a:xfrm>
            <a:off x="515939" y="512764"/>
            <a:ext cx="1943100" cy="1014962"/>
          </a:xfrm>
          <a:prstGeom prst="rect">
            <a:avLst/>
          </a:prstGeom>
        </p:spPr>
      </p:pic>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rmAutofit/>
          </a:bodyPr>
          <a:lstStyle>
            <a:lvl1pPr algn="ctr">
              <a:defRPr sz="4000">
                <a:solidFill>
                  <a:schemeClr val="accent2"/>
                </a:solidFill>
                <a:latin typeface="+mn-l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Nullam</a:t>
            </a:r>
            <a:r>
              <a:rPr lang="en-US" dirty="0"/>
              <a:t> </a:t>
            </a:r>
            <a:r>
              <a:rPr lang="en-US" dirty="0" err="1"/>
              <a:t>accumsan</a:t>
            </a:r>
            <a:r>
              <a:rPr lang="en-US" dirty="0"/>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tx1"/>
                </a:solidFill>
              </a:defRPr>
            </a:lvl1pPr>
          </a:lstStyle>
          <a:p>
            <a:r>
              <a:rPr lang="en-GB"/>
              <a:t>Copyright© 2019 Sinch. All rights reserved. NDA Confidential.</a:t>
            </a:r>
            <a:endParaRPr lang="en-GB" dirty="0"/>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dirty="0"/>
          </a:p>
        </p:txBody>
      </p:sp>
    </p:spTree>
    <p:extLst>
      <p:ext uri="{BB962C8B-B14F-4D97-AF65-F5344CB8AC3E}">
        <p14:creationId xmlns:p14="http://schemas.microsoft.com/office/powerpoint/2010/main" val="1219409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Key message + Image + Colour 2">
    <p:bg>
      <p:bgPr>
        <a:solidFill>
          <a:schemeClr val="bg1">
            <a:lumMod val="95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3" name="Graphic 5">
            <a:extLst>
              <a:ext uri="{FF2B5EF4-FFF2-40B4-BE49-F238E27FC236}">
                <a16:creationId xmlns:a16="http://schemas.microsoft.com/office/drawing/2014/main" id="{1F8844F1-548A-4FBB-B876-A4049CDBE9E6}"/>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solidFill>
                <a:schemeClr val="bg1"/>
              </a:solidFill>
            </a:endParaRPr>
          </a:p>
        </p:txBody>
      </p:sp>
      <p:pic>
        <p:nvPicPr>
          <p:cNvPr id="4" name="Graphic 3">
            <a:extLst>
              <a:ext uri="{FF2B5EF4-FFF2-40B4-BE49-F238E27FC236}">
                <a16:creationId xmlns:a16="http://schemas.microsoft.com/office/drawing/2014/main" id="{0B59DB9A-9699-4BB4-8979-8EBFE237319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25" t="237" r="-1"/>
          <a:stretch/>
        </p:blipFill>
        <p:spPr>
          <a:xfrm>
            <a:off x="515939" y="512764"/>
            <a:ext cx="1943100" cy="1014962"/>
          </a:xfrm>
          <a:prstGeom prst="rect">
            <a:avLst/>
          </a:prstGeom>
        </p:spPr>
      </p:pic>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rmAutofit/>
          </a:bodyPr>
          <a:lstStyle>
            <a:lvl1pPr algn="ctr">
              <a:defRPr sz="4000">
                <a:solidFill>
                  <a:schemeClr val="accent4"/>
                </a:solidFill>
                <a:latin typeface="+mn-l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Nullam</a:t>
            </a:r>
            <a:r>
              <a:rPr lang="en-US" dirty="0"/>
              <a:t> </a:t>
            </a:r>
            <a:r>
              <a:rPr lang="en-US" dirty="0" err="1"/>
              <a:t>accumsan</a:t>
            </a:r>
            <a:r>
              <a:rPr lang="en-US" dirty="0"/>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bg1"/>
                </a:solidFill>
              </a:defRPr>
            </a:lvl1pPr>
          </a:lstStyle>
          <a:p>
            <a:r>
              <a:rPr lang="en-GB"/>
              <a:t>Copyright© 2019 Sinch. All rights reserved. NDA Confidential.</a:t>
            </a:r>
            <a:endParaRPr lang="en-GB" dirty="0"/>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dirty="0"/>
          </a:p>
        </p:txBody>
      </p:sp>
    </p:spTree>
    <p:extLst>
      <p:ext uri="{BB962C8B-B14F-4D97-AF65-F5344CB8AC3E}">
        <p14:creationId xmlns:p14="http://schemas.microsoft.com/office/powerpoint/2010/main" val="346247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Key message + Image + Colour 3">
    <p:bg>
      <p:bgPr>
        <a:solidFill>
          <a:schemeClr val="bg1">
            <a:lumMod val="95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3" name="Graphic 5">
            <a:extLst>
              <a:ext uri="{FF2B5EF4-FFF2-40B4-BE49-F238E27FC236}">
                <a16:creationId xmlns:a16="http://schemas.microsoft.com/office/drawing/2014/main" id="{1F8844F1-548A-4FBB-B876-A4049CDBE9E6}"/>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solidFill>
                <a:schemeClr val="bg1"/>
              </a:solidFill>
            </a:endParaRPr>
          </a:p>
        </p:txBody>
      </p:sp>
      <p:pic>
        <p:nvPicPr>
          <p:cNvPr id="4" name="Graphic 3">
            <a:extLst>
              <a:ext uri="{FF2B5EF4-FFF2-40B4-BE49-F238E27FC236}">
                <a16:creationId xmlns:a16="http://schemas.microsoft.com/office/drawing/2014/main" id="{0B59DB9A-9699-4BB4-8979-8EBFE237319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25" t="237" r="-1"/>
          <a:stretch/>
        </p:blipFill>
        <p:spPr>
          <a:xfrm>
            <a:off x="515939" y="512764"/>
            <a:ext cx="1943100" cy="1014962"/>
          </a:xfrm>
          <a:prstGeom prst="rect">
            <a:avLst/>
          </a:prstGeom>
        </p:spPr>
      </p:pic>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rmAutofit/>
          </a:bodyPr>
          <a:lstStyle>
            <a:lvl1pPr algn="ctr">
              <a:defRPr sz="4000">
                <a:solidFill>
                  <a:schemeClr val="accent6"/>
                </a:solidFill>
                <a:latin typeface="+mn-l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Nullam</a:t>
            </a:r>
            <a:r>
              <a:rPr lang="en-US" dirty="0"/>
              <a:t> </a:t>
            </a:r>
            <a:r>
              <a:rPr lang="en-US" dirty="0" err="1"/>
              <a:t>accumsan</a:t>
            </a:r>
            <a:r>
              <a:rPr lang="en-US" dirty="0"/>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bg1"/>
                </a:solidFill>
              </a:defRPr>
            </a:lvl1pPr>
          </a:lstStyle>
          <a:p>
            <a:r>
              <a:rPr lang="en-GB"/>
              <a:t>Copyright© 2019 Sinch. All rights reserved. NDA Confidential.</a:t>
            </a:r>
            <a:endParaRPr lang="en-GB" dirty="0"/>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dirty="0"/>
          </a:p>
        </p:txBody>
      </p:sp>
    </p:spTree>
    <p:extLst>
      <p:ext uri="{BB962C8B-B14F-4D97-AF65-F5344CB8AC3E}">
        <p14:creationId xmlns:p14="http://schemas.microsoft.com/office/powerpoint/2010/main" val="202445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Key message + Image + Colour 4">
    <p:bg>
      <p:bgPr>
        <a:solidFill>
          <a:schemeClr val="bg1">
            <a:lumMod val="95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3" name="Graphic 5">
            <a:extLst>
              <a:ext uri="{FF2B5EF4-FFF2-40B4-BE49-F238E27FC236}">
                <a16:creationId xmlns:a16="http://schemas.microsoft.com/office/drawing/2014/main" id="{1F8844F1-548A-4FBB-B876-A4049CDBE9E6}"/>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solidFill>
                <a:schemeClr val="bg1"/>
              </a:solidFill>
            </a:endParaRPr>
          </a:p>
        </p:txBody>
      </p:sp>
      <p:pic>
        <p:nvPicPr>
          <p:cNvPr id="4" name="Graphic 3">
            <a:extLst>
              <a:ext uri="{FF2B5EF4-FFF2-40B4-BE49-F238E27FC236}">
                <a16:creationId xmlns:a16="http://schemas.microsoft.com/office/drawing/2014/main" id="{0B59DB9A-9699-4BB4-8979-8EBFE237319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25" t="237" r="-1"/>
          <a:stretch/>
        </p:blipFill>
        <p:spPr>
          <a:xfrm>
            <a:off x="515939" y="512764"/>
            <a:ext cx="1943100" cy="1014962"/>
          </a:xfrm>
          <a:prstGeom prst="rect">
            <a:avLst/>
          </a:prstGeom>
        </p:spPr>
      </p:pic>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rmAutofit/>
          </a:bodyPr>
          <a:lstStyle>
            <a:lvl1pPr algn="ctr">
              <a:defRPr sz="4000">
                <a:solidFill>
                  <a:schemeClr val="accent3"/>
                </a:solidFill>
                <a:latin typeface="+mn-l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Nullam</a:t>
            </a:r>
            <a:r>
              <a:rPr lang="en-US" dirty="0"/>
              <a:t> </a:t>
            </a:r>
            <a:r>
              <a:rPr lang="en-US" dirty="0" err="1"/>
              <a:t>accumsan</a:t>
            </a:r>
            <a:r>
              <a:rPr lang="en-US" dirty="0"/>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bg1"/>
                </a:solidFill>
              </a:defRPr>
            </a:lvl1pPr>
          </a:lstStyle>
          <a:p>
            <a:r>
              <a:rPr lang="en-GB"/>
              <a:t>Copyright© 2019 Sinch. All rights reserved. NDA Confidential.</a:t>
            </a:r>
            <a:endParaRPr lang="en-GB" dirty="0"/>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dirty="0"/>
          </a:p>
        </p:txBody>
      </p:sp>
    </p:spTree>
    <p:extLst>
      <p:ext uri="{BB962C8B-B14F-4D97-AF65-F5344CB8AC3E}">
        <p14:creationId xmlns:p14="http://schemas.microsoft.com/office/powerpoint/2010/main" val="3495217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Key Message + Image + Bubble Right 1">
    <p:bg>
      <p:bgPr>
        <a:solidFill>
          <a:schemeClr val="tx2"/>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BADCF8F-529B-4928-A8FF-900FB881DD28}"/>
              </a:ext>
            </a:extLst>
          </p:cNvPr>
          <p:cNvSpPr>
            <a:spLocks noGrp="1"/>
          </p:cNvSpPr>
          <p:nvPr>
            <p:ph type="pic" sz="quarter" idx="11"/>
          </p:nvPr>
        </p:nvSpPr>
        <p:spPr>
          <a:xfrm>
            <a:off x="5950081" y="534310"/>
            <a:ext cx="4899114" cy="5800229"/>
          </a:xfrm>
          <a:custGeom>
            <a:avLst/>
            <a:gdLst>
              <a:gd name="connsiteX0" fmla="*/ 2449557 w 4899114"/>
              <a:gd name="connsiteY0" fmla="*/ 0 h 5800229"/>
              <a:gd name="connsiteX1" fmla="*/ 4899114 w 4899114"/>
              <a:gd name="connsiteY1" fmla="*/ 2449558 h 5800229"/>
              <a:gd name="connsiteX2" fmla="*/ 3398485 w 4899114"/>
              <a:gd name="connsiteY2" fmla="*/ 4707859 h 5800229"/>
              <a:gd name="connsiteX3" fmla="*/ 1511664 w 4899114"/>
              <a:gd name="connsiteY3" fmla="*/ 5800229 h 5800229"/>
              <a:gd name="connsiteX4" fmla="*/ 1515342 w 4899114"/>
              <a:gd name="connsiteY4" fmla="*/ 4715215 h 5800229"/>
              <a:gd name="connsiteX5" fmla="*/ 0 w 4899114"/>
              <a:gd name="connsiteY5" fmla="*/ 2449558 h 5800229"/>
              <a:gd name="connsiteX6" fmla="*/ 2449557 w 4899114"/>
              <a:gd name="connsiteY6" fmla="*/ 0 h 580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9114" h="5800229">
                <a:moveTo>
                  <a:pt x="2449557" y="0"/>
                </a:moveTo>
                <a:cubicBezTo>
                  <a:pt x="3803066" y="0"/>
                  <a:pt x="4899114" y="1096048"/>
                  <a:pt x="4899114" y="2449558"/>
                </a:cubicBezTo>
                <a:cubicBezTo>
                  <a:pt x="4899114" y="3464690"/>
                  <a:pt x="4281208" y="4336380"/>
                  <a:pt x="3398485" y="4707859"/>
                </a:cubicBezTo>
                <a:lnTo>
                  <a:pt x="1511664" y="5800229"/>
                </a:lnTo>
                <a:lnTo>
                  <a:pt x="1515342" y="4715215"/>
                </a:lnTo>
                <a:cubicBezTo>
                  <a:pt x="625262" y="4347414"/>
                  <a:pt x="0" y="3472046"/>
                  <a:pt x="0" y="2449558"/>
                </a:cubicBezTo>
                <a:cubicBezTo>
                  <a:pt x="0" y="1096048"/>
                  <a:pt x="1096048" y="0"/>
                  <a:pt x="2449557" y="0"/>
                </a:cubicBezTo>
                <a:close/>
              </a:path>
            </a:pathLst>
          </a:custGeom>
          <a:solidFill>
            <a:schemeClr val="bg1">
              <a:lumMod val="95000"/>
            </a:schemeClr>
          </a:solidFill>
        </p:spPr>
        <p:txBody>
          <a:bodyPr wrap="square" bIns="792000" anchor="ctr">
            <a:noAutofit/>
          </a:bodyPr>
          <a:lstStyle>
            <a:lvl1pPr algn="ctr">
              <a:defRPr/>
            </a:lvl1pPr>
          </a:lstStyle>
          <a:p>
            <a:endParaRPr lang="en-GB" dirty="0"/>
          </a:p>
        </p:txBody>
      </p:sp>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25" t="237" r="-1"/>
          <a:stretch/>
        </p:blipFill>
        <p:spPr>
          <a:xfrm>
            <a:off x="515939" y="512764"/>
            <a:ext cx="1943100" cy="1014962"/>
          </a:xfrm>
          <a:prstGeom prst="rect">
            <a:avLst/>
          </a:prstGeom>
        </p:spPr>
      </p:pic>
      <p:sp>
        <p:nvSpPr>
          <p:cNvPr id="29" name="Graphic 5">
            <a:extLst>
              <a:ext uri="{FF2B5EF4-FFF2-40B4-BE49-F238E27FC236}">
                <a16:creationId xmlns:a16="http://schemas.microsoft.com/office/drawing/2014/main" id="{090084CC-72B9-4E25-96A8-C58A56507FF8}"/>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solidFill>
          <a:ln w="5412" cap="flat">
            <a:noFill/>
            <a:prstDash val="solid"/>
            <a:miter/>
          </a:ln>
        </p:spPr>
        <p:txBody>
          <a:bodyPr rtlCol="0" anchor="ctr"/>
          <a:lstStyle/>
          <a:p>
            <a:endParaRPr lang="en-GB"/>
          </a:p>
        </p:txBody>
      </p:sp>
      <p:sp>
        <p:nvSpPr>
          <p:cNvPr id="16" name="Text Placeholder 11">
            <a:extLst>
              <a:ext uri="{FF2B5EF4-FFF2-40B4-BE49-F238E27FC236}">
                <a16:creationId xmlns:a16="http://schemas.microsoft.com/office/drawing/2014/main" id="{B7581381-AB21-442B-9E8D-0D37479D758B}"/>
              </a:ext>
            </a:extLst>
          </p:cNvPr>
          <p:cNvSpPr>
            <a:spLocks noGrp="1"/>
          </p:cNvSpPr>
          <p:nvPr>
            <p:ph type="body" sz="quarter" idx="12" hasCustomPrompt="1"/>
          </p:nvPr>
        </p:nvSpPr>
        <p:spPr>
          <a:xfrm>
            <a:off x="528639" y="1685070"/>
            <a:ext cx="5135561" cy="3494223"/>
          </a:xfrm>
        </p:spPr>
        <p:txBody>
          <a:bodyPr anchor="ctr">
            <a:normAutofit/>
          </a:bodyPr>
          <a:lstStyle>
            <a:lvl1pPr algn="ctr">
              <a:defRPr sz="2800">
                <a:solidFill>
                  <a:schemeClr val="accent2"/>
                </a:solidFill>
                <a:latin typeface="+mn-lt"/>
              </a:defRPr>
            </a:lvl1pPr>
          </a:lstStyle>
          <a:p>
            <a:pPr lvl="0"/>
            <a:r>
              <a:rPr lang="en-US" dirty="0"/>
              <a:t>Lorem ipsum dolor </a:t>
            </a:r>
            <a:br>
              <a:rPr lang="en-US" dirty="0"/>
            </a:br>
            <a:r>
              <a:rPr lang="en-US" dirty="0"/>
              <a:t>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Nullam</a:t>
            </a:r>
            <a:r>
              <a:rPr lang="en-US" dirty="0"/>
              <a:t> </a:t>
            </a:r>
            <a:r>
              <a:rPr lang="en-US" dirty="0" err="1"/>
              <a:t>accumsan</a:t>
            </a:r>
            <a:r>
              <a:rPr lang="en-US" dirty="0"/>
              <a:t> diam.</a:t>
            </a:r>
          </a:p>
        </p:txBody>
      </p:sp>
      <p:sp>
        <p:nvSpPr>
          <p:cNvPr id="2" name="Footer Placeholder 1">
            <a:extLst>
              <a:ext uri="{FF2B5EF4-FFF2-40B4-BE49-F238E27FC236}">
                <a16:creationId xmlns:a16="http://schemas.microsoft.com/office/drawing/2014/main" id="{8D2BF939-26B6-4D93-9E26-CCC249AFC9C7}"/>
              </a:ext>
            </a:extLst>
          </p:cNvPr>
          <p:cNvSpPr>
            <a:spLocks noGrp="1"/>
          </p:cNvSpPr>
          <p:nvPr>
            <p:ph type="ftr" sz="quarter" idx="13"/>
          </p:nvPr>
        </p:nvSpPr>
        <p:spPr/>
        <p:txBody>
          <a:bodyPr/>
          <a:lstStyle/>
          <a:p>
            <a:r>
              <a:rPr lang="en-GB"/>
              <a:t>Copyright© 2019 Sinch. All rights reserved. NDA Confidential.</a:t>
            </a:r>
            <a:endParaRPr lang="en-GB" dirty="0"/>
          </a:p>
        </p:txBody>
      </p:sp>
      <p:sp>
        <p:nvSpPr>
          <p:cNvPr id="3" name="Slide Number Placeholder 2">
            <a:extLst>
              <a:ext uri="{FF2B5EF4-FFF2-40B4-BE49-F238E27FC236}">
                <a16:creationId xmlns:a16="http://schemas.microsoft.com/office/drawing/2014/main" id="{4C4C12FE-7798-4696-9F86-46C00E20697E}"/>
              </a:ext>
            </a:extLst>
          </p:cNvPr>
          <p:cNvSpPr>
            <a:spLocks noGrp="1"/>
          </p:cNvSpPr>
          <p:nvPr>
            <p:ph type="sldNum" sz="quarter" idx="14"/>
          </p:nvPr>
        </p:nvSpPr>
        <p:spPr/>
        <p:txBody>
          <a:bodyPr/>
          <a:lstStyle/>
          <a:p>
            <a:fld id="{7B5B176D-AD98-464F-9F48-2D39BCB07DB2}" type="slidenum">
              <a:rPr lang="en-GB" smtClean="0"/>
              <a:pPr/>
              <a:t>‹#›</a:t>
            </a:fld>
            <a:endParaRPr lang="en-GB" dirty="0"/>
          </a:p>
        </p:txBody>
      </p:sp>
    </p:spTree>
    <p:extLst>
      <p:ext uri="{BB962C8B-B14F-4D97-AF65-F5344CB8AC3E}">
        <p14:creationId xmlns:p14="http://schemas.microsoft.com/office/powerpoint/2010/main" val="1147612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Key Message + Image + Bubble Right 2">
    <p:bg>
      <p:bgPr>
        <a:solidFill>
          <a:schemeClr val="accent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25" t="237" r="-1"/>
          <a:stretch/>
        </p:blipFill>
        <p:spPr>
          <a:xfrm>
            <a:off x="515939" y="512764"/>
            <a:ext cx="1943100" cy="1014962"/>
          </a:xfrm>
          <a:prstGeom prst="rect">
            <a:avLst/>
          </a:prstGeom>
        </p:spPr>
      </p:pic>
      <p:sp>
        <p:nvSpPr>
          <p:cNvPr id="29" name="Graphic 5">
            <a:extLst>
              <a:ext uri="{FF2B5EF4-FFF2-40B4-BE49-F238E27FC236}">
                <a16:creationId xmlns:a16="http://schemas.microsoft.com/office/drawing/2014/main" id="{090084CC-72B9-4E25-96A8-C58A56507FF8}"/>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p>
        </p:txBody>
      </p:sp>
      <p:sp>
        <p:nvSpPr>
          <p:cNvPr id="10" name="Picture Placeholder 9">
            <a:extLst>
              <a:ext uri="{FF2B5EF4-FFF2-40B4-BE49-F238E27FC236}">
                <a16:creationId xmlns:a16="http://schemas.microsoft.com/office/drawing/2014/main" id="{97EA6F74-CC9E-48FC-A7FC-1638BFE511D9}"/>
              </a:ext>
            </a:extLst>
          </p:cNvPr>
          <p:cNvSpPr>
            <a:spLocks noGrp="1"/>
          </p:cNvSpPr>
          <p:nvPr>
            <p:ph type="pic" sz="quarter" idx="11"/>
          </p:nvPr>
        </p:nvSpPr>
        <p:spPr>
          <a:xfrm>
            <a:off x="5950081" y="534310"/>
            <a:ext cx="4899114" cy="5800229"/>
          </a:xfrm>
          <a:custGeom>
            <a:avLst/>
            <a:gdLst>
              <a:gd name="connsiteX0" fmla="*/ 2449557 w 4899114"/>
              <a:gd name="connsiteY0" fmla="*/ 0 h 5800229"/>
              <a:gd name="connsiteX1" fmla="*/ 4899114 w 4899114"/>
              <a:gd name="connsiteY1" fmla="*/ 2449558 h 5800229"/>
              <a:gd name="connsiteX2" fmla="*/ 3398485 w 4899114"/>
              <a:gd name="connsiteY2" fmla="*/ 4707859 h 5800229"/>
              <a:gd name="connsiteX3" fmla="*/ 1511664 w 4899114"/>
              <a:gd name="connsiteY3" fmla="*/ 5800229 h 5800229"/>
              <a:gd name="connsiteX4" fmla="*/ 1515342 w 4899114"/>
              <a:gd name="connsiteY4" fmla="*/ 4715215 h 5800229"/>
              <a:gd name="connsiteX5" fmla="*/ 0 w 4899114"/>
              <a:gd name="connsiteY5" fmla="*/ 2449558 h 5800229"/>
              <a:gd name="connsiteX6" fmla="*/ 2449557 w 4899114"/>
              <a:gd name="connsiteY6" fmla="*/ 0 h 580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9114" h="5800229">
                <a:moveTo>
                  <a:pt x="2449557" y="0"/>
                </a:moveTo>
                <a:cubicBezTo>
                  <a:pt x="3803066" y="0"/>
                  <a:pt x="4899114" y="1096048"/>
                  <a:pt x="4899114" y="2449558"/>
                </a:cubicBezTo>
                <a:cubicBezTo>
                  <a:pt x="4899114" y="3464690"/>
                  <a:pt x="4281208" y="4336380"/>
                  <a:pt x="3398485" y="4707859"/>
                </a:cubicBezTo>
                <a:lnTo>
                  <a:pt x="1511664" y="5800229"/>
                </a:lnTo>
                <a:lnTo>
                  <a:pt x="1515342" y="4715215"/>
                </a:lnTo>
                <a:cubicBezTo>
                  <a:pt x="625262" y="4347414"/>
                  <a:pt x="0" y="3472046"/>
                  <a:pt x="0" y="2449558"/>
                </a:cubicBezTo>
                <a:cubicBezTo>
                  <a:pt x="0" y="1096048"/>
                  <a:pt x="1096048" y="0"/>
                  <a:pt x="2449557" y="0"/>
                </a:cubicBezTo>
                <a:close/>
              </a:path>
            </a:pathLst>
          </a:custGeom>
          <a:solidFill>
            <a:schemeClr val="bg1">
              <a:lumMod val="95000"/>
            </a:schemeClr>
          </a:solidFill>
        </p:spPr>
        <p:txBody>
          <a:bodyPr wrap="square" bIns="792000" anchor="ctr">
            <a:noAutofit/>
          </a:bodyPr>
          <a:lstStyle>
            <a:lvl1pPr algn="ctr">
              <a:defRPr/>
            </a:lvl1pPr>
          </a:lstStyle>
          <a:p>
            <a:endParaRPr lang="en-GB"/>
          </a:p>
        </p:txBody>
      </p:sp>
      <p:sp>
        <p:nvSpPr>
          <p:cNvPr id="13" name="Text Placeholder 11">
            <a:extLst>
              <a:ext uri="{FF2B5EF4-FFF2-40B4-BE49-F238E27FC236}">
                <a16:creationId xmlns:a16="http://schemas.microsoft.com/office/drawing/2014/main" id="{D887E883-0A97-4EB8-A3B5-4C2FABD63557}"/>
              </a:ext>
            </a:extLst>
          </p:cNvPr>
          <p:cNvSpPr>
            <a:spLocks noGrp="1"/>
          </p:cNvSpPr>
          <p:nvPr>
            <p:ph type="body" sz="quarter" idx="12" hasCustomPrompt="1"/>
          </p:nvPr>
        </p:nvSpPr>
        <p:spPr>
          <a:xfrm>
            <a:off x="528639" y="1685070"/>
            <a:ext cx="5135561" cy="3494223"/>
          </a:xfrm>
        </p:spPr>
        <p:txBody>
          <a:bodyPr anchor="ctr">
            <a:normAutofit/>
          </a:bodyPr>
          <a:lstStyle>
            <a:lvl1pPr algn="ctr">
              <a:defRPr sz="2800">
                <a:solidFill>
                  <a:schemeClr val="accent4"/>
                </a:solidFill>
                <a:latin typeface="+mn-lt"/>
              </a:defRPr>
            </a:lvl1pPr>
          </a:lstStyle>
          <a:p>
            <a:pPr lvl="0"/>
            <a:r>
              <a:rPr lang="en-US" dirty="0"/>
              <a:t>Lorem ipsum dolor </a:t>
            </a:r>
            <a:br>
              <a:rPr lang="en-US" dirty="0"/>
            </a:br>
            <a:r>
              <a:rPr lang="en-US" dirty="0"/>
              <a:t>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Nullam</a:t>
            </a:r>
            <a:r>
              <a:rPr lang="en-US" dirty="0"/>
              <a:t> </a:t>
            </a:r>
            <a:r>
              <a:rPr lang="en-US" dirty="0" err="1"/>
              <a:t>accumsan</a:t>
            </a:r>
            <a:r>
              <a:rPr lang="en-US" dirty="0"/>
              <a:t> diam.</a:t>
            </a:r>
          </a:p>
        </p:txBody>
      </p:sp>
      <p:sp>
        <p:nvSpPr>
          <p:cNvPr id="4" name="Footer Placeholder 3">
            <a:extLst>
              <a:ext uri="{FF2B5EF4-FFF2-40B4-BE49-F238E27FC236}">
                <a16:creationId xmlns:a16="http://schemas.microsoft.com/office/drawing/2014/main" id="{B456D1BA-E04C-49D4-84D7-3FFC16881384}"/>
              </a:ext>
            </a:extLst>
          </p:cNvPr>
          <p:cNvSpPr>
            <a:spLocks noGrp="1"/>
          </p:cNvSpPr>
          <p:nvPr>
            <p:ph type="ftr" sz="quarter" idx="13"/>
          </p:nvPr>
        </p:nvSpPr>
        <p:spPr/>
        <p:txBody>
          <a:bodyPr/>
          <a:lstStyle>
            <a:lvl1pPr>
              <a:defRPr>
                <a:solidFill>
                  <a:schemeClr val="bg1"/>
                </a:solidFill>
              </a:defRPr>
            </a:lvl1pPr>
          </a:lstStyle>
          <a:p>
            <a:r>
              <a:rPr lang="en-GB"/>
              <a:t>Copyright© 2019 Sinch. All rights reserved. NDA Confidential.</a:t>
            </a:r>
            <a:endParaRPr lang="en-GB" dirty="0"/>
          </a:p>
        </p:txBody>
      </p:sp>
      <p:sp>
        <p:nvSpPr>
          <p:cNvPr id="5" name="Slide Number Placeholder 4">
            <a:extLst>
              <a:ext uri="{FF2B5EF4-FFF2-40B4-BE49-F238E27FC236}">
                <a16:creationId xmlns:a16="http://schemas.microsoft.com/office/drawing/2014/main" id="{41BDF814-826F-49E7-855A-BBD212C2B568}"/>
              </a:ext>
            </a:extLst>
          </p:cNvPr>
          <p:cNvSpPr>
            <a:spLocks noGrp="1"/>
          </p:cNvSpPr>
          <p:nvPr>
            <p:ph type="sldNum" sz="quarter" idx="14"/>
          </p:nvPr>
        </p:nvSpPr>
        <p:spPr/>
        <p:txBody>
          <a:bodyPr/>
          <a:lstStyle>
            <a:lvl1pPr>
              <a:defRPr>
                <a:solidFill>
                  <a:schemeClr val="bg1"/>
                </a:solidFill>
              </a:defRPr>
            </a:lvl1pPr>
          </a:lstStyle>
          <a:p>
            <a:fld id="{7B5B176D-AD98-464F-9F48-2D39BCB07DB2}" type="slidenum">
              <a:rPr lang="en-GB" smtClean="0"/>
              <a:pPr/>
              <a:t>‹#›</a:t>
            </a:fld>
            <a:endParaRPr lang="en-GB" dirty="0"/>
          </a:p>
        </p:txBody>
      </p:sp>
    </p:spTree>
    <p:extLst>
      <p:ext uri="{BB962C8B-B14F-4D97-AF65-F5344CB8AC3E}">
        <p14:creationId xmlns:p14="http://schemas.microsoft.com/office/powerpoint/2010/main" val="366919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Key Message + Image + Bubble Right 3">
    <p:bg>
      <p:bgPr>
        <a:solidFill>
          <a:schemeClr val="accent2"/>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25" t="237" r="-1"/>
          <a:stretch/>
        </p:blipFill>
        <p:spPr>
          <a:xfrm>
            <a:off x="515939" y="512764"/>
            <a:ext cx="1943100" cy="1014962"/>
          </a:xfrm>
          <a:prstGeom prst="rect">
            <a:avLst/>
          </a:prstGeom>
        </p:spPr>
      </p:pic>
      <p:sp>
        <p:nvSpPr>
          <p:cNvPr id="29" name="Graphic 5">
            <a:extLst>
              <a:ext uri="{FF2B5EF4-FFF2-40B4-BE49-F238E27FC236}">
                <a16:creationId xmlns:a16="http://schemas.microsoft.com/office/drawing/2014/main" id="{090084CC-72B9-4E25-96A8-C58A56507FF8}"/>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p>
        </p:txBody>
      </p:sp>
      <p:sp>
        <p:nvSpPr>
          <p:cNvPr id="9" name="Picture Placeholder 8">
            <a:extLst>
              <a:ext uri="{FF2B5EF4-FFF2-40B4-BE49-F238E27FC236}">
                <a16:creationId xmlns:a16="http://schemas.microsoft.com/office/drawing/2014/main" id="{F9883486-5134-4B87-B3A8-D4DDED0308C4}"/>
              </a:ext>
            </a:extLst>
          </p:cNvPr>
          <p:cNvSpPr>
            <a:spLocks noGrp="1"/>
          </p:cNvSpPr>
          <p:nvPr>
            <p:ph type="pic" sz="quarter" idx="11"/>
          </p:nvPr>
        </p:nvSpPr>
        <p:spPr>
          <a:xfrm>
            <a:off x="5950081" y="534310"/>
            <a:ext cx="4899114" cy="5800229"/>
          </a:xfrm>
          <a:custGeom>
            <a:avLst/>
            <a:gdLst>
              <a:gd name="connsiteX0" fmla="*/ 2449557 w 4899114"/>
              <a:gd name="connsiteY0" fmla="*/ 0 h 5800229"/>
              <a:gd name="connsiteX1" fmla="*/ 4899114 w 4899114"/>
              <a:gd name="connsiteY1" fmla="*/ 2449558 h 5800229"/>
              <a:gd name="connsiteX2" fmla="*/ 3398485 w 4899114"/>
              <a:gd name="connsiteY2" fmla="*/ 4707859 h 5800229"/>
              <a:gd name="connsiteX3" fmla="*/ 1511664 w 4899114"/>
              <a:gd name="connsiteY3" fmla="*/ 5800229 h 5800229"/>
              <a:gd name="connsiteX4" fmla="*/ 1515342 w 4899114"/>
              <a:gd name="connsiteY4" fmla="*/ 4715215 h 5800229"/>
              <a:gd name="connsiteX5" fmla="*/ 0 w 4899114"/>
              <a:gd name="connsiteY5" fmla="*/ 2449558 h 5800229"/>
              <a:gd name="connsiteX6" fmla="*/ 2449557 w 4899114"/>
              <a:gd name="connsiteY6" fmla="*/ 0 h 580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9114" h="5800229">
                <a:moveTo>
                  <a:pt x="2449557" y="0"/>
                </a:moveTo>
                <a:cubicBezTo>
                  <a:pt x="3803066" y="0"/>
                  <a:pt x="4899114" y="1096048"/>
                  <a:pt x="4899114" y="2449558"/>
                </a:cubicBezTo>
                <a:cubicBezTo>
                  <a:pt x="4899114" y="3464690"/>
                  <a:pt x="4281208" y="4336380"/>
                  <a:pt x="3398485" y="4707859"/>
                </a:cubicBezTo>
                <a:lnTo>
                  <a:pt x="1511664" y="5800229"/>
                </a:lnTo>
                <a:lnTo>
                  <a:pt x="1515342" y="4715215"/>
                </a:lnTo>
                <a:cubicBezTo>
                  <a:pt x="625262" y="4347414"/>
                  <a:pt x="0" y="3472046"/>
                  <a:pt x="0" y="2449558"/>
                </a:cubicBezTo>
                <a:cubicBezTo>
                  <a:pt x="0" y="1096048"/>
                  <a:pt x="1096048" y="0"/>
                  <a:pt x="2449557" y="0"/>
                </a:cubicBezTo>
                <a:close/>
              </a:path>
            </a:pathLst>
          </a:custGeom>
          <a:solidFill>
            <a:schemeClr val="bg1">
              <a:lumMod val="95000"/>
            </a:schemeClr>
          </a:solidFill>
        </p:spPr>
        <p:txBody>
          <a:bodyPr wrap="square" bIns="792000" anchor="ctr">
            <a:noAutofit/>
          </a:bodyPr>
          <a:lstStyle>
            <a:lvl1pPr algn="ctr">
              <a:defRPr/>
            </a:lvl1pPr>
          </a:lstStyle>
          <a:p>
            <a:endParaRPr lang="en-GB"/>
          </a:p>
        </p:txBody>
      </p:sp>
      <p:sp>
        <p:nvSpPr>
          <p:cNvPr id="10" name="Text Placeholder 11">
            <a:extLst>
              <a:ext uri="{FF2B5EF4-FFF2-40B4-BE49-F238E27FC236}">
                <a16:creationId xmlns:a16="http://schemas.microsoft.com/office/drawing/2014/main" id="{C8E937BB-B8FC-4D98-B216-2273022BE4A7}"/>
              </a:ext>
            </a:extLst>
          </p:cNvPr>
          <p:cNvSpPr>
            <a:spLocks noGrp="1"/>
          </p:cNvSpPr>
          <p:nvPr>
            <p:ph type="body" sz="quarter" idx="12" hasCustomPrompt="1"/>
          </p:nvPr>
        </p:nvSpPr>
        <p:spPr>
          <a:xfrm>
            <a:off x="528639" y="1685070"/>
            <a:ext cx="5135561" cy="3494223"/>
          </a:xfrm>
        </p:spPr>
        <p:txBody>
          <a:bodyPr anchor="ctr">
            <a:normAutofit/>
          </a:bodyPr>
          <a:lstStyle>
            <a:lvl1pPr algn="ctr">
              <a:defRPr sz="2800">
                <a:solidFill>
                  <a:schemeClr val="accent6"/>
                </a:solidFill>
                <a:latin typeface="+mn-lt"/>
              </a:defRPr>
            </a:lvl1pPr>
          </a:lstStyle>
          <a:p>
            <a:pPr lvl="0"/>
            <a:r>
              <a:rPr lang="en-US" dirty="0"/>
              <a:t>Lorem ipsum dolor </a:t>
            </a:r>
            <a:br>
              <a:rPr lang="en-US" dirty="0"/>
            </a:br>
            <a:r>
              <a:rPr lang="en-US" dirty="0"/>
              <a:t>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Nullam</a:t>
            </a:r>
            <a:r>
              <a:rPr lang="en-US" dirty="0"/>
              <a:t> </a:t>
            </a:r>
            <a:r>
              <a:rPr lang="en-US" dirty="0" err="1"/>
              <a:t>accumsan</a:t>
            </a:r>
            <a:r>
              <a:rPr lang="en-US" dirty="0"/>
              <a:t> diam.</a:t>
            </a:r>
          </a:p>
        </p:txBody>
      </p:sp>
      <p:sp>
        <p:nvSpPr>
          <p:cNvPr id="7" name="Footer Placeholder 3">
            <a:extLst>
              <a:ext uri="{FF2B5EF4-FFF2-40B4-BE49-F238E27FC236}">
                <a16:creationId xmlns:a16="http://schemas.microsoft.com/office/drawing/2014/main" id="{88E8F8A1-80BF-4835-AA3A-AC85C5C9B87C}"/>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a:t>Copyright© 2019 Sinch. All rights reserved. NDA Confidential.</a:t>
            </a:r>
            <a:endParaRPr lang="en-GB" dirty="0"/>
          </a:p>
        </p:txBody>
      </p:sp>
      <p:sp>
        <p:nvSpPr>
          <p:cNvPr id="8" name="Slide Number Placeholder 4">
            <a:extLst>
              <a:ext uri="{FF2B5EF4-FFF2-40B4-BE49-F238E27FC236}">
                <a16:creationId xmlns:a16="http://schemas.microsoft.com/office/drawing/2014/main" id="{FAA691D4-CF1D-48D8-8534-2302432735B7}"/>
              </a:ext>
            </a:extLst>
          </p:cNvPr>
          <p:cNvSpPr>
            <a:spLocks noGrp="1"/>
          </p:cNvSpPr>
          <p:nvPr>
            <p:ph type="sldNum" sz="quarter" idx="14"/>
          </p:nvPr>
        </p:nvSpPr>
        <p:spPr>
          <a:xfrm>
            <a:off x="11325225" y="6491092"/>
            <a:ext cx="350838" cy="138499"/>
          </a:xfrm>
        </p:spPr>
        <p:txBody>
          <a:bodyPr/>
          <a:lstStyle>
            <a:lvl1pPr>
              <a:defRPr>
                <a:solidFill>
                  <a:schemeClr val="bg1"/>
                </a:solidFill>
              </a:defRPr>
            </a:lvl1pPr>
          </a:lstStyle>
          <a:p>
            <a:fld id="{7B5B176D-AD98-464F-9F48-2D39BCB07DB2}" type="slidenum">
              <a:rPr lang="en-GB" smtClean="0"/>
              <a:pPr/>
              <a:t>‹#›</a:t>
            </a:fld>
            <a:endParaRPr lang="en-GB" dirty="0"/>
          </a:p>
        </p:txBody>
      </p:sp>
    </p:spTree>
    <p:extLst>
      <p:ext uri="{BB962C8B-B14F-4D97-AF65-F5344CB8AC3E}">
        <p14:creationId xmlns:p14="http://schemas.microsoft.com/office/powerpoint/2010/main" val="273897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Key Message + Image + Bubble Right 4">
    <p:bg>
      <p:bgPr>
        <a:solidFill>
          <a:schemeClr val="tx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25" t="237" r="-1"/>
          <a:stretch/>
        </p:blipFill>
        <p:spPr>
          <a:xfrm>
            <a:off x="515939" y="512764"/>
            <a:ext cx="1943100" cy="1014962"/>
          </a:xfrm>
          <a:prstGeom prst="rect">
            <a:avLst/>
          </a:prstGeom>
        </p:spPr>
      </p:pic>
      <p:sp>
        <p:nvSpPr>
          <p:cNvPr id="29" name="Graphic 5">
            <a:extLst>
              <a:ext uri="{FF2B5EF4-FFF2-40B4-BE49-F238E27FC236}">
                <a16:creationId xmlns:a16="http://schemas.microsoft.com/office/drawing/2014/main" id="{090084CC-72B9-4E25-96A8-C58A56507FF8}"/>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p>
        </p:txBody>
      </p:sp>
      <p:sp>
        <p:nvSpPr>
          <p:cNvPr id="10" name="Picture Placeholder 9">
            <a:extLst>
              <a:ext uri="{FF2B5EF4-FFF2-40B4-BE49-F238E27FC236}">
                <a16:creationId xmlns:a16="http://schemas.microsoft.com/office/drawing/2014/main" id="{2D9EE0A2-74DB-4657-8B99-12D2ED29636E}"/>
              </a:ext>
            </a:extLst>
          </p:cNvPr>
          <p:cNvSpPr>
            <a:spLocks noGrp="1"/>
          </p:cNvSpPr>
          <p:nvPr>
            <p:ph type="pic" sz="quarter" idx="11"/>
          </p:nvPr>
        </p:nvSpPr>
        <p:spPr>
          <a:xfrm>
            <a:off x="5950081" y="534310"/>
            <a:ext cx="4899114" cy="5800229"/>
          </a:xfrm>
          <a:custGeom>
            <a:avLst/>
            <a:gdLst>
              <a:gd name="connsiteX0" fmla="*/ 2449557 w 4899114"/>
              <a:gd name="connsiteY0" fmla="*/ 0 h 5800229"/>
              <a:gd name="connsiteX1" fmla="*/ 4899114 w 4899114"/>
              <a:gd name="connsiteY1" fmla="*/ 2449558 h 5800229"/>
              <a:gd name="connsiteX2" fmla="*/ 3398485 w 4899114"/>
              <a:gd name="connsiteY2" fmla="*/ 4707859 h 5800229"/>
              <a:gd name="connsiteX3" fmla="*/ 1511664 w 4899114"/>
              <a:gd name="connsiteY3" fmla="*/ 5800229 h 5800229"/>
              <a:gd name="connsiteX4" fmla="*/ 1515342 w 4899114"/>
              <a:gd name="connsiteY4" fmla="*/ 4715215 h 5800229"/>
              <a:gd name="connsiteX5" fmla="*/ 0 w 4899114"/>
              <a:gd name="connsiteY5" fmla="*/ 2449558 h 5800229"/>
              <a:gd name="connsiteX6" fmla="*/ 2449557 w 4899114"/>
              <a:gd name="connsiteY6" fmla="*/ 0 h 580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9114" h="5800229">
                <a:moveTo>
                  <a:pt x="2449557" y="0"/>
                </a:moveTo>
                <a:cubicBezTo>
                  <a:pt x="3803066" y="0"/>
                  <a:pt x="4899114" y="1096048"/>
                  <a:pt x="4899114" y="2449558"/>
                </a:cubicBezTo>
                <a:cubicBezTo>
                  <a:pt x="4899114" y="3464690"/>
                  <a:pt x="4281208" y="4336380"/>
                  <a:pt x="3398485" y="4707859"/>
                </a:cubicBezTo>
                <a:lnTo>
                  <a:pt x="1511664" y="5800229"/>
                </a:lnTo>
                <a:lnTo>
                  <a:pt x="1515342" y="4715215"/>
                </a:lnTo>
                <a:cubicBezTo>
                  <a:pt x="625262" y="4347414"/>
                  <a:pt x="0" y="3472046"/>
                  <a:pt x="0" y="2449558"/>
                </a:cubicBezTo>
                <a:cubicBezTo>
                  <a:pt x="0" y="1096048"/>
                  <a:pt x="1096048" y="0"/>
                  <a:pt x="2449557" y="0"/>
                </a:cubicBezTo>
                <a:close/>
              </a:path>
            </a:pathLst>
          </a:custGeom>
          <a:solidFill>
            <a:schemeClr val="bg1">
              <a:lumMod val="95000"/>
            </a:schemeClr>
          </a:solidFill>
        </p:spPr>
        <p:txBody>
          <a:bodyPr wrap="square" bIns="792000" anchor="ctr">
            <a:noAutofit/>
          </a:bodyPr>
          <a:lstStyle>
            <a:lvl1pPr algn="ctr">
              <a:defRPr/>
            </a:lvl1pPr>
          </a:lstStyle>
          <a:p>
            <a:endParaRPr lang="en-GB"/>
          </a:p>
        </p:txBody>
      </p:sp>
      <p:sp>
        <p:nvSpPr>
          <p:cNvPr id="11" name="Text Placeholder 11">
            <a:extLst>
              <a:ext uri="{FF2B5EF4-FFF2-40B4-BE49-F238E27FC236}">
                <a16:creationId xmlns:a16="http://schemas.microsoft.com/office/drawing/2014/main" id="{DB742F57-77A1-4156-9029-91F4211533D2}"/>
              </a:ext>
            </a:extLst>
          </p:cNvPr>
          <p:cNvSpPr>
            <a:spLocks noGrp="1"/>
          </p:cNvSpPr>
          <p:nvPr>
            <p:ph type="body" sz="quarter" idx="12" hasCustomPrompt="1"/>
          </p:nvPr>
        </p:nvSpPr>
        <p:spPr>
          <a:xfrm>
            <a:off x="528639" y="1685070"/>
            <a:ext cx="5135561" cy="3494223"/>
          </a:xfrm>
        </p:spPr>
        <p:txBody>
          <a:bodyPr anchor="ctr">
            <a:normAutofit/>
          </a:bodyPr>
          <a:lstStyle>
            <a:lvl1pPr algn="ctr">
              <a:defRPr sz="2800">
                <a:solidFill>
                  <a:schemeClr val="accent3"/>
                </a:solidFill>
                <a:latin typeface="+mn-lt"/>
              </a:defRPr>
            </a:lvl1pPr>
          </a:lstStyle>
          <a:p>
            <a:pPr lvl="0"/>
            <a:r>
              <a:rPr lang="en-US" dirty="0"/>
              <a:t>Lorem ipsum dolor </a:t>
            </a:r>
            <a:br>
              <a:rPr lang="en-US" dirty="0"/>
            </a:br>
            <a:r>
              <a:rPr lang="en-US" dirty="0"/>
              <a:t>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Nullam</a:t>
            </a:r>
            <a:r>
              <a:rPr lang="en-US" dirty="0"/>
              <a:t> </a:t>
            </a:r>
            <a:r>
              <a:rPr lang="en-US" dirty="0" err="1"/>
              <a:t>accumsan</a:t>
            </a:r>
            <a:r>
              <a:rPr lang="en-US" dirty="0"/>
              <a:t> diam.</a:t>
            </a:r>
          </a:p>
        </p:txBody>
      </p:sp>
      <p:sp>
        <p:nvSpPr>
          <p:cNvPr id="7" name="Footer Placeholder 3">
            <a:extLst>
              <a:ext uri="{FF2B5EF4-FFF2-40B4-BE49-F238E27FC236}">
                <a16:creationId xmlns:a16="http://schemas.microsoft.com/office/drawing/2014/main" id="{87EB9132-A0EE-4B1A-ACE9-1A04CC46A38C}"/>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a:t>Copyright© 2019 Sinch. All rights reserved. NDA Confidential.</a:t>
            </a:r>
            <a:endParaRPr lang="en-GB" dirty="0"/>
          </a:p>
        </p:txBody>
      </p:sp>
      <p:sp>
        <p:nvSpPr>
          <p:cNvPr id="8" name="Slide Number Placeholder 4">
            <a:extLst>
              <a:ext uri="{FF2B5EF4-FFF2-40B4-BE49-F238E27FC236}">
                <a16:creationId xmlns:a16="http://schemas.microsoft.com/office/drawing/2014/main" id="{370D1712-8A5A-47E5-BB43-4F2A19308305}"/>
              </a:ext>
            </a:extLst>
          </p:cNvPr>
          <p:cNvSpPr>
            <a:spLocks noGrp="1"/>
          </p:cNvSpPr>
          <p:nvPr>
            <p:ph type="sldNum" sz="quarter" idx="14"/>
          </p:nvPr>
        </p:nvSpPr>
        <p:spPr>
          <a:xfrm>
            <a:off x="11325225" y="6491092"/>
            <a:ext cx="350838" cy="138499"/>
          </a:xfrm>
        </p:spPr>
        <p:txBody>
          <a:bodyPr/>
          <a:lstStyle>
            <a:lvl1pPr>
              <a:defRPr>
                <a:solidFill>
                  <a:schemeClr val="bg1"/>
                </a:solidFill>
              </a:defRPr>
            </a:lvl1pPr>
          </a:lstStyle>
          <a:p>
            <a:fld id="{7B5B176D-AD98-464F-9F48-2D39BCB07DB2}" type="slidenum">
              <a:rPr lang="en-GB" smtClean="0"/>
              <a:pPr/>
              <a:t>‹#›</a:t>
            </a:fld>
            <a:endParaRPr lang="en-GB" dirty="0"/>
          </a:p>
        </p:txBody>
      </p:sp>
    </p:spTree>
    <p:extLst>
      <p:ext uri="{BB962C8B-B14F-4D97-AF65-F5344CB8AC3E}">
        <p14:creationId xmlns:p14="http://schemas.microsoft.com/office/powerpoint/2010/main" val="334735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Quote + Image + Bubble Right ">
    <p:bg>
      <p:bgPr>
        <a:solidFill>
          <a:schemeClr val="accent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B3CFD2-A760-4DB5-87ED-B32EDF1F3A39}"/>
              </a:ext>
            </a:extLst>
          </p:cNvPr>
          <p:cNvSpPr/>
          <p:nvPr userDrawn="1"/>
        </p:nvSpPr>
        <p:spPr>
          <a:xfrm>
            <a:off x="9013371" y="5591616"/>
            <a:ext cx="3178629" cy="1266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B4FDF3C5-8357-4C24-8DA3-AA78C9199F42}"/>
              </a:ext>
            </a:extLst>
          </p:cNvPr>
          <p:cNvSpPr/>
          <p:nvPr userDrawn="1"/>
        </p:nvSpPr>
        <p:spPr>
          <a:xfrm>
            <a:off x="1" y="0"/>
            <a:ext cx="3162300" cy="1765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Picture Placeholder 16">
            <a:extLst>
              <a:ext uri="{FF2B5EF4-FFF2-40B4-BE49-F238E27FC236}">
                <a16:creationId xmlns:a16="http://schemas.microsoft.com/office/drawing/2014/main" id="{EBEA2744-C0AE-4E89-BBD1-B5BCE9DC0EFB}"/>
              </a:ext>
            </a:extLst>
          </p:cNvPr>
          <p:cNvSpPr>
            <a:spLocks noGrp="1"/>
          </p:cNvSpPr>
          <p:nvPr>
            <p:ph type="pic" sz="quarter" idx="10"/>
          </p:nvPr>
        </p:nvSpPr>
        <p:spPr>
          <a:xfrm>
            <a:off x="0" y="0"/>
            <a:ext cx="12192000" cy="6858000"/>
          </a:xfrm>
          <a:custGeom>
            <a:avLst/>
            <a:gdLst>
              <a:gd name="connsiteX0" fmla="*/ 9484276 w 12192000"/>
              <a:gd name="connsiteY0" fmla="*/ 5815885 h 6858000"/>
              <a:gd name="connsiteX1" fmla="*/ 9401247 w 12192000"/>
              <a:gd name="connsiteY1" fmla="*/ 5828909 h 6858000"/>
              <a:gd name="connsiteX2" fmla="*/ 9336125 w 12192000"/>
              <a:gd name="connsiteY2" fmla="*/ 5864183 h 6858000"/>
              <a:gd name="connsiteX3" fmla="*/ 9292168 w 12192000"/>
              <a:gd name="connsiteY3" fmla="*/ 5916823 h 6858000"/>
              <a:gd name="connsiteX4" fmla="*/ 9276431 w 12192000"/>
              <a:gd name="connsiteY4" fmla="*/ 5979774 h 6858000"/>
              <a:gd name="connsiteX5" fmla="*/ 9292711 w 12192000"/>
              <a:gd name="connsiteY5" fmla="*/ 6048151 h 6858000"/>
              <a:gd name="connsiteX6" fmla="*/ 9336125 w 12192000"/>
              <a:gd name="connsiteY6" fmla="*/ 6092108 h 6858000"/>
              <a:gd name="connsiteX7" fmla="*/ 9394192 w 12192000"/>
              <a:gd name="connsiteY7" fmla="*/ 6119242 h 6858000"/>
              <a:gd name="connsiteX8" fmla="*/ 9456057 w 12192000"/>
              <a:gd name="connsiteY8" fmla="*/ 6135522 h 6858000"/>
              <a:gd name="connsiteX9" fmla="*/ 9503813 w 12192000"/>
              <a:gd name="connsiteY9" fmla="*/ 6145290 h 6858000"/>
              <a:gd name="connsiteX10" fmla="*/ 9543428 w 12192000"/>
              <a:gd name="connsiteY10" fmla="*/ 6156686 h 6858000"/>
              <a:gd name="connsiteX11" fmla="*/ 9570019 w 12192000"/>
              <a:gd name="connsiteY11" fmla="*/ 6172424 h 6858000"/>
              <a:gd name="connsiteX12" fmla="*/ 9579787 w 12192000"/>
              <a:gd name="connsiteY12" fmla="*/ 6196302 h 6858000"/>
              <a:gd name="connsiteX13" fmla="*/ 9558623 w 12192000"/>
              <a:gd name="connsiteY13" fmla="*/ 6236460 h 6858000"/>
              <a:gd name="connsiteX14" fmla="*/ 9496215 w 12192000"/>
              <a:gd name="connsiteY14" fmla="*/ 6253283 h 6858000"/>
              <a:gd name="connsiteX15" fmla="*/ 9375741 w 12192000"/>
              <a:gd name="connsiteY15" fmla="*/ 6182192 h 6858000"/>
              <a:gd name="connsiteX16" fmla="*/ 9256352 w 12192000"/>
              <a:gd name="connsiteY16" fmla="*/ 6251112 h 6858000"/>
              <a:gd name="connsiteX17" fmla="*/ 9337211 w 12192000"/>
              <a:gd name="connsiteY17" fmla="*/ 6329258 h 6858000"/>
              <a:gd name="connsiteX18" fmla="*/ 9491331 w 12192000"/>
              <a:gd name="connsiteY18" fmla="*/ 6362904 h 6858000"/>
              <a:gd name="connsiteX19" fmla="*/ 9590098 w 12192000"/>
              <a:gd name="connsiteY19" fmla="*/ 6347166 h 6858000"/>
              <a:gd name="connsiteX20" fmla="*/ 9660646 w 12192000"/>
              <a:gd name="connsiteY20" fmla="*/ 6307008 h 6858000"/>
              <a:gd name="connsiteX21" fmla="*/ 9702432 w 12192000"/>
              <a:gd name="connsiteY21" fmla="*/ 6251655 h 6858000"/>
              <a:gd name="connsiteX22" fmla="*/ 9715999 w 12192000"/>
              <a:gd name="connsiteY22" fmla="*/ 6189790 h 6858000"/>
              <a:gd name="connsiteX23" fmla="*/ 9698634 w 12192000"/>
              <a:gd name="connsiteY23" fmla="*/ 6119784 h 6858000"/>
              <a:gd name="connsiteX24" fmla="*/ 9653591 w 12192000"/>
              <a:gd name="connsiteY24" fmla="*/ 6073657 h 6858000"/>
              <a:gd name="connsiteX25" fmla="*/ 9592269 w 12192000"/>
              <a:gd name="connsiteY25" fmla="*/ 6045980 h 6858000"/>
              <a:gd name="connsiteX26" fmla="*/ 9525520 w 12192000"/>
              <a:gd name="connsiteY26" fmla="*/ 6029700 h 6858000"/>
              <a:gd name="connsiteX27" fmla="*/ 9441947 w 12192000"/>
              <a:gd name="connsiteY27" fmla="*/ 6006907 h 6858000"/>
              <a:gd name="connsiteX28" fmla="*/ 9411015 w 12192000"/>
              <a:gd name="connsiteY28" fmla="*/ 5971633 h 6858000"/>
              <a:gd name="connsiteX29" fmla="*/ 9430008 w 12192000"/>
              <a:gd name="connsiteY29" fmla="*/ 5935274 h 6858000"/>
              <a:gd name="connsiteX30" fmla="*/ 9484276 w 12192000"/>
              <a:gd name="connsiteY30" fmla="*/ 5921164 h 6858000"/>
              <a:gd name="connsiteX31" fmla="*/ 9546141 w 12192000"/>
              <a:gd name="connsiteY31" fmla="*/ 5935817 h 6858000"/>
              <a:gd name="connsiteX32" fmla="*/ 9587385 w 12192000"/>
              <a:gd name="connsiteY32" fmla="*/ 5976517 h 6858000"/>
              <a:gd name="connsiteX33" fmla="*/ 9698634 w 12192000"/>
              <a:gd name="connsiteY33" fmla="*/ 5913024 h 6858000"/>
              <a:gd name="connsiteX34" fmla="*/ 9620488 w 12192000"/>
              <a:gd name="connsiteY34" fmla="*/ 5845732 h 6858000"/>
              <a:gd name="connsiteX35" fmla="*/ 9484276 w 12192000"/>
              <a:gd name="connsiteY35" fmla="*/ 5815885 h 6858000"/>
              <a:gd name="connsiteX36" fmla="*/ 10869731 w 12192000"/>
              <a:gd name="connsiteY36" fmla="*/ 5814800 h 6858000"/>
              <a:gd name="connsiteX37" fmla="*/ 10673282 w 12192000"/>
              <a:gd name="connsiteY37" fmla="*/ 5893488 h 6858000"/>
              <a:gd name="connsiteX38" fmla="*/ 10595679 w 12192000"/>
              <a:gd name="connsiteY38" fmla="*/ 6088852 h 6858000"/>
              <a:gd name="connsiteX39" fmla="*/ 10673825 w 12192000"/>
              <a:gd name="connsiteY39" fmla="*/ 6284216 h 6858000"/>
              <a:gd name="connsiteX40" fmla="*/ 10870274 w 12192000"/>
              <a:gd name="connsiteY40" fmla="*/ 6362904 h 6858000"/>
              <a:gd name="connsiteX41" fmla="*/ 11104711 w 12192000"/>
              <a:gd name="connsiteY41" fmla="*/ 6227777 h 6858000"/>
              <a:gd name="connsiteX42" fmla="*/ 10988578 w 12192000"/>
              <a:gd name="connsiteY42" fmla="*/ 6161571 h 6858000"/>
              <a:gd name="connsiteX43" fmla="*/ 10869189 w 12192000"/>
              <a:gd name="connsiteY43" fmla="*/ 6229948 h 6858000"/>
              <a:gd name="connsiteX44" fmla="*/ 10769336 w 12192000"/>
              <a:gd name="connsiteY44" fmla="*/ 6190332 h 6858000"/>
              <a:gd name="connsiteX45" fmla="*/ 10729721 w 12192000"/>
              <a:gd name="connsiteY45" fmla="*/ 6088852 h 6858000"/>
              <a:gd name="connsiteX46" fmla="*/ 10868646 w 12192000"/>
              <a:gd name="connsiteY46" fmla="*/ 5946670 h 6858000"/>
              <a:gd name="connsiteX47" fmla="*/ 10986950 w 12192000"/>
              <a:gd name="connsiteY47" fmla="*/ 6016133 h 6858000"/>
              <a:gd name="connsiteX48" fmla="*/ 11101997 w 12192000"/>
              <a:gd name="connsiteY48" fmla="*/ 5948841 h 6858000"/>
              <a:gd name="connsiteX49" fmla="*/ 10869731 w 12192000"/>
              <a:gd name="connsiteY49" fmla="*/ 5814800 h 6858000"/>
              <a:gd name="connsiteX50" fmla="*/ 10268445 w 12192000"/>
              <a:gd name="connsiteY50" fmla="*/ 5814800 h 6858000"/>
              <a:gd name="connsiteX51" fmla="*/ 10088276 w 12192000"/>
              <a:gd name="connsiteY51" fmla="*/ 5888604 h 6858000"/>
              <a:gd name="connsiteX52" fmla="*/ 10015557 w 12192000"/>
              <a:gd name="connsiteY52" fmla="*/ 6067687 h 6858000"/>
              <a:gd name="connsiteX53" fmla="*/ 10015557 w 12192000"/>
              <a:gd name="connsiteY53" fmla="*/ 6348252 h 6858000"/>
              <a:gd name="connsiteX54" fmla="*/ 10150141 w 12192000"/>
              <a:gd name="connsiteY54" fmla="*/ 6348252 h 6858000"/>
              <a:gd name="connsiteX55" fmla="*/ 10150141 w 12192000"/>
              <a:gd name="connsiteY55" fmla="*/ 6076913 h 6858000"/>
              <a:gd name="connsiteX56" fmla="*/ 10183245 w 12192000"/>
              <a:gd name="connsiteY56" fmla="*/ 5980859 h 6858000"/>
              <a:gd name="connsiteX57" fmla="*/ 10267902 w 12192000"/>
              <a:gd name="connsiteY57" fmla="*/ 5946670 h 6858000"/>
              <a:gd name="connsiteX58" fmla="*/ 10352560 w 12192000"/>
              <a:gd name="connsiteY58" fmla="*/ 5980859 h 6858000"/>
              <a:gd name="connsiteX59" fmla="*/ 10386749 w 12192000"/>
              <a:gd name="connsiteY59" fmla="*/ 6076913 h 6858000"/>
              <a:gd name="connsiteX60" fmla="*/ 10386749 w 12192000"/>
              <a:gd name="connsiteY60" fmla="*/ 6348794 h 6858000"/>
              <a:gd name="connsiteX61" fmla="*/ 10387834 w 12192000"/>
              <a:gd name="connsiteY61" fmla="*/ 6348794 h 6858000"/>
              <a:gd name="connsiteX62" fmla="*/ 10522418 w 12192000"/>
              <a:gd name="connsiteY62" fmla="*/ 6348794 h 6858000"/>
              <a:gd name="connsiteX63" fmla="*/ 10522418 w 12192000"/>
              <a:gd name="connsiteY63" fmla="*/ 6067687 h 6858000"/>
              <a:gd name="connsiteX64" fmla="*/ 10448614 w 12192000"/>
              <a:gd name="connsiteY64" fmla="*/ 5888604 h 6858000"/>
              <a:gd name="connsiteX65" fmla="*/ 10268445 w 12192000"/>
              <a:gd name="connsiteY65" fmla="*/ 5814800 h 6858000"/>
              <a:gd name="connsiteX66" fmla="*/ 9923845 w 12192000"/>
              <a:gd name="connsiteY66" fmla="*/ 5814800 h 6858000"/>
              <a:gd name="connsiteX67" fmla="*/ 9790346 w 12192000"/>
              <a:gd name="connsiteY67" fmla="*/ 5892402 h 6858000"/>
              <a:gd name="connsiteX68" fmla="*/ 9790346 w 12192000"/>
              <a:gd name="connsiteY68" fmla="*/ 6348794 h 6858000"/>
              <a:gd name="connsiteX69" fmla="*/ 9923845 w 12192000"/>
              <a:gd name="connsiteY69" fmla="*/ 6348794 h 6858000"/>
              <a:gd name="connsiteX70" fmla="*/ 11309842 w 12192000"/>
              <a:gd name="connsiteY70" fmla="*/ 5593930 h 6858000"/>
              <a:gd name="connsiteX71" fmla="*/ 11175801 w 12192000"/>
              <a:gd name="connsiteY71" fmla="*/ 5670990 h 6858000"/>
              <a:gd name="connsiteX72" fmla="*/ 11175801 w 12192000"/>
              <a:gd name="connsiteY72" fmla="*/ 6348252 h 6858000"/>
              <a:gd name="connsiteX73" fmla="*/ 11310385 w 12192000"/>
              <a:gd name="connsiteY73" fmla="*/ 6348252 h 6858000"/>
              <a:gd name="connsiteX74" fmla="*/ 11310385 w 12192000"/>
              <a:gd name="connsiteY74" fmla="*/ 6076913 h 6858000"/>
              <a:gd name="connsiteX75" fmla="*/ 11343489 w 12192000"/>
              <a:gd name="connsiteY75" fmla="*/ 5980859 h 6858000"/>
              <a:gd name="connsiteX76" fmla="*/ 11428146 w 12192000"/>
              <a:gd name="connsiteY76" fmla="*/ 5946670 h 6858000"/>
              <a:gd name="connsiteX77" fmla="*/ 11512804 w 12192000"/>
              <a:gd name="connsiteY77" fmla="*/ 5980859 h 6858000"/>
              <a:gd name="connsiteX78" fmla="*/ 11546993 w 12192000"/>
              <a:gd name="connsiteY78" fmla="*/ 6076913 h 6858000"/>
              <a:gd name="connsiteX79" fmla="*/ 11546993 w 12192000"/>
              <a:gd name="connsiteY79" fmla="*/ 6348252 h 6858000"/>
              <a:gd name="connsiteX80" fmla="*/ 11681576 w 12192000"/>
              <a:gd name="connsiteY80" fmla="*/ 6348252 h 6858000"/>
              <a:gd name="connsiteX81" fmla="*/ 11681576 w 12192000"/>
              <a:gd name="connsiteY81" fmla="*/ 6067687 h 6858000"/>
              <a:gd name="connsiteX82" fmla="*/ 11608858 w 12192000"/>
              <a:gd name="connsiteY82" fmla="*/ 5888604 h 6858000"/>
              <a:gd name="connsiteX83" fmla="*/ 11428689 w 12192000"/>
              <a:gd name="connsiteY83" fmla="*/ 5814800 h 6858000"/>
              <a:gd name="connsiteX84" fmla="*/ 11309842 w 12192000"/>
              <a:gd name="connsiteY84" fmla="*/ 5855500 h 6858000"/>
              <a:gd name="connsiteX85" fmla="*/ 8399640 w 12192000"/>
              <a:gd name="connsiteY85" fmla="*/ 534309 h 6858000"/>
              <a:gd name="connsiteX86" fmla="*/ 5950082 w 12192000"/>
              <a:gd name="connsiteY86" fmla="*/ 2983867 h 6858000"/>
              <a:gd name="connsiteX87" fmla="*/ 7465425 w 12192000"/>
              <a:gd name="connsiteY87" fmla="*/ 5249524 h 6858000"/>
              <a:gd name="connsiteX88" fmla="*/ 7461747 w 12192000"/>
              <a:gd name="connsiteY88" fmla="*/ 6334538 h 6858000"/>
              <a:gd name="connsiteX89" fmla="*/ 9348568 w 12192000"/>
              <a:gd name="connsiteY89" fmla="*/ 5242168 h 6858000"/>
              <a:gd name="connsiteX90" fmla="*/ 10849198 w 12192000"/>
              <a:gd name="connsiteY90" fmla="*/ 2983867 h 6858000"/>
              <a:gd name="connsiteX91" fmla="*/ 8399640 w 12192000"/>
              <a:gd name="connsiteY91" fmla="*/ 534309 h 6858000"/>
              <a:gd name="connsiteX92" fmla="*/ 1240040 w 12192000"/>
              <a:gd name="connsiteY92" fmla="*/ 511007 h 6858000"/>
              <a:gd name="connsiteX93" fmla="*/ 1172773 w 12192000"/>
              <a:gd name="connsiteY93" fmla="*/ 544892 h 6858000"/>
              <a:gd name="connsiteX94" fmla="*/ 1197762 w 12192000"/>
              <a:gd name="connsiteY94" fmla="*/ 637705 h 6858000"/>
              <a:gd name="connsiteX95" fmla="*/ 1353046 w 12192000"/>
              <a:gd name="connsiteY95" fmla="*/ 726948 h 6858000"/>
              <a:gd name="connsiteX96" fmla="*/ 1317348 w 12192000"/>
              <a:gd name="connsiteY96" fmla="*/ 748367 h 6858000"/>
              <a:gd name="connsiteX97" fmla="*/ 1311993 w 12192000"/>
              <a:gd name="connsiteY97" fmla="*/ 751936 h 6858000"/>
              <a:gd name="connsiteX98" fmla="*/ 1237029 w 12192000"/>
              <a:gd name="connsiteY98" fmla="*/ 816192 h 6858000"/>
              <a:gd name="connsiteX99" fmla="*/ 1138860 w 12192000"/>
              <a:gd name="connsiteY99" fmla="*/ 759076 h 6858000"/>
              <a:gd name="connsiteX100" fmla="*/ 746187 w 12192000"/>
              <a:gd name="connsiteY100" fmla="*/ 712669 h 6858000"/>
              <a:gd name="connsiteX101" fmla="*/ 533787 w 12192000"/>
              <a:gd name="connsiteY101" fmla="*/ 935778 h 6858000"/>
              <a:gd name="connsiteX102" fmla="*/ 515939 w 12192000"/>
              <a:gd name="connsiteY102" fmla="*/ 1048224 h 6858000"/>
              <a:gd name="connsiteX103" fmla="*/ 533787 w 12192000"/>
              <a:gd name="connsiteY103" fmla="*/ 1160671 h 6858000"/>
              <a:gd name="connsiteX104" fmla="*/ 747972 w 12192000"/>
              <a:gd name="connsiteY104" fmla="*/ 1376639 h 6858000"/>
              <a:gd name="connsiteX105" fmla="*/ 885408 w 12192000"/>
              <a:gd name="connsiteY105" fmla="*/ 1401627 h 6858000"/>
              <a:gd name="connsiteX106" fmla="*/ 1140646 w 12192000"/>
              <a:gd name="connsiteY106" fmla="*/ 1326663 h 6858000"/>
              <a:gd name="connsiteX107" fmla="*/ 1142429 w 12192000"/>
              <a:gd name="connsiteY107" fmla="*/ 1326663 h 6858000"/>
              <a:gd name="connsiteX108" fmla="*/ 1906357 w 12192000"/>
              <a:gd name="connsiteY108" fmla="*/ 880447 h 6858000"/>
              <a:gd name="connsiteX109" fmla="*/ 2181227 w 12192000"/>
              <a:gd name="connsiteY109" fmla="*/ 839395 h 6858000"/>
              <a:gd name="connsiteX110" fmla="*/ 2315093 w 12192000"/>
              <a:gd name="connsiteY110" fmla="*/ 975045 h 6858000"/>
              <a:gd name="connsiteX111" fmla="*/ 2325802 w 12192000"/>
              <a:gd name="connsiteY111" fmla="*/ 1044654 h 6858000"/>
              <a:gd name="connsiteX112" fmla="*/ 2315093 w 12192000"/>
              <a:gd name="connsiteY112" fmla="*/ 1114264 h 6858000"/>
              <a:gd name="connsiteX113" fmla="*/ 2183012 w 12192000"/>
              <a:gd name="connsiteY113" fmla="*/ 1251699 h 6858000"/>
              <a:gd name="connsiteX114" fmla="*/ 1908141 w 12192000"/>
              <a:gd name="connsiteY114" fmla="*/ 1214216 h 6858000"/>
              <a:gd name="connsiteX115" fmla="*/ 1809973 w 12192000"/>
              <a:gd name="connsiteY115" fmla="*/ 1158886 h 6858000"/>
              <a:gd name="connsiteX116" fmla="*/ 1824252 w 12192000"/>
              <a:gd name="connsiteY116" fmla="*/ 1091061 h 6858000"/>
              <a:gd name="connsiteX117" fmla="*/ 1354830 w 12192000"/>
              <a:gd name="connsiteY117" fmla="*/ 1365930 h 6858000"/>
              <a:gd name="connsiteX118" fmla="*/ 1354830 w 12192000"/>
              <a:gd name="connsiteY118" fmla="*/ 1524783 h 6858000"/>
              <a:gd name="connsiteX119" fmla="*/ 1665399 w 12192000"/>
              <a:gd name="connsiteY119" fmla="*/ 1340942 h 6858000"/>
              <a:gd name="connsiteX120" fmla="*/ 1740363 w 12192000"/>
              <a:gd name="connsiteY120" fmla="*/ 1276687 h 6858000"/>
              <a:gd name="connsiteX121" fmla="*/ 1838531 w 12192000"/>
              <a:gd name="connsiteY121" fmla="*/ 1333802 h 6858000"/>
              <a:gd name="connsiteX122" fmla="*/ 2231203 w 12192000"/>
              <a:gd name="connsiteY122" fmla="*/ 1380209 h 6858000"/>
              <a:gd name="connsiteX123" fmla="*/ 2443603 w 12192000"/>
              <a:gd name="connsiteY123" fmla="*/ 1157101 h 6858000"/>
              <a:gd name="connsiteX124" fmla="*/ 2461452 w 12192000"/>
              <a:gd name="connsiteY124" fmla="*/ 1044654 h 6858000"/>
              <a:gd name="connsiteX125" fmla="*/ 2443603 w 12192000"/>
              <a:gd name="connsiteY125" fmla="*/ 933993 h 6858000"/>
              <a:gd name="connsiteX126" fmla="*/ 2229419 w 12192000"/>
              <a:gd name="connsiteY126" fmla="*/ 714454 h 6858000"/>
              <a:gd name="connsiteX127" fmla="*/ 2091983 w 12192000"/>
              <a:gd name="connsiteY127" fmla="*/ 689466 h 6858000"/>
              <a:gd name="connsiteX128" fmla="*/ 1836746 w 12192000"/>
              <a:gd name="connsiteY128" fmla="*/ 764430 h 6858000"/>
              <a:gd name="connsiteX129" fmla="*/ 1071036 w 12192000"/>
              <a:gd name="connsiteY129" fmla="*/ 1216001 h 6858000"/>
              <a:gd name="connsiteX130" fmla="*/ 796164 w 12192000"/>
              <a:gd name="connsiteY130" fmla="*/ 1257053 h 6858000"/>
              <a:gd name="connsiteX131" fmla="*/ 662298 w 12192000"/>
              <a:gd name="connsiteY131" fmla="*/ 1121403 h 6858000"/>
              <a:gd name="connsiteX132" fmla="*/ 651589 w 12192000"/>
              <a:gd name="connsiteY132" fmla="*/ 1051794 h 6858000"/>
              <a:gd name="connsiteX133" fmla="*/ 662298 w 12192000"/>
              <a:gd name="connsiteY133" fmla="*/ 982184 h 6858000"/>
              <a:gd name="connsiteX134" fmla="*/ 794379 w 12192000"/>
              <a:gd name="connsiteY134" fmla="*/ 844749 h 6858000"/>
              <a:gd name="connsiteX135" fmla="*/ 1069251 w 12192000"/>
              <a:gd name="connsiteY135" fmla="*/ 882232 h 6858000"/>
              <a:gd name="connsiteX136" fmla="*/ 1167418 w 12192000"/>
              <a:gd name="connsiteY136" fmla="*/ 937562 h 6858000"/>
              <a:gd name="connsiteX137" fmla="*/ 1153140 w 12192000"/>
              <a:gd name="connsiteY137" fmla="*/ 1000033 h 6858000"/>
              <a:gd name="connsiteX138" fmla="*/ 1776061 w 12192000"/>
              <a:gd name="connsiteY138" fmla="*/ 639490 h 6858000"/>
              <a:gd name="connsiteX139" fmla="*/ 1801049 w 12192000"/>
              <a:gd name="connsiteY139" fmla="*/ 546677 h 6858000"/>
              <a:gd name="connsiteX140" fmla="*/ 1708236 w 12192000"/>
              <a:gd name="connsiteY140" fmla="*/ 521689 h 6858000"/>
              <a:gd name="connsiteX141" fmla="*/ 1488696 w 12192000"/>
              <a:gd name="connsiteY141" fmla="*/ 648414 h 6858000"/>
              <a:gd name="connsiteX142" fmla="*/ 1265587 w 12192000"/>
              <a:gd name="connsiteY142" fmla="*/ 519904 h 6858000"/>
              <a:gd name="connsiteX143" fmla="*/ 1240040 w 12192000"/>
              <a:gd name="connsiteY143" fmla="*/ 511007 h 6858000"/>
              <a:gd name="connsiteX144" fmla="*/ 0 w 12192000"/>
              <a:gd name="connsiteY144" fmla="*/ 0 h 6858000"/>
              <a:gd name="connsiteX145" fmla="*/ 12192000 w 12192000"/>
              <a:gd name="connsiteY145" fmla="*/ 0 h 6858000"/>
              <a:gd name="connsiteX146" fmla="*/ 12192000 w 12192000"/>
              <a:gd name="connsiteY146" fmla="*/ 6858000 h 6858000"/>
              <a:gd name="connsiteX147" fmla="*/ 0 w 12192000"/>
              <a:gd name="connsiteY14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12192000" h="6858000">
                <a:moveTo>
                  <a:pt x="9484276" y="5815885"/>
                </a:moveTo>
                <a:cubicBezTo>
                  <a:pt x="9452258" y="5815885"/>
                  <a:pt x="9427295" y="5820226"/>
                  <a:pt x="9401247" y="5828909"/>
                </a:cubicBezTo>
                <a:cubicBezTo>
                  <a:pt x="9375198" y="5837592"/>
                  <a:pt x="9355119" y="5849531"/>
                  <a:pt x="9336125" y="5864183"/>
                </a:cubicBezTo>
                <a:cubicBezTo>
                  <a:pt x="9317132" y="5879378"/>
                  <a:pt x="9302479" y="5896744"/>
                  <a:pt x="9292168" y="5916823"/>
                </a:cubicBezTo>
                <a:cubicBezTo>
                  <a:pt x="9281858" y="5936902"/>
                  <a:pt x="9276431" y="5957524"/>
                  <a:pt x="9276431" y="5979774"/>
                </a:cubicBezTo>
                <a:cubicBezTo>
                  <a:pt x="9276431" y="6007450"/>
                  <a:pt x="9281858" y="6030243"/>
                  <a:pt x="9292711" y="6048151"/>
                </a:cubicBezTo>
                <a:cubicBezTo>
                  <a:pt x="9304107" y="6065517"/>
                  <a:pt x="9318217" y="6080712"/>
                  <a:pt x="9336125" y="6092108"/>
                </a:cubicBezTo>
                <a:cubicBezTo>
                  <a:pt x="9354034" y="6103504"/>
                  <a:pt x="9371942" y="6112730"/>
                  <a:pt x="9394192" y="6119242"/>
                </a:cubicBezTo>
                <a:cubicBezTo>
                  <a:pt x="9416442" y="6125754"/>
                  <a:pt x="9433807" y="6131181"/>
                  <a:pt x="9456057" y="6135522"/>
                </a:cubicBezTo>
                <a:cubicBezTo>
                  <a:pt x="9472880" y="6138778"/>
                  <a:pt x="9489160" y="6142034"/>
                  <a:pt x="9503813" y="6145290"/>
                </a:cubicBezTo>
                <a:cubicBezTo>
                  <a:pt x="9519008" y="6148546"/>
                  <a:pt x="9532032" y="6152345"/>
                  <a:pt x="9543428" y="6156686"/>
                </a:cubicBezTo>
                <a:cubicBezTo>
                  <a:pt x="9554824" y="6161028"/>
                  <a:pt x="9563507" y="6166455"/>
                  <a:pt x="9570019" y="6172424"/>
                </a:cubicBezTo>
                <a:cubicBezTo>
                  <a:pt x="9576531" y="6178394"/>
                  <a:pt x="9579787" y="6186534"/>
                  <a:pt x="9579787" y="6196302"/>
                </a:cubicBezTo>
                <a:cubicBezTo>
                  <a:pt x="9579787" y="6211497"/>
                  <a:pt x="9572733" y="6225064"/>
                  <a:pt x="9558623" y="6236460"/>
                </a:cubicBezTo>
                <a:cubicBezTo>
                  <a:pt x="9543971" y="6247856"/>
                  <a:pt x="9523349" y="6253283"/>
                  <a:pt x="9496215" y="6253283"/>
                </a:cubicBezTo>
                <a:cubicBezTo>
                  <a:pt x="9439234" y="6253283"/>
                  <a:pt x="9399076" y="6229405"/>
                  <a:pt x="9375741" y="6182192"/>
                </a:cubicBezTo>
                <a:lnTo>
                  <a:pt x="9256352" y="6251112"/>
                </a:lnTo>
                <a:cubicBezTo>
                  <a:pt x="9276431" y="6284216"/>
                  <a:pt x="9303565" y="6310264"/>
                  <a:pt x="9337211" y="6329258"/>
                </a:cubicBezTo>
                <a:cubicBezTo>
                  <a:pt x="9377369" y="6351508"/>
                  <a:pt x="9428380" y="6362904"/>
                  <a:pt x="9491331" y="6362904"/>
                </a:cubicBezTo>
                <a:cubicBezTo>
                  <a:pt x="9529318" y="6362904"/>
                  <a:pt x="9562422" y="6358020"/>
                  <a:pt x="9590098" y="6347166"/>
                </a:cubicBezTo>
                <a:cubicBezTo>
                  <a:pt x="9618317" y="6336855"/>
                  <a:pt x="9641653" y="6323288"/>
                  <a:pt x="9660646" y="6307008"/>
                </a:cubicBezTo>
                <a:cubicBezTo>
                  <a:pt x="9679640" y="6290728"/>
                  <a:pt x="9693207" y="6272277"/>
                  <a:pt x="9702432" y="6251655"/>
                </a:cubicBezTo>
                <a:cubicBezTo>
                  <a:pt x="9711658" y="6231033"/>
                  <a:pt x="9715999" y="6210412"/>
                  <a:pt x="9715999" y="6189790"/>
                </a:cubicBezTo>
                <a:cubicBezTo>
                  <a:pt x="9715999" y="6162113"/>
                  <a:pt x="9710030" y="6138778"/>
                  <a:pt x="9698634" y="6119784"/>
                </a:cubicBezTo>
                <a:cubicBezTo>
                  <a:pt x="9687238" y="6100791"/>
                  <a:pt x="9672043" y="6085596"/>
                  <a:pt x="9653591" y="6073657"/>
                </a:cubicBezTo>
                <a:cubicBezTo>
                  <a:pt x="9635140" y="6061718"/>
                  <a:pt x="9614519" y="6052492"/>
                  <a:pt x="9592269" y="6045980"/>
                </a:cubicBezTo>
                <a:cubicBezTo>
                  <a:pt x="9569477" y="6040011"/>
                  <a:pt x="9547769" y="6034041"/>
                  <a:pt x="9525520" y="6029700"/>
                </a:cubicBezTo>
                <a:cubicBezTo>
                  <a:pt x="9487532" y="6021560"/>
                  <a:pt x="9462569" y="6013962"/>
                  <a:pt x="9441947" y="6006907"/>
                </a:cubicBezTo>
                <a:cubicBezTo>
                  <a:pt x="9421326" y="6000395"/>
                  <a:pt x="9411015" y="5988456"/>
                  <a:pt x="9411015" y="5971633"/>
                </a:cubicBezTo>
                <a:cubicBezTo>
                  <a:pt x="9411015" y="5956981"/>
                  <a:pt x="9417527" y="5944499"/>
                  <a:pt x="9430008" y="5935274"/>
                </a:cubicBezTo>
                <a:cubicBezTo>
                  <a:pt x="9443033" y="5926048"/>
                  <a:pt x="9457685" y="5921164"/>
                  <a:pt x="9484276" y="5921164"/>
                </a:cubicBezTo>
                <a:cubicBezTo>
                  <a:pt x="9509239" y="5921164"/>
                  <a:pt x="9529861" y="5926048"/>
                  <a:pt x="9546141" y="5935817"/>
                </a:cubicBezTo>
                <a:cubicBezTo>
                  <a:pt x="9562422" y="5945585"/>
                  <a:pt x="9576531" y="5959152"/>
                  <a:pt x="9587385" y="5976517"/>
                </a:cubicBezTo>
                <a:lnTo>
                  <a:pt x="9698634" y="5913024"/>
                </a:lnTo>
                <a:cubicBezTo>
                  <a:pt x="9676384" y="5884805"/>
                  <a:pt x="9650335" y="5862555"/>
                  <a:pt x="9620488" y="5845732"/>
                </a:cubicBezTo>
                <a:cubicBezTo>
                  <a:pt x="9585214" y="5825653"/>
                  <a:pt x="9540172" y="5815885"/>
                  <a:pt x="9484276" y="5815885"/>
                </a:cubicBezTo>
                <a:close/>
                <a:moveTo>
                  <a:pt x="10869731" y="5814800"/>
                </a:moveTo>
                <a:cubicBezTo>
                  <a:pt x="10792128" y="5814800"/>
                  <a:pt x="10726464" y="5840848"/>
                  <a:pt x="10673282" y="5893488"/>
                </a:cubicBezTo>
                <a:cubicBezTo>
                  <a:pt x="10621185" y="5946670"/>
                  <a:pt x="10595679" y="6010706"/>
                  <a:pt x="10595679" y="6088852"/>
                </a:cubicBezTo>
                <a:cubicBezTo>
                  <a:pt x="10595679" y="6166997"/>
                  <a:pt x="10621728" y="6231033"/>
                  <a:pt x="10673825" y="6284216"/>
                </a:cubicBezTo>
                <a:cubicBezTo>
                  <a:pt x="10727007" y="6337398"/>
                  <a:pt x="10792128" y="6362904"/>
                  <a:pt x="10870274" y="6362904"/>
                </a:cubicBezTo>
                <a:cubicBezTo>
                  <a:pt x="10971212" y="6362904"/>
                  <a:pt x="11059126" y="6309722"/>
                  <a:pt x="11104711" y="6227777"/>
                </a:cubicBezTo>
                <a:lnTo>
                  <a:pt x="10988578" y="6161571"/>
                </a:lnTo>
                <a:cubicBezTo>
                  <a:pt x="10967956" y="6203899"/>
                  <a:pt x="10922914" y="6229948"/>
                  <a:pt x="10869189" y="6229948"/>
                </a:cubicBezTo>
                <a:cubicBezTo>
                  <a:pt x="10828488" y="6229948"/>
                  <a:pt x="10795385" y="6216381"/>
                  <a:pt x="10769336" y="6190332"/>
                </a:cubicBezTo>
                <a:cubicBezTo>
                  <a:pt x="10743287" y="6163199"/>
                  <a:pt x="10729721" y="6129010"/>
                  <a:pt x="10729721" y="6088852"/>
                </a:cubicBezTo>
                <a:cubicBezTo>
                  <a:pt x="10729721" y="6005822"/>
                  <a:pt x="10788872" y="5946670"/>
                  <a:pt x="10868646" y="5946670"/>
                </a:cubicBezTo>
                <a:cubicBezTo>
                  <a:pt x="10921828" y="5946670"/>
                  <a:pt x="10966328" y="5973804"/>
                  <a:pt x="10986950" y="6016133"/>
                </a:cubicBezTo>
                <a:lnTo>
                  <a:pt x="11101997" y="5948841"/>
                </a:lnTo>
                <a:cubicBezTo>
                  <a:pt x="11059668" y="5866897"/>
                  <a:pt x="10970126" y="5814800"/>
                  <a:pt x="10869731" y="5814800"/>
                </a:cubicBezTo>
                <a:close/>
                <a:moveTo>
                  <a:pt x="10268445" y="5814800"/>
                </a:moveTo>
                <a:cubicBezTo>
                  <a:pt x="10197354" y="5814800"/>
                  <a:pt x="10137117" y="5839763"/>
                  <a:pt x="10088276" y="5888604"/>
                </a:cubicBezTo>
                <a:cubicBezTo>
                  <a:pt x="10039435" y="5937445"/>
                  <a:pt x="10015557" y="5996597"/>
                  <a:pt x="10015557" y="6067687"/>
                </a:cubicBezTo>
                <a:lnTo>
                  <a:pt x="10015557" y="6348252"/>
                </a:lnTo>
                <a:lnTo>
                  <a:pt x="10150141" y="6348252"/>
                </a:lnTo>
                <a:lnTo>
                  <a:pt x="10150141" y="6076913"/>
                </a:lnTo>
                <a:cubicBezTo>
                  <a:pt x="10150141" y="6042181"/>
                  <a:pt x="10161537" y="6003651"/>
                  <a:pt x="10183245" y="5980859"/>
                </a:cubicBezTo>
                <a:cubicBezTo>
                  <a:pt x="10206037" y="5958066"/>
                  <a:pt x="10233714" y="5946670"/>
                  <a:pt x="10267902" y="5946670"/>
                </a:cubicBezTo>
                <a:cubicBezTo>
                  <a:pt x="10302091" y="5946670"/>
                  <a:pt x="10329767" y="5958066"/>
                  <a:pt x="10352560" y="5980859"/>
                </a:cubicBezTo>
                <a:cubicBezTo>
                  <a:pt x="10375352" y="6003651"/>
                  <a:pt x="10386749" y="6041639"/>
                  <a:pt x="10386749" y="6076913"/>
                </a:cubicBezTo>
                <a:lnTo>
                  <a:pt x="10386749" y="6348794"/>
                </a:lnTo>
                <a:lnTo>
                  <a:pt x="10387834" y="6348794"/>
                </a:lnTo>
                <a:lnTo>
                  <a:pt x="10522418" y="6348794"/>
                </a:lnTo>
                <a:lnTo>
                  <a:pt x="10522418" y="6067687"/>
                </a:lnTo>
                <a:cubicBezTo>
                  <a:pt x="10522418" y="5996597"/>
                  <a:pt x="10497455" y="5937445"/>
                  <a:pt x="10448614" y="5888604"/>
                </a:cubicBezTo>
                <a:cubicBezTo>
                  <a:pt x="10399773" y="5839763"/>
                  <a:pt x="10339536" y="5814800"/>
                  <a:pt x="10268445" y="5814800"/>
                </a:cubicBezTo>
                <a:close/>
                <a:moveTo>
                  <a:pt x="9923845" y="5814800"/>
                </a:moveTo>
                <a:lnTo>
                  <a:pt x="9790346" y="5892402"/>
                </a:lnTo>
                <a:lnTo>
                  <a:pt x="9790346" y="6348794"/>
                </a:lnTo>
                <a:lnTo>
                  <a:pt x="9923845" y="6348794"/>
                </a:lnTo>
                <a:close/>
                <a:moveTo>
                  <a:pt x="11309842" y="5593930"/>
                </a:moveTo>
                <a:lnTo>
                  <a:pt x="11175801" y="5670990"/>
                </a:lnTo>
                <a:lnTo>
                  <a:pt x="11175801" y="6348252"/>
                </a:lnTo>
                <a:lnTo>
                  <a:pt x="11310385" y="6348252"/>
                </a:lnTo>
                <a:lnTo>
                  <a:pt x="11310385" y="6076913"/>
                </a:lnTo>
                <a:cubicBezTo>
                  <a:pt x="11310385" y="6042181"/>
                  <a:pt x="11321781" y="6003651"/>
                  <a:pt x="11343489" y="5980859"/>
                </a:cubicBezTo>
                <a:cubicBezTo>
                  <a:pt x="11366281" y="5958066"/>
                  <a:pt x="11393958" y="5946670"/>
                  <a:pt x="11428146" y="5946670"/>
                </a:cubicBezTo>
                <a:cubicBezTo>
                  <a:pt x="11462335" y="5946670"/>
                  <a:pt x="11490011" y="5958066"/>
                  <a:pt x="11512804" y="5980859"/>
                </a:cubicBezTo>
                <a:cubicBezTo>
                  <a:pt x="11535596" y="6003651"/>
                  <a:pt x="11546993" y="6041639"/>
                  <a:pt x="11546993" y="6076913"/>
                </a:cubicBezTo>
                <a:lnTo>
                  <a:pt x="11546993" y="6348252"/>
                </a:lnTo>
                <a:lnTo>
                  <a:pt x="11681576" y="6348252"/>
                </a:lnTo>
                <a:lnTo>
                  <a:pt x="11681576" y="6067687"/>
                </a:lnTo>
                <a:cubicBezTo>
                  <a:pt x="11682662" y="5997139"/>
                  <a:pt x="11657699" y="5937445"/>
                  <a:pt x="11608858" y="5888604"/>
                </a:cubicBezTo>
                <a:cubicBezTo>
                  <a:pt x="11560017" y="5839763"/>
                  <a:pt x="11499780" y="5814800"/>
                  <a:pt x="11428689" y="5814800"/>
                </a:cubicBezTo>
                <a:cubicBezTo>
                  <a:pt x="11384732" y="5814800"/>
                  <a:pt x="11334806" y="5831623"/>
                  <a:pt x="11309842" y="5855500"/>
                </a:cubicBezTo>
                <a:close/>
                <a:moveTo>
                  <a:pt x="8399640" y="534309"/>
                </a:moveTo>
                <a:cubicBezTo>
                  <a:pt x="7046130" y="534309"/>
                  <a:pt x="5950082" y="1630357"/>
                  <a:pt x="5950082" y="2983867"/>
                </a:cubicBezTo>
                <a:cubicBezTo>
                  <a:pt x="5950082" y="4006355"/>
                  <a:pt x="6575345" y="4881723"/>
                  <a:pt x="7465425" y="5249524"/>
                </a:cubicBezTo>
                <a:lnTo>
                  <a:pt x="7461747" y="6334538"/>
                </a:lnTo>
                <a:lnTo>
                  <a:pt x="9348568" y="5242168"/>
                </a:lnTo>
                <a:cubicBezTo>
                  <a:pt x="10231292" y="4870689"/>
                  <a:pt x="10849198" y="3998999"/>
                  <a:pt x="10849198" y="2983867"/>
                </a:cubicBezTo>
                <a:cubicBezTo>
                  <a:pt x="10849198" y="1630357"/>
                  <a:pt x="9753150" y="534309"/>
                  <a:pt x="8399640" y="534309"/>
                </a:cubicBezTo>
                <a:close/>
                <a:moveTo>
                  <a:pt x="1240040" y="511007"/>
                </a:moveTo>
                <a:cubicBezTo>
                  <a:pt x="1213602" y="507744"/>
                  <a:pt x="1186159" y="520796"/>
                  <a:pt x="1172773" y="544892"/>
                </a:cubicBezTo>
                <a:cubicBezTo>
                  <a:pt x="1153140" y="577020"/>
                  <a:pt x="1165633" y="619856"/>
                  <a:pt x="1197762" y="637705"/>
                </a:cubicBezTo>
                <a:lnTo>
                  <a:pt x="1353046" y="726948"/>
                </a:lnTo>
                <a:lnTo>
                  <a:pt x="1317348" y="748367"/>
                </a:lnTo>
                <a:lnTo>
                  <a:pt x="1311993" y="751936"/>
                </a:lnTo>
                <a:cubicBezTo>
                  <a:pt x="1283435" y="769785"/>
                  <a:pt x="1258447" y="791203"/>
                  <a:pt x="1237029" y="816192"/>
                </a:cubicBezTo>
                <a:lnTo>
                  <a:pt x="1138860" y="759076"/>
                </a:lnTo>
                <a:cubicBezTo>
                  <a:pt x="1004994" y="682327"/>
                  <a:pt x="865774" y="666263"/>
                  <a:pt x="746187" y="712669"/>
                </a:cubicBezTo>
                <a:cubicBezTo>
                  <a:pt x="644450" y="753721"/>
                  <a:pt x="565915" y="835825"/>
                  <a:pt x="533787" y="935778"/>
                </a:cubicBezTo>
                <a:cubicBezTo>
                  <a:pt x="521293" y="973260"/>
                  <a:pt x="515939" y="1010742"/>
                  <a:pt x="515939" y="1048224"/>
                </a:cubicBezTo>
                <a:cubicBezTo>
                  <a:pt x="515939" y="1087491"/>
                  <a:pt x="521293" y="1124973"/>
                  <a:pt x="533787" y="1160671"/>
                </a:cubicBezTo>
                <a:cubicBezTo>
                  <a:pt x="567700" y="1260623"/>
                  <a:pt x="648019" y="1342727"/>
                  <a:pt x="747972" y="1376639"/>
                </a:cubicBezTo>
                <a:cubicBezTo>
                  <a:pt x="790809" y="1394488"/>
                  <a:pt x="837216" y="1401627"/>
                  <a:pt x="885408" y="1401627"/>
                </a:cubicBezTo>
                <a:cubicBezTo>
                  <a:pt x="969298" y="1401627"/>
                  <a:pt x="1056756" y="1376639"/>
                  <a:pt x="1140646" y="1326663"/>
                </a:cubicBezTo>
                <a:lnTo>
                  <a:pt x="1142429" y="1326663"/>
                </a:lnTo>
                <a:lnTo>
                  <a:pt x="1906357" y="880447"/>
                </a:lnTo>
                <a:cubicBezTo>
                  <a:pt x="2031298" y="807267"/>
                  <a:pt x="2124111" y="817976"/>
                  <a:pt x="2181227" y="839395"/>
                </a:cubicBezTo>
                <a:cubicBezTo>
                  <a:pt x="2245483" y="864383"/>
                  <a:pt x="2295459" y="914359"/>
                  <a:pt x="2315093" y="975045"/>
                </a:cubicBezTo>
                <a:cubicBezTo>
                  <a:pt x="2322232" y="998248"/>
                  <a:pt x="2325802" y="1021451"/>
                  <a:pt x="2325802" y="1044654"/>
                </a:cubicBezTo>
                <a:cubicBezTo>
                  <a:pt x="2325802" y="1067858"/>
                  <a:pt x="2322232" y="1091061"/>
                  <a:pt x="2315093" y="1114264"/>
                </a:cubicBezTo>
                <a:cubicBezTo>
                  <a:pt x="2295459" y="1176734"/>
                  <a:pt x="2245483" y="1226711"/>
                  <a:pt x="2183012" y="1251699"/>
                </a:cubicBezTo>
                <a:cubicBezTo>
                  <a:pt x="2127681" y="1274902"/>
                  <a:pt x="2033083" y="1285611"/>
                  <a:pt x="1908141" y="1214216"/>
                </a:cubicBezTo>
                <a:lnTo>
                  <a:pt x="1809973" y="1158886"/>
                </a:lnTo>
                <a:cubicBezTo>
                  <a:pt x="1817113" y="1137467"/>
                  <a:pt x="1820683" y="1114264"/>
                  <a:pt x="1824252" y="1091061"/>
                </a:cubicBezTo>
                <a:lnTo>
                  <a:pt x="1354830" y="1365930"/>
                </a:lnTo>
                <a:lnTo>
                  <a:pt x="1354830" y="1524783"/>
                </a:lnTo>
                <a:lnTo>
                  <a:pt x="1665399" y="1340942"/>
                </a:lnTo>
                <a:cubicBezTo>
                  <a:pt x="1693956" y="1323093"/>
                  <a:pt x="1718945" y="1301675"/>
                  <a:pt x="1740363" y="1276687"/>
                </a:cubicBezTo>
                <a:lnTo>
                  <a:pt x="1838531" y="1333802"/>
                </a:lnTo>
                <a:cubicBezTo>
                  <a:pt x="1972397" y="1410552"/>
                  <a:pt x="2111617" y="1426615"/>
                  <a:pt x="2231203" y="1380209"/>
                </a:cubicBezTo>
                <a:cubicBezTo>
                  <a:pt x="2332941" y="1339157"/>
                  <a:pt x="2411476" y="1257053"/>
                  <a:pt x="2443603" y="1157101"/>
                </a:cubicBezTo>
                <a:cubicBezTo>
                  <a:pt x="2456098" y="1119619"/>
                  <a:pt x="2461452" y="1082136"/>
                  <a:pt x="2461452" y="1044654"/>
                </a:cubicBezTo>
                <a:cubicBezTo>
                  <a:pt x="2461452" y="1007172"/>
                  <a:pt x="2456098" y="969690"/>
                  <a:pt x="2443603" y="933993"/>
                </a:cubicBezTo>
                <a:cubicBezTo>
                  <a:pt x="2411476" y="834040"/>
                  <a:pt x="2331156" y="751936"/>
                  <a:pt x="2229419" y="714454"/>
                </a:cubicBezTo>
                <a:cubicBezTo>
                  <a:pt x="2186582" y="696606"/>
                  <a:pt x="2140175" y="689466"/>
                  <a:pt x="2091983" y="689466"/>
                </a:cubicBezTo>
                <a:cubicBezTo>
                  <a:pt x="2008094" y="689466"/>
                  <a:pt x="1920635" y="714454"/>
                  <a:pt x="1836746" y="764430"/>
                </a:cubicBezTo>
                <a:lnTo>
                  <a:pt x="1071036" y="1216001"/>
                </a:lnTo>
                <a:cubicBezTo>
                  <a:pt x="946093" y="1289181"/>
                  <a:pt x="853280" y="1278472"/>
                  <a:pt x="796164" y="1257053"/>
                </a:cubicBezTo>
                <a:cubicBezTo>
                  <a:pt x="731908" y="1232065"/>
                  <a:pt x="681932" y="1182089"/>
                  <a:pt x="662298" y="1121403"/>
                </a:cubicBezTo>
                <a:cubicBezTo>
                  <a:pt x="655159" y="1098200"/>
                  <a:pt x="651589" y="1074997"/>
                  <a:pt x="651589" y="1051794"/>
                </a:cubicBezTo>
                <a:cubicBezTo>
                  <a:pt x="651589" y="1028591"/>
                  <a:pt x="655159" y="1005387"/>
                  <a:pt x="662298" y="982184"/>
                </a:cubicBezTo>
                <a:cubicBezTo>
                  <a:pt x="681932" y="919714"/>
                  <a:pt x="731908" y="869737"/>
                  <a:pt x="794379" y="844749"/>
                </a:cubicBezTo>
                <a:cubicBezTo>
                  <a:pt x="849710" y="821546"/>
                  <a:pt x="944308" y="810837"/>
                  <a:pt x="1069251" y="882232"/>
                </a:cubicBezTo>
                <a:lnTo>
                  <a:pt x="1167418" y="937562"/>
                </a:lnTo>
                <a:cubicBezTo>
                  <a:pt x="1160278" y="957196"/>
                  <a:pt x="1156709" y="978614"/>
                  <a:pt x="1153140" y="1000033"/>
                </a:cubicBezTo>
                <a:lnTo>
                  <a:pt x="1776061" y="639490"/>
                </a:lnTo>
                <a:cubicBezTo>
                  <a:pt x="1809973" y="621641"/>
                  <a:pt x="1820683" y="578804"/>
                  <a:pt x="1801049" y="546677"/>
                </a:cubicBezTo>
                <a:cubicBezTo>
                  <a:pt x="1783200" y="512764"/>
                  <a:pt x="1740363" y="502055"/>
                  <a:pt x="1708236" y="521689"/>
                </a:cubicBezTo>
                <a:lnTo>
                  <a:pt x="1488696" y="648414"/>
                </a:lnTo>
                <a:lnTo>
                  <a:pt x="1265587" y="519904"/>
                </a:lnTo>
                <a:cubicBezTo>
                  <a:pt x="1257555" y="514996"/>
                  <a:pt x="1248853" y="512095"/>
                  <a:pt x="1240040" y="511007"/>
                </a:cubicBezTo>
                <a:close/>
                <a:moveTo>
                  <a:pt x="0" y="0"/>
                </a:moveTo>
                <a:lnTo>
                  <a:pt x="12192000" y="0"/>
                </a:lnTo>
                <a:lnTo>
                  <a:pt x="12192000" y="6858000"/>
                </a:lnTo>
                <a:lnTo>
                  <a:pt x="0" y="6858000"/>
                </a:lnTo>
                <a:close/>
              </a:path>
            </a:pathLst>
          </a:custGeom>
          <a:solidFill>
            <a:schemeClr val="bg1">
              <a:lumMod val="95000"/>
            </a:schemeClr>
          </a:solidFill>
        </p:spPr>
        <p:txBody>
          <a:bodyPr wrap="square" rIns="6372000" anchor="ctr">
            <a:noAutofit/>
          </a:bodyPr>
          <a:lstStyle>
            <a:lvl1pPr algn="ctr">
              <a:defRPr/>
            </a:lvl1pPr>
          </a:lstStyle>
          <a:p>
            <a:endParaRPr lang="en-GB" dirty="0"/>
          </a:p>
        </p:txBody>
      </p:sp>
      <p:sp>
        <p:nvSpPr>
          <p:cNvPr id="25" name="Text Placeholder 11">
            <a:extLst>
              <a:ext uri="{FF2B5EF4-FFF2-40B4-BE49-F238E27FC236}">
                <a16:creationId xmlns:a16="http://schemas.microsoft.com/office/drawing/2014/main" id="{6A2A3E01-B324-4B4B-8BC5-77ACEE08B753}"/>
              </a:ext>
            </a:extLst>
          </p:cNvPr>
          <p:cNvSpPr>
            <a:spLocks noGrp="1"/>
          </p:cNvSpPr>
          <p:nvPr>
            <p:ph type="body" sz="quarter" idx="11" hasCustomPrompt="1"/>
          </p:nvPr>
        </p:nvSpPr>
        <p:spPr>
          <a:xfrm>
            <a:off x="6451600" y="1527726"/>
            <a:ext cx="3881438" cy="2917274"/>
          </a:xfrm>
        </p:spPr>
        <p:txBody>
          <a:bodyPr anchor="ctr">
            <a:normAutofit/>
          </a:bodyPr>
          <a:lstStyle>
            <a:lvl1pPr algn="ctr">
              <a:defRPr sz="2800">
                <a:solidFill>
                  <a:schemeClr val="bg1"/>
                </a:solidFill>
                <a:latin typeface="+mn-lt"/>
              </a:defRPr>
            </a:lvl1pPr>
          </a:lstStyle>
          <a:p>
            <a:pPr lvl="0"/>
            <a:r>
              <a:rPr lang="en-US" dirty="0"/>
              <a:t>“Insert quote here”</a:t>
            </a:r>
          </a:p>
        </p:txBody>
      </p:sp>
      <p:sp>
        <p:nvSpPr>
          <p:cNvPr id="6" name="Footer Placeholder 3">
            <a:extLst>
              <a:ext uri="{FF2B5EF4-FFF2-40B4-BE49-F238E27FC236}">
                <a16:creationId xmlns:a16="http://schemas.microsoft.com/office/drawing/2014/main" id="{4CA51B79-5EA4-4951-9B07-FEF3036728DB}"/>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a:t>Copyright© 2019 Sinch. All rights reserved. NDA Confidential.</a:t>
            </a:r>
            <a:endParaRPr lang="en-GB" dirty="0"/>
          </a:p>
        </p:txBody>
      </p:sp>
      <p:sp>
        <p:nvSpPr>
          <p:cNvPr id="7" name="Slide Number Placeholder 4">
            <a:extLst>
              <a:ext uri="{FF2B5EF4-FFF2-40B4-BE49-F238E27FC236}">
                <a16:creationId xmlns:a16="http://schemas.microsoft.com/office/drawing/2014/main" id="{8BB4E098-E2E9-4100-9101-EDFEE6B5D550}"/>
              </a:ext>
            </a:extLst>
          </p:cNvPr>
          <p:cNvSpPr>
            <a:spLocks noGrp="1"/>
          </p:cNvSpPr>
          <p:nvPr>
            <p:ph type="sldNum" sz="quarter" idx="14"/>
          </p:nvPr>
        </p:nvSpPr>
        <p:spPr>
          <a:xfrm>
            <a:off x="11325225" y="6491092"/>
            <a:ext cx="350838" cy="138499"/>
          </a:xfrm>
        </p:spPr>
        <p:txBody>
          <a:bodyPr/>
          <a:lstStyle>
            <a:lvl1pPr>
              <a:defRPr>
                <a:solidFill>
                  <a:schemeClr val="bg1"/>
                </a:solidFill>
              </a:defRPr>
            </a:lvl1pPr>
          </a:lstStyle>
          <a:p>
            <a:fld id="{7B5B176D-AD98-464F-9F48-2D39BCB07DB2}" type="slidenum">
              <a:rPr lang="en-GB" smtClean="0"/>
              <a:pPr/>
              <a:t>‹#›</a:t>
            </a:fld>
            <a:endParaRPr lang="en-GB" dirty="0"/>
          </a:p>
        </p:txBody>
      </p:sp>
    </p:spTree>
    <p:extLst>
      <p:ext uri="{BB962C8B-B14F-4D97-AF65-F5344CB8AC3E}">
        <p14:creationId xmlns:p14="http://schemas.microsoft.com/office/powerpoint/2010/main" val="391733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Key Message + Image + Bubble Left 1">
    <p:bg>
      <p:bgPr>
        <a:solidFill>
          <a:schemeClr val="tx2"/>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25" t="237" r="-1"/>
          <a:stretch/>
        </p:blipFill>
        <p:spPr>
          <a:xfrm>
            <a:off x="9732963" y="512764"/>
            <a:ext cx="1943100" cy="1014962"/>
          </a:xfrm>
          <a:prstGeom prst="rect">
            <a:avLst/>
          </a:prstGeom>
        </p:spPr>
      </p:pic>
      <p:sp>
        <p:nvSpPr>
          <p:cNvPr id="11" name="Graphic 5">
            <a:extLst>
              <a:ext uri="{FF2B5EF4-FFF2-40B4-BE49-F238E27FC236}">
                <a16:creationId xmlns:a16="http://schemas.microsoft.com/office/drawing/2014/main" id="{FED4D053-4AF1-4052-8AD0-0A908B7220C2}"/>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solidFill>
          <a:ln w="5412" cap="flat">
            <a:noFill/>
            <a:prstDash val="solid"/>
            <a:miter/>
          </a:ln>
        </p:spPr>
        <p:txBody>
          <a:bodyPr rtlCol="0" anchor="ctr"/>
          <a:lstStyle/>
          <a:p>
            <a:endParaRPr lang="en-GB"/>
          </a:p>
        </p:txBody>
      </p:sp>
      <p:sp>
        <p:nvSpPr>
          <p:cNvPr id="12" name="Picture Placeholder 11">
            <a:extLst>
              <a:ext uri="{FF2B5EF4-FFF2-40B4-BE49-F238E27FC236}">
                <a16:creationId xmlns:a16="http://schemas.microsoft.com/office/drawing/2014/main" id="{A89C0FFF-72FA-4AC5-BAF6-18D3E95CDF5E}"/>
              </a:ext>
            </a:extLst>
          </p:cNvPr>
          <p:cNvSpPr>
            <a:spLocks noGrp="1"/>
          </p:cNvSpPr>
          <p:nvPr>
            <p:ph type="pic" sz="quarter" idx="11"/>
          </p:nvPr>
        </p:nvSpPr>
        <p:spPr>
          <a:xfrm>
            <a:off x="531064" y="534310"/>
            <a:ext cx="4899114" cy="5800229"/>
          </a:xfrm>
          <a:custGeom>
            <a:avLst/>
            <a:gdLst>
              <a:gd name="connsiteX0" fmla="*/ 2449557 w 4899114"/>
              <a:gd name="connsiteY0" fmla="*/ 0 h 5800229"/>
              <a:gd name="connsiteX1" fmla="*/ 4899114 w 4899114"/>
              <a:gd name="connsiteY1" fmla="*/ 2449558 h 5800229"/>
              <a:gd name="connsiteX2" fmla="*/ 3398485 w 4899114"/>
              <a:gd name="connsiteY2" fmla="*/ 4707859 h 5800229"/>
              <a:gd name="connsiteX3" fmla="*/ 1511664 w 4899114"/>
              <a:gd name="connsiteY3" fmla="*/ 5800229 h 5800229"/>
              <a:gd name="connsiteX4" fmla="*/ 1515342 w 4899114"/>
              <a:gd name="connsiteY4" fmla="*/ 4715215 h 5800229"/>
              <a:gd name="connsiteX5" fmla="*/ 0 w 4899114"/>
              <a:gd name="connsiteY5" fmla="*/ 2449558 h 5800229"/>
              <a:gd name="connsiteX6" fmla="*/ 2449557 w 4899114"/>
              <a:gd name="connsiteY6" fmla="*/ 0 h 580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9114" h="5800229">
                <a:moveTo>
                  <a:pt x="2449557" y="0"/>
                </a:moveTo>
                <a:cubicBezTo>
                  <a:pt x="3803066" y="0"/>
                  <a:pt x="4899114" y="1096048"/>
                  <a:pt x="4899114" y="2449558"/>
                </a:cubicBezTo>
                <a:cubicBezTo>
                  <a:pt x="4899114" y="3464690"/>
                  <a:pt x="4281208" y="4336380"/>
                  <a:pt x="3398485" y="4707859"/>
                </a:cubicBezTo>
                <a:lnTo>
                  <a:pt x="1511664" y="5800229"/>
                </a:lnTo>
                <a:lnTo>
                  <a:pt x="1515342" y="4715215"/>
                </a:lnTo>
                <a:cubicBezTo>
                  <a:pt x="625262" y="4347414"/>
                  <a:pt x="0" y="3472046"/>
                  <a:pt x="0" y="2449558"/>
                </a:cubicBezTo>
                <a:cubicBezTo>
                  <a:pt x="0" y="1096048"/>
                  <a:pt x="1096048" y="0"/>
                  <a:pt x="2449557" y="0"/>
                </a:cubicBezTo>
                <a:close/>
              </a:path>
            </a:pathLst>
          </a:custGeom>
          <a:solidFill>
            <a:schemeClr val="bg1">
              <a:lumMod val="95000"/>
            </a:schemeClr>
          </a:solidFill>
        </p:spPr>
        <p:txBody>
          <a:bodyPr wrap="square" bIns="792000" anchor="ctr">
            <a:noAutofit/>
          </a:bodyPr>
          <a:lstStyle>
            <a:lvl1pPr algn="ctr">
              <a:defRPr/>
            </a:lvl1pPr>
          </a:lstStyle>
          <a:p>
            <a:endParaRPr lang="en-GB"/>
          </a:p>
        </p:txBody>
      </p:sp>
      <p:sp>
        <p:nvSpPr>
          <p:cNvPr id="13" name="Text Placeholder 11">
            <a:extLst>
              <a:ext uri="{FF2B5EF4-FFF2-40B4-BE49-F238E27FC236}">
                <a16:creationId xmlns:a16="http://schemas.microsoft.com/office/drawing/2014/main" id="{7F22F01A-5F15-4843-A4EC-025856DAAE5B}"/>
              </a:ext>
            </a:extLst>
          </p:cNvPr>
          <p:cNvSpPr>
            <a:spLocks noGrp="1"/>
          </p:cNvSpPr>
          <p:nvPr>
            <p:ph type="body" sz="quarter" idx="12" hasCustomPrompt="1"/>
          </p:nvPr>
        </p:nvSpPr>
        <p:spPr>
          <a:xfrm>
            <a:off x="6096000" y="1685070"/>
            <a:ext cx="5589939" cy="3494223"/>
          </a:xfrm>
        </p:spPr>
        <p:txBody>
          <a:bodyPr anchor="ctr">
            <a:normAutofit/>
          </a:bodyPr>
          <a:lstStyle>
            <a:lvl1pPr algn="ctr">
              <a:defRPr sz="2800">
                <a:solidFill>
                  <a:schemeClr val="accent2"/>
                </a:solidFill>
                <a:latin typeface="+mn-lt"/>
              </a:defRPr>
            </a:lvl1pPr>
          </a:lstStyle>
          <a:p>
            <a:pPr lvl="0"/>
            <a:r>
              <a:rPr lang="en-US" dirty="0"/>
              <a:t>Lorem ipsum dolor </a:t>
            </a:r>
            <a:br>
              <a:rPr lang="en-US" dirty="0"/>
            </a:br>
            <a:r>
              <a:rPr lang="en-US" dirty="0"/>
              <a:t>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Nullam</a:t>
            </a:r>
            <a:r>
              <a:rPr lang="en-US" dirty="0"/>
              <a:t> </a:t>
            </a:r>
            <a:r>
              <a:rPr lang="en-US" dirty="0" err="1"/>
              <a:t>accumsan</a:t>
            </a:r>
            <a:r>
              <a:rPr lang="en-US" dirty="0"/>
              <a:t> diam.</a:t>
            </a:r>
          </a:p>
        </p:txBody>
      </p:sp>
      <p:sp>
        <p:nvSpPr>
          <p:cNvPr id="7" name="Footer Placeholder 3">
            <a:extLst>
              <a:ext uri="{FF2B5EF4-FFF2-40B4-BE49-F238E27FC236}">
                <a16:creationId xmlns:a16="http://schemas.microsoft.com/office/drawing/2014/main" id="{34ADEF6F-41B6-4919-BF4D-7D26B8D9EC9B}"/>
              </a:ext>
            </a:extLst>
          </p:cNvPr>
          <p:cNvSpPr>
            <a:spLocks noGrp="1"/>
          </p:cNvSpPr>
          <p:nvPr>
            <p:ph type="ftr" sz="quarter" idx="13"/>
          </p:nvPr>
        </p:nvSpPr>
        <p:spPr>
          <a:xfrm>
            <a:off x="512193" y="6519124"/>
            <a:ext cx="5421881" cy="92333"/>
          </a:xfrm>
        </p:spPr>
        <p:txBody>
          <a:bodyPr/>
          <a:lstStyle>
            <a:lvl1pPr>
              <a:defRPr>
                <a:solidFill>
                  <a:schemeClr val="tx1"/>
                </a:solidFill>
              </a:defRPr>
            </a:lvl1pPr>
          </a:lstStyle>
          <a:p>
            <a:r>
              <a:rPr lang="en-GB"/>
              <a:t>Copyright© 2019 Sinch. All rights reserved. NDA Confidential.</a:t>
            </a:r>
            <a:endParaRPr lang="en-GB" dirty="0"/>
          </a:p>
        </p:txBody>
      </p:sp>
      <p:sp>
        <p:nvSpPr>
          <p:cNvPr id="8" name="Slide Number Placeholder 4">
            <a:extLst>
              <a:ext uri="{FF2B5EF4-FFF2-40B4-BE49-F238E27FC236}">
                <a16:creationId xmlns:a16="http://schemas.microsoft.com/office/drawing/2014/main" id="{612931EE-0E4C-43CD-80E1-CEAE35DC0F8F}"/>
              </a:ext>
            </a:extLst>
          </p:cNvPr>
          <p:cNvSpPr>
            <a:spLocks noGrp="1"/>
          </p:cNvSpPr>
          <p:nvPr>
            <p:ph type="sldNum" sz="quarter" idx="14"/>
          </p:nvPr>
        </p:nvSpPr>
        <p:spPr>
          <a:xfrm>
            <a:off x="11325225" y="6491092"/>
            <a:ext cx="350838" cy="138499"/>
          </a:xfrm>
        </p:spPr>
        <p:txBody>
          <a:bodyPr/>
          <a:lstStyle>
            <a:lvl1pPr>
              <a:defRPr>
                <a:solidFill>
                  <a:schemeClr val="tx1"/>
                </a:solidFill>
              </a:defRPr>
            </a:lvl1pPr>
          </a:lstStyle>
          <a:p>
            <a:fld id="{7B5B176D-AD98-464F-9F48-2D39BCB07DB2}" type="slidenum">
              <a:rPr lang="en-GB" smtClean="0"/>
              <a:pPr/>
              <a:t>‹#›</a:t>
            </a:fld>
            <a:endParaRPr lang="en-GB" dirty="0"/>
          </a:p>
        </p:txBody>
      </p:sp>
    </p:spTree>
    <p:extLst>
      <p:ext uri="{BB962C8B-B14F-4D97-AF65-F5344CB8AC3E}">
        <p14:creationId xmlns:p14="http://schemas.microsoft.com/office/powerpoint/2010/main" val="1084419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 8 Content Box + 8 Image">
    <p:spTree>
      <p:nvGrpSpPr>
        <p:cNvPr id="1" name=""/>
        <p:cNvGrpSpPr/>
        <p:nvPr/>
      </p:nvGrpSpPr>
      <p:grpSpPr>
        <a:xfrm>
          <a:off x="0" y="0"/>
          <a:ext cx="0" cy="0"/>
          <a:chOff x="0" y="0"/>
          <a:chExt cx="0" cy="0"/>
        </a:xfrm>
      </p:grpSpPr>
      <p:sp>
        <p:nvSpPr>
          <p:cNvPr id="42" name="Graphic 5">
            <a:extLst>
              <a:ext uri="{FF2B5EF4-FFF2-40B4-BE49-F238E27FC236}">
                <a16:creationId xmlns:a16="http://schemas.microsoft.com/office/drawing/2014/main" id="{EA96751F-CA17-4A0A-98F6-5930E222A422}"/>
              </a:ext>
            </a:extLst>
          </p:cNvPr>
          <p:cNvSpPr/>
          <p:nvPr userDrawn="1"/>
        </p:nvSpPr>
        <p:spPr>
          <a:xfrm>
            <a:off x="9191477" y="536612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hasCustomPrompt="1"/>
          </p:nvPr>
        </p:nvSpPr>
        <p:spPr>
          <a:xfrm>
            <a:off x="515939" y="2988116"/>
            <a:ext cx="2547140" cy="1140124"/>
          </a:xfrm>
        </p:spPr>
        <p:txBody>
          <a:bodyPr/>
          <a:lstStyle>
            <a:lvl1pPr algn="ctr">
              <a:defRPr sz="1600">
                <a:latin typeface="+mn-lt"/>
              </a:defRPr>
            </a:lvl1pPr>
          </a:lstStyle>
          <a:p>
            <a:pPr lvl="0"/>
            <a:r>
              <a:rPr lang="en-US"/>
              <a:t>Edit Master </a:t>
            </a:r>
            <a:br>
              <a:rPr lang="en-US"/>
            </a:br>
            <a:r>
              <a:rPr lang="en-US"/>
              <a:t>text styles</a:t>
            </a:r>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11" name="Content Placeholder 4">
            <a:extLst>
              <a:ext uri="{FF2B5EF4-FFF2-40B4-BE49-F238E27FC236}">
                <a16:creationId xmlns:a16="http://schemas.microsoft.com/office/drawing/2014/main" id="{320DFE21-D413-44F0-AF7C-5A680C544B17}"/>
              </a:ext>
            </a:extLst>
          </p:cNvPr>
          <p:cNvSpPr>
            <a:spLocks noGrp="1"/>
          </p:cNvSpPr>
          <p:nvPr>
            <p:ph sz="quarter" idx="11" hasCustomPrompt="1"/>
          </p:nvPr>
        </p:nvSpPr>
        <p:spPr>
          <a:xfrm>
            <a:off x="515939" y="5205114"/>
            <a:ext cx="2547140" cy="1140124"/>
          </a:xfrm>
        </p:spPr>
        <p:txBody>
          <a:bodyPr/>
          <a:lstStyle>
            <a:lvl1pPr algn="ctr">
              <a:defRPr sz="1600">
                <a:latin typeface="+mn-lt"/>
              </a:defRPr>
            </a:lvl1pPr>
          </a:lstStyle>
          <a:p>
            <a:pPr lvl="0"/>
            <a:r>
              <a:rPr lang="en-US"/>
              <a:t>Edit Master </a:t>
            </a:r>
            <a:br>
              <a:rPr lang="en-US"/>
            </a:br>
            <a:r>
              <a:rPr lang="en-US"/>
              <a:t>text styles</a:t>
            </a:r>
          </a:p>
        </p:txBody>
      </p:sp>
      <p:sp>
        <p:nvSpPr>
          <p:cNvPr id="9" name="Picture Placeholder 7">
            <a:extLst>
              <a:ext uri="{FF2B5EF4-FFF2-40B4-BE49-F238E27FC236}">
                <a16:creationId xmlns:a16="http://schemas.microsoft.com/office/drawing/2014/main" id="{CAE85004-1EAA-48BF-A6A7-6142342710FA}"/>
              </a:ext>
            </a:extLst>
          </p:cNvPr>
          <p:cNvSpPr>
            <a:spLocks noGrp="1"/>
          </p:cNvSpPr>
          <p:nvPr>
            <p:ph type="pic" sz="quarter" idx="19"/>
          </p:nvPr>
        </p:nvSpPr>
        <p:spPr>
          <a:xfrm>
            <a:off x="1435438" y="2178050"/>
            <a:ext cx="708142" cy="708142"/>
          </a:xfrm>
          <a:solidFill>
            <a:schemeClr val="bg1"/>
          </a:solidFill>
        </p:spPr>
        <p:txBody>
          <a:bodyPr anchor="ctr">
            <a:normAutofit/>
          </a:bodyPr>
          <a:lstStyle>
            <a:lvl1pPr algn="ctr">
              <a:defRPr sz="1200"/>
            </a:lvl1pPr>
          </a:lstStyle>
          <a:p>
            <a:endParaRPr lang="en-GB"/>
          </a:p>
        </p:txBody>
      </p:sp>
      <p:sp>
        <p:nvSpPr>
          <p:cNvPr id="14" name="Picture Placeholder 7">
            <a:extLst>
              <a:ext uri="{FF2B5EF4-FFF2-40B4-BE49-F238E27FC236}">
                <a16:creationId xmlns:a16="http://schemas.microsoft.com/office/drawing/2014/main" id="{95B7193D-6251-4D8C-B6CE-D1483FAD9308}"/>
              </a:ext>
            </a:extLst>
          </p:cNvPr>
          <p:cNvSpPr>
            <a:spLocks noGrp="1"/>
          </p:cNvSpPr>
          <p:nvPr>
            <p:ph type="pic" sz="quarter" idx="25"/>
          </p:nvPr>
        </p:nvSpPr>
        <p:spPr>
          <a:xfrm>
            <a:off x="1435438" y="4392849"/>
            <a:ext cx="708142" cy="708142"/>
          </a:xfrm>
          <a:solidFill>
            <a:schemeClr val="bg1"/>
          </a:solidFill>
        </p:spPr>
        <p:txBody>
          <a:bodyPr anchor="ctr">
            <a:normAutofit/>
          </a:bodyPr>
          <a:lstStyle>
            <a:lvl1pPr algn="ctr">
              <a:defRPr sz="1200"/>
            </a:lvl1pPr>
          </a:lstStyle>
          <a:p>
            <a:endParaRPr lang="en-GB"/>
          </a:p>
        </p:txBody>
      </p:sp>
      <p:sp>
        <p:nvSpPr>
          <p:cNvPr id="30" name="Content Placeholder 4">
            <a:extLst>
              <a:ext uri="{FF2B5EF4-FFF2-40B4-BE49-F238E27FC236}">
                <a16:creationId xmlns:a16="http://schemas.microsoft.com/office/drawing/2014/main" id="{5E80D2A0-3D1F-47D1-AB2E-BAB7D0C9558F}"/>
              </a:ext>
            </a:extLst>
          </p:cNvPr>
          <p:cNvSpPr>
            <a:spLocks noGrp="1"/>
          </p:cNvSpPr>
          <p:nvPr>
            <p:ph sz="quarter" idx="26" hasCustomPrompt="1"/>
          </p:nvPr>
        </p:nvSpPr>
        <p:spPr>
          <a:xfrm>
            <a:off x="3386931" y="2988116"/>
            <a:ext cx="2547140" cy="1140124"/>
          </a:xfrm>
        </p:spPr>
        <p:txBody>
          <a:bodyPr/>
          <a:lstStyle>
            <a:lvl1pPr algn="ctr">
              <a:defRPr sz="1600">
                <a:latin typeface="+mn-lt"/>
              </a:defRPr>
            </a:lvl1pPr>
          </a:lstStyle>
          <a:p>
            <a:pPr lvl="0"/>
            <a:r>
              <a:rPr lang="en-US"/>
              <a:t>Edit Master </a:t>
            </a:r>
            <a:br>
              <a:rPr lang="en-US"/>
            </a:br>
            <a:r>
              <a:rPr lang="en-US"/>
              <a:t>text styles</a:t>
            </a:r>
          </a:p>
        </p:txBody>
      </p:sp>
      <p:sp>
        <p:nvSpPr>
          <p:cNvPr id="31" name="Content Placeholder 4">
            <a:extLst>
              <a:ext uri="{FF2B5EF4-FFF2-40B4-BE49-F238E27FC236}">
                <a16:creationId xmlns:a16="http://schemas.microsoft.com/office/drawing/2014/main" id="{EBCD2A2E-CB35-4CD4-9BAE-BA312DB9BA7C}"/>
              </a:ext>
            </a:extLst>
          </p:cNvPr>
          <p:cNvSpPr>
            <a:spLocks noGrp="1"/>
          </p:cNvSpPr>
          <p:nvPr>
            <p:ph sz="quarter" idx="27" hasCustomPrompt="1"/>
          </p:nvPr>
        </p:nvSpPr>
        <p:spPr>
          <a:xfrm>
            <a:off x="3386931" y="5205114"/>
            <a:ext cx="2547140" cy="1140124"/>
          </a:xfrm>
        </p:spPr>
        <p:txBody>
          <a:bodyPr/>
          <a:lstStyle>
            <a:lvl1pPr algn="ctr">
              <a:defRPr sz="1600">
                <a:latin typeface="+mn-lt"/>
              </a:defRPr>
            </a:lvl1pPr>
          </a:lstStyle>
          <a:p>
            <a:pPr lvl="0"/>
            <a:r>
              <a:rPr lang="en-US"/>
              <a:t>Edit Master </a:t>
            </a:r>
            <a:br>
              <a:rPr lang="en-US"/>
            </a:br>
            <a:r>
              <a:rPr lang="en-US"/>
              <a:t>text styles</a:t>
            </a:r>
          </a:p>
        </p:txBody>
      </p:sp>
      <p:sp>
        <p:nvSpPr>
          <p:cNvPr id="32" name="Picture Placeholder 7">
            <a:extLst>
              <a:ext uri="{FF2B5EF4-FFF2-40B4-BE49-F238E27FC236}">
                <a16:creationId xmlns:a16="http://schemas.microsoft.com/office/drawing/2014/main" id="{C8DC45DF-C601-4AAD-8471-8516F4A50524}"/>
              </a:ext>
            </a:extLst>
          </p:cNvPr>
          <p:cNvSpPr>
            <a:spLocks noGrp="1"/>
          </p:cNvSpPr>
          <p:nvPr>
            <p:ph type="pic" sz="quarter" idx="28"/>
          </p:nvPr>
        </p:nvSpPr>
        <p:spPr>
          <a:xfrm>
            <a:off x="4306430" y="2178050"/>
            <a:ext cx="708142" cy="708142"/>
          </a:xfrm>
          <a:solidFill>
            <a:schemeClr val="bg1"/>
          </a:solidFill>
        </p:spPr>
        <p:txBody>
          <a:bodyPr anchor="ctr">
            <a:normAutofit/>
          </a:bodyPr>
          <a:lstStyle>
            <a:lvl1pPr algn="ctr">
              <a:defRPr sz="1200"/>
            </a:lvl1pPr>
          </a:lstStyle>
          <a:p>
            <a:endParaRPr lang="en-GB"/>
          </a:p>
        </p:txBody>
      </p:sp>
      <p:sp>
        <p:nvSpPr>
          <p:cNvPr id="33" name="Picture Placeholder 7">
            <a:extLst>
              <a:ext uri="{FF2B5EF4-FFF2-40B4-BE49-F238E27FC236}">
                <a16:creationId xmlns:a16="http://schemas.microsoft.com/office/drawing/2014/main" id="{FB26145D-7DDD-4DF1-BE63-9C5582DD135E}"/>
              </a:ext>
            </a:extLst>
          </p:cNvPr>
          <p:cNvSpPr>
            <a:spLocks noGrp="1"/>
          </p:cNvSpPr>
          <p:nvPr>
            <p:ph type="pic" sz="quarter" idx="29"/>
          </p:nvPr>
        </p:nvSpPr>
        <p:spPr>
          <a:xfrm>
            <a:off x="4306430" y="4392849"/>
            <a:ext cx="708142" cy="708142"/>
          </a:xfrm>
          <a:solidFill>
            <a:schemeClr val="bg1"/>
          </a:solidFill>
        </p:spPr>
        <p:txBody>
          <a:bodyPr anchor="ctr">
            <a:normAutofit/>
          </a:bodyPr>
          <a:lstStyle>
            <a:lvl1pPr algn="ctr">
              <a:defRPr sz="1200"/>
            </a:lvl1pPr>
          </a:lstStyle>
          <a:p>
            <a:endParaRPr lang="en-GB"/>
          </a:p>
        </p:txBody>
      </p:sp>
      <p:sp>
        <p:nvSpPr>
          <p:cNvPr id="34" name="Content Placeholder 4">
            <a:extLst>
              <a:ext uri="{FF2B5EF4-FFF2-40B4-BE49-F238E27FC236}">
                <a16:creationId xmlns:a16="http://schemas.microsoft.com/office/drawing/2014/main" id="{14EFFA80-4689-4216-8E60-B2793A11C35E}"/>
              </a:ext>
            </a:extLst>
          </p:cNvPr>
          <p:cNvSpPr>
            <a:spLocks noGrp="1"/>
          </p:cNvSpPr>
          <p:nvPr>
            <p:ph sz="quarter" idx="30" hasCustomPrompt="1"/>
          </p:nvPr>
        </p:nvSpPr>
        <p:spPr>
          <a:xfrm>
            <a:off x="6257923" y="2988116"/>
            <a:ext cx="2547140" cy="1140124"/>
          </a:xfrm>
        </p:spPr>
        <p:txBody>
          <a:bodyPr/>
          <a:lstStyle>
            <a:lvl1pPr algn="ctr">
              <a:defRPr sz="1600">
                <a:latin typeface="+mn-lt"/>
              </a:defRPr>
            </a:lvl1pPr>
          </a:lstStyle>
          <a:p>
            <a:pPr lvl="0"/>
            <a:r>
              <a:rPr lang="en-US"/>
              <a:t>Edit Master </a:t>
            </a:r>
            <a:br>
              <a:rPr lang="en-US"/>
            </a:br>
            <a:r>
              <a:rPr lang="en-US"/>
              <a:t>text styles</a:t>
            </a:r>
          </a:p>
        </p:txBody>
      </p:sp>
      <p:sp>
        <p:nvSpPr>
          <p:cNvPr id="35" name="Content Placeholder 4">
            <a:extLst>
              <a:ext uri="{FF2B5EF4-FFF2-40B4-BE49-F238E27FC236}">
                <a16:creationId xmlns:a16="http://schemas.microsoft.com/office/drawing/2014/main" id="{B4CCEBCB-2308-4DD0-A20B-732224CDFC8D}"/>
              </a:ext>
            </a:extLst>
          </p:cNvPr>
          <p:cNvSpPr>
            <a:spLocks noGrp="1"/>
          </p:cNvSpPr>
          <p:nvPr>
            <p:ph sz="quarter" idx="31" hasCustomPrompt="1"/>
          </p:nvPr>
        </p:nvSpPr>
        <p:spPr>
          <a:xfrm>
            <a:off x="6257923" y="5205114"/>
            <a:ext cx="2547140" cy="1140124"/>
          </a:xfrm>
        </p:spPr>
        <p:txBody>
          <a:bodyPr/>
          <a:lstStyle>
            <a:lvl1pPr algn="ctr">
              <a:defRPr sz="1600">
                <a:latin typeface="+mn-lt"/>
              </a:defRPr>
            </a:lvl1pPr>
          </a:lstStyle>
          <a:p>
            <a:pPr lvl="0"/>
            <a:r>
              <a:rPr lang="en-US"/>
              <a:t>Edit Master </a:t>
            </a:r>
            <a:br>
              <a:rPr lang="en-US"/>
            </a:br>
            <a:r>
              <a:rPr lang="en-US"/>
              <a:t>text styles</a:t>
            </a:r>
          </a:p>
        </p:txBody>
      </p:sp>
      <p:sp>
        <p:nvSpPr>
          <p:cNvPr id="36" name="Picture Placeholder 7">
            <a:extLst>
              <a:ext uri="{FF2B5EF4-FFF2-40B4-BE49-F238E27FC236}">
                <a16:creationId xmlns:a16="http://schemas.microsoft.com/office/drawing/2014/main" id="{3F47BFFF-D3F4-401B-BC1A-009EE3ACA1D1}"/>
              </a:ext>
            </a:extLst>
          </p:cNvPr>
          <p:cNvSpPr>
            <a:spLocks noGrp="1"/>
          </p:cNvSpPr>
          <p:nvPr>
            <p:ph type="pic" sz="quarter" idx="32"/>
          </p:nvPr>
        </p:nvSpPr>
        <p:spPr>
          <a:xfrm>
            <a:off x="7177422" y="2178050"/>
            <a:ext cx="708142" cy="708142"/>
          </a:xfrm>
          <a:solidFill>
            <a:schemeClr val="bg1"/>
          </a:solidFill>
        </p:spPr>
        <p:txBody>
          <a:bodyPr anchor="ctr">
            <a:normAutofit/>
          </a:bodyPr>
          <a:lstStyle>
            <a:lvl1pPr algn="ctr">
              <a:defRPr sz="1200"/>
            </a:lvl1pPr>
          </a:lstStyle>
          <a:p>
            <a:endParaRPr lang="en-GB"/>
          </a:p>
        </p:txBody>
      </p:sp>
      <p:sp>
        <p:nvSpPr>
          <p:cNvPr id="37" name="Picture Placeholder 7">
            <a:extLst>
              <a:ext uri="{FF2B5EF4-FFF2-40B4-BE49-F238E27FC236}">
                <a16:creationId xmlns:a16="http://schemas.microsoft.com/office/drawing/2014/main" id="{93689C0B-27F8-4A0A-BD9E-059326D28A9F}"/>
              </a:ext>
            </a:extLst>
          </p:cNvPr>
          <p:cNvSpPr>
            <a:spLocks noGrp="1"/>
          </p:cNvSpPr>
          <p:nvPr>
            <p:ph type="pic" sz="quarter" idx="33"/>
          </p:nvPr>
        </p:nvSpPr>
        <p:spPr>
          <a:xfrm>
            <a:off x="7177422" y="4392849"/>
            <a:ext cx="708142" cy="708142"/>
          </a:xfrm>
          <a:solidFill>
            <a:schemeClr val="bg1"/>
          </a:solidFill>
        </p:spPr>
        <p:txBody>
          <a:bodyPr anchor="ctr">
            <a:normAutofit/>
          </a:bodyPr>
          <a:lstStyle>
            <a:lvl1pPr algn="ctr">
              <a:defRPr sz="1200"/>
            </a:lvl1pPr>
          </a:lstStyle>
          <a:p>
            <a:endParaRPr lang="en-GB"/>
          </a:p>
        </p:txBody>
      </p:sp>
      <p:sp>
        <p:nvSpPr>
          <p:cNvPr id="38" name="Content Placeholder 4">
            <a:extLst>
              <a:ext uri="{FF2B5EF4-FFF2-40B4-BE49-F238E27FC236}">
                <a16:creationId xmlns:a16="http://schemas.microsoft.com/office/drawing/2014/main" id="{95B5DB09-DC63-4989-ACFC-D75462A6F180}"/>
              </a:ext>
            </a:extLst>
          </p:cNvPr>
          <p:cNvSpPr>
            <a:spLocks noGrp="1"/>
          </p:cNvSpPr>
          <p:nvPr>
            <p:ph sz="quarter" idx="34" hasCustomPrompt="1"/>
          </p:nvPr>
        </p:nvSpPr>
        <p:spPr>
          <a:xfrm>
            <a:off x="9130790" y="2988116"/>
            <a:ext cx="2547140" cy="1140124"/>
          </a:xfrm>
        </p:spPr>
        <p:txBody>
          <a:bodyPr/>
          <a:lstStyle>
            <a:lvl1pPr algn="ctr">
              <a:defRPr sz="1600">
                <a:latin typeface="+mn-lt"/>
              </a:defRPr>
            </a:lvl1pPr>
          </a:lstStyle>
          <a:p>
            <a:pPr lvl="0"/>
            <a:r>
              <a:rPr lang="en-US"/>
              <a:t>Edit Master </a:t>
            </a:r>
            <a:br>
              <a:rPr lang="en-US"/>
            </a:br>
            <a:r>
              <a:rPr lang="en-US"/>
              <a:t>text styles</a:t>
            </a:r>
          </a:p>
        </p:txBody>
      </p:sp>
      <p:sp>
        <p:nvSpPr>
          <p:cNvPr id="39" name="Content Placeholder 4">
            <a:extLst>
              <a:ext uri="{FF2B5EF4-FFF2-40B4-BE49-F238E27FC236}">
                <a16:creationId xmlns:a16="http://schemas.microsoft.com/office/drawing/2014/main" id="{CF755EBA-2467-41A0-8CC1-558304663E74}"/>
              </a:ext>
            </a:extLst>
          </p:cNvPr>
          <p:cNvSpPr>
            <a:spLocks noGrp="1"/>
          </p:cNvSpPr>
          <p:nvPr>
            <p:ph sz="quarter" idx="35" hasCustomPrompt="1"/>
          </p:nvPr>
        </p:nvSpPr>
        <p:spPr>
          <a:xfrm>
            <a:off x="9130790" y="5205114"/>
            <a:ext cx="2547140" cy="1140124"/>
          </a:xfrm>
        </p:spPr>
        <p:txBody>
          <a:bodyPr/>
          <a:lstStyle>
            <a:lvl1pPr algn="ctr">
              <a:defRPr sz="1600">
                <a:latin typeface="+mn-lt"/>
              </a:defRPr>
            </a:lvl1pPr>
          </a:lstStyle>
          <a:p>
            <a:pPr lvl="0"/>
            <a:r>
              <a:rPr lang="en-US"/>
              <a:t>Edit Master </a:t>
            </a:r>
            <a:br>
              <a:rPr lang="en-US"/>
            </a:br>
            <a:r>
              <a:rPr lang="en-US"/>
              <a:t>text styles</a:t>
            </a:r>
          </a:p>
        </p:txBody>
      </p:sp>
      <p:sp>
        <p:nvSpPr>
          <p:cNvPr id="40" name="Picture Placeholder 7">
            <a:extLst>
              <a:ext uri="{FF2B5EF4-FFF2-40B4-BE49-F238E27FC236}">
                <a16:creationId xmlns:a16="http://schemas.microsoft.com/office/drawing/2014/main" id="{51A89871-EB40-4B38-8666-4A2851A684C7}"/>
              </a:ext>
            </a:extLst>
          </p:cNvPr>
          <p:cNvSpPr>
            <a:spLocks noGrp="1"/>
          </p:cNvSpPr>
          <p:nvPr>
            <p:ph type="pic" sz="quarter" idx="36"/>
          </p:nvPr>
        </p:nvSpPr>
        <p:spPr>
          <a:xfrm>
            <a:off x="10050289" y="2178050"/>
            <a:ext cx="708142" cy="708142"/>
          </a:xfrm>
          <a:solidFill>
            <a:schemeClr val="bg1"/>
          </a:solidFill>
        </p:spPr>
        <p:txBody>
          <a:bodyPr anchor="ctr">
            <a:normAutofit/>
          </a:bodyPr>
          <a:lstStyle>
            <a:lvl1pPr algn="ctr">
              <a:defRPr sz="1200"/>
            </a:lvl1pPr>
          </a:lstStyle>
          <a:p>
            <a:endParaRPr lang="en-GB"/>
          </a:p>
        </p:txBody>
      </p:sp>
      <p:sp>
        <p:nvSpPr>
          <p:cNvPr id="41" name="Picture Placeholder 7">
            <a:extLst>
              <a:ext uri="{FF2B5EF4-FFF2-40B4-BE49-F238E27FC236}">
                <a16:creationId xmlns:a16="http://schemas.microsoft.com/office/drawing/2014/main" id="{69F9A9E3-7011-440E-986A-CB8F428F20B9}"/>
              </a:ext>
            </a:extLst>
          </p:cNvPr>
          <p:cNvSpPr>
            <a:spLocks noGrp="1"/>
          </p:cNvSpPr>
          <p:nvPr>
            <p:ph type="pic" sz="quarter" idx="37"/>
          </p:nvPr>
        </p:nvSpPr>
        <p:spPr>
          <a:xfrm>
            <a:off x="10050289" y="4392849"/>
            <a:ext cx="708142" cy="708142"/>
          </a:xfrm>
          <a:solidFill>
            <a:schemeClr val="bg1"/>
          </a:solidFill>
        </p:spPr>
        <p:txBody>
          <a:bodyPr anchor="ctr">
            <a:normAutofit/>
          </a:bodyPr>
          <a:lstStyle>
            <a:lvl1pPr algn="ctr">
              <a:defRPr sz="1200"/>
            </a:lvl1pPr>
          </a:lstStyle>
          <a:p>
            <a:endParaRPr lang="en-GB"/>
          </a:p>
        </p:txBody>
      </p:sp>
      <p:sp>
        <p:nvSpPr>
          <p:cNvPr id="4" name="Footer Placeholder 3">
            <a:extLst>
              <a:ext uri="{FF2B5EF4-FFF2-40B4-BE49-F238E27FC236}">
                <a16:creationId xmlns:a16="http://schemas.microsoft.com/office/drawing/2014/main" id="{917CB901-B158-4D0B-9CE5-32F82B97388D}"/>
              </a:ext>
            </a:extLst>
          </p:cNvPr>
          <p:cNvSpPr>
            <a:spLocks noGrp="1"/>
          </p:cNvSpPr>
          <p:nvPr>
            <p:ph type="ftr" sz="quarter" idx="38"/>
          </p:nvPr>
        </p:nvSpPr>
        <p:spPr/>
        <p:txBody>
          <a:bodyPr/>
          <a:lstStyle/>
          <a:p>
            <a:r>
              <a:rPr lang="en-GB" dirty="0"/>
              <a:t>Copyright© 2018 Sinch. All rights reserved. NDA Confidential.</a:t>
            </a:r>
          </a:p>
        </p:txBody>
      </p:sp>
      <p:sp>
        <p:nvSpPr>
          <p:cNvPr id="6" name="Slide Number Placeholder 5">
            <a:extLst>
              <a:ext uri="{FF2B5EF4-FFF2-40B4-BE49-F238E27FC236}">
                <a16:creationId xmlns:a16="http://schemas.microsoft.com/office/drawing/2014/main" id="{7B8DE1EE-D59A-4735-A6BA-0C53C3FECC2B}"/>
              </a:ext>
            </a:extLst>
          </p:cNvPr>
          <p:cNvSpPr>
            <a:spLocks noGrp="1"/>
          </p:cNvSpPr>
          <p:nvPr>
            <p:ph type="sldNum" sz="quarter" idx="39"/>
          </p:nvPr>
        </p:nvSpPr>
        <p:spPr/>
        <p:txBody>
          <a:bodyPr/>
          <a:lstStyle/>
          <a:p>
            <a:fld id="{7B5B176D-AD98-464F-9F48-2D39BCB07DB2}" type="slidenum">
              <a:rPr lang="en-GB" smtClean="0"/>
              <a:pPr/>
              <a:t>‹#›</a:t>
            </a:fld>
            <a:endParaRPr lang="en-GB"/>
          </a:p>
        </p:txBody>
      </p:sp>
    </p:spTree>
    <p:extLst>
      <p:ext uri="{BB962C8B-B14F-4D97-AF65-F5344CB8AC3E}">
        <p14:creationId xmlns:p14="http://schemas.microsoft.com/office/powerpoint/2010/main" val="88802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Key Message + Image + Bubble Left 2">
    <p:bg>
      <p:bgPr>
        <a:solidFill>
          <a:schemeClr val="accent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25" t="237" r="-1"/>
          <a:stretch/>
        </p:blipFill>
        <p:spPr>
          <a:xfrm>
            <a:off x="9732963" y="512764"/>
            <a:ext cx="1943100" cy="1014962"/>
          </a:xfrm>
          <a:prstGeom prst="rect">
            <a:avLst/>
          </a:prstGeom>
        </p:spPr>
      </p:pic>
      <p:sp>
        <p:nvSpPr>
          <p:cNvPr id="11" name="Graphic 5">
            <a:extLst>
              <a:ext uri="{FF2B5EF4-FFF2-40B4-BE49-F238E27FC236}">
                <a16:creationId xmlns:a16="http://schemas.microsoft.com/office/drawing/2014/main" id="{FED4D053-4AF1-4052-8AD0-0A908B7220C2}"/>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p>
        </p:txBody>
      </p:sp>
      <p:sp>
        <p:nvSpPr>
          <p:cNvPr id="9" name="Picture Placeholder 8">
            <a:extLst>
              <a:ext uri="{FF2B5EF4-FFF2-40B4-BE49-F238E27FC236}">
                <a16:creationId xmlns:a16="http://schemas.microsoft.com/office/drawing/2014/main" id="{0DEEF3FE-D92F-4FCF-A408-23A9778DED68}"/>
              </a:ext>
            </a:extLst>
          </p:cNvPr>
          <p:cNvSpPr>
            <a:spLocks noGrp="1"/>
          </p:cNvSpPr>
          <p:nvPr>
            <p:ph type="pic" sz="quarter" idx="11"/>
          </p:nvPr>
        </p:nvSpPr>
        <p:spPr>
          <a:xfrm>
            <a:off x="531064" y="534310"/>
            <a:ext cx="4899114" cy="5800229"/>
          </a:xfrm>
          <a:custGeom>
            <a:avLst/>
            <a:gdLst>
              <a:gd name="connsiteX0" fmla="*/ 2449557 w 4899114"/>
              <a:gd name="connsiteY0" fmla="*/ 0 h 5800229"/>
              <a:gd name="connsiteX1" fmla="*/ 4899114 w 4899114"/>
              <a:gd name="connsiteY1" fmla="*/ 2449558 h 5800229"/>
              <a:gd name="connsiteX2" fmla="*/ 3398485 w 4899114"/>
              <a:gd name="connsiteY2" fmla="*/ 4707859 h 5800229"/>
              <a:gd name="connsiteX3" fmla="*/ 1511664 w 4899114"/>
              <a:gd name="connsiteY3" fmla="*/ 5800229 h 5800229"/>
              <a:gd name="connsiteX4" fmla="*/ 1515342 w 4899114"/>
              <a:gd name="connsiteY4" fmla="*/ 4715215 h 5800229"/>
              <a:gd name="connsiteX5" fmla="*/ 0 w 4899114"/>
              <a:gd name="connsiteY5" fmla="*/ 2449558 h 5800229"/>
              <a:gd name="connsiteX6" fmla="*/ 2449557 w 4899114"/>
              <a:gd name="connsiteY6" fmla="*/ 0 h 580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9114" h="5800229">
                <a:moveTo>
                  <a:pt x="2449557" y="0"/>
                </a:moveTo>
                <a:cubicBezTo>
                  <a:pt x="3803066" y="0"/>
                  <a:pt x="4899114" y="1096048"/>
                  <a:pt x="4899114" y="2449558"/>
                </a:cubicBezTo>
                <a:cubicBezTo>
                  <a:pt x="4899114" y="3464690"/>
                  <a:pt x="4281208" y="4336380"/>
                  <a:pt x="3398485" y="4707859"/>
                </a:cubicBezTo>
                <a:lnTo>
                  <a:pt x="1511664" y="5800229"/>
                </a:lnTo>
                <a:lnTo>
                  <a:pt x="1515342" y="4715215"/>
                </a:lnTo>
                <a:cubicBezTo>
                  <a:pt x="625262" y="4347414"/>
                  <a:pt x="0" y="3472046"/>
                  <a:pt x="0" y="2449558"/>
                </a:cubicBezTo>
                <a:cubicBezTo>
                  <a:pt x="0" y="1096048"/>
                  <a:pt x="1096048" y="0"/>
                  <a:pt x="2449557" y="0"/>
                </a:cubicBezTo>
                <a:close/>
              </a:path>
            </a:pathLst>
          </a:custGeom>
          <a:solidFill>
            <a:schemeClr val="bg1">
              <a:lumMod val="95000"/>
            </a:schemeClr>
          </a:solidFill>
        </p:spPr>
        <p:txBody>
          <a:bodyPr wrap="square" bIns="792000" anchor="ctr">
            <a:noAutofit/>
          </a:bodyPr>
          <a:lstStyle>
            <a:lvl1pPr algn="ctr">
              <a:defRPr/>
            </a:lvl1pPr>
          </a:lstStyle>
          <a:p>
            <a:endParaRPr lang="en-GB"/>
          </a:p>
        </p:txBody>
      </p:sp>
      <p:sp>
        <p:nvSpPr>
          <p:cNvPr id="10" name="Text Placeholder 11">
            <a:extLst>
              <a:ext uri="{FF2B5EF4-FFF2-40B4-BE49-F238E27FC236}">
                <a16:creationId xmlns:a16="http://schemas.microsoft.com/office/drawing/2014/main" id="{32247D72-313D-4371-8F70-2A2A8FCCCEBD}"/>
              </a:ext>
            </a:extLst>
          </p:cNvPr>
          <p:cNvSpPr>
            <a:spLocks noGrp="1"/>
          </p:cNvSpPr>
          <p:nvPr>
            <p:ph type="body" sz="quarter" idx="12" hasCustomPrompt="1"/>
          </p:nvPr>
        </p:nvSpPr>
        <p:spPr>
          <a:xfrm>
            <a:off x="6096000" y="1685070"/>
            <a:ext cx="5589939" cy="3494223"/>
          </a:xfrm>
        </p:spPr>
        <p:txBody>
          <a:bodyPr anchor="ctr">
            <a:normAutofit/>
          </a:bodyPr>
          <a:lstStyle>
            <a:lvl1pPr algn="ctr">
              <a:defRPr sz="2800">
                <a:solidFill>
                  <a:schemeClr val="accent4"/>
                </a:solidFill>
                <a:latin typeface="+mn-lt"/>
              </a:defRPr>
            </a:lvl1pPr>
          </a:lstStyle>
          <a:p>
            <a:pPr lvl="0"/>
            <a:r>
              <a:rPr lang="en-US" dirty="0"/>
              <a:t>Lorem ipsum dolor </a:t>
            </a:r>
            <a:br>
              <a:rPr lang="en-US" dirty="0"/>
            </a:br>
            <a:r>
              <a:rPr lang="en-US" dirty="0"/>
              <a:t>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Nullam</a:t>
            </a:r>
            <a:r>
              <a:rPr lang="en-US" dirty="0"/>
              <a:t> </a:t>
            </a:r>
            <a:r>
              <a:rPr lang="en-US" dirty="0" err="1"/>
              <a:t>accumsan</a:t>
            </a:r>
            <a:r>
              <a:rPr lang="en-US" dirty="0"/>
              <a:t> diam.</a:t>
            </a:r>
          </a:p>
        </p:txBody>
      </p:sp>
      <p:sp>
        <p:nvSpPr>
          <p:cNvPr id="7" name="Footer Placeholder 3">
            <a:extLst>
              <a:ext uri="{FF2B5EF4-FFF2-40B4-BE49-F238E27FC236}">
                <a16:creationId xmlns:a16="http://schemas.microsoft.com/office/drawing/2014/main" id="{02E9ABC0-610C-4B91-B714-EA47231CCE6A}"/>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a:t>Copyright© 2019 Sinch. All rights reserved. NDA Confidential.</a:t>
            </a:r>
            <a:endParaRPr lang="en-GB" dirty="0"/>
          </a:p>
        </p:txBody>
      </p:sp>
      <p:sp>
        <p:nvSpPr>
          <p:cNvPr id="8" name="Slide Number Placeholder 4">
            <a:extLst>
              <a:ext uri="{FF2B5EF4-FFF2-40B4-BE49-F238E27FC236}">
                <a16:creationId xmlns:a16="http://schemas.microsoft.com/office/drawing/2014/main" id="{1A2D3874-DE92-4DAE-A9CB-A1E938CB1360}"/>
              </a:ext>
            </a:extLst>
          </p:cNvPr>
          <p:cNvSpPr>
            <a:spLocks noGrp="1"/>
          </p:cNvSpPr>
          <p:nvPr>
            <p:ph type="sldNum" sz="quarter" idx="14"/>
          </p:nvPr>
        </p:nvSpPr>
        <p:spPr>
          <a:xfrm>
            <a:off x="11325225" y="6491092"/>
            <a:ext cx="350838" cy="138499"/>
          </a:xfrm>
        </p:spPr>
        <p:txBody>
          <a:bodyPr/>
          <a:lstStyle>
            <a:lvl1pPr>
              <a:defRPr>
                <a:solidFill>
                  <a:schemeClr val="bg1"/>
                </a:solidFill>
              </a:defRPr>
            </a:lvl1pPr>
          </a:lstStyle>
          <a:p>
            <a:fld id="{7B5B176D-AD98-464F-9F48-2D39BCB07DB2}" type="slidenum">
              <a:rPr lang="en-GB" smtClean="0"/>
              <a:pPr/>
              <a:t>‹#›</a:t>
            </a:fld>
            <a:endParaRPr lang="en-GB" dirty="0"/>
          </a:p>
        </p:txBody>
      </p:sp>
    </p:spTree>
    <p:extLst>
      <p:ext uri="{BB962C8B-B14F-4D97-AF65-F5344CB8AC3E}">
        <p14:creationId xmlns:p14="http://schemas.microsoft.com/office/powerpoint/2010/main" val="2625474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Key Message + Image + Bubble Left 3">
    <p:bg>
      <p:bgPr>
        <a:solidFill>
          <a:schemeClr val="accent2"/>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25" t="237" r="-1"/>
          <a:stretch/>
        </p:blipFill>
        <p:spPr>
          <a:xfrm>
            <a:off x="9732963" y="512764"/>
            <a:ext cx="1943100" cy="1014962"/>
          </a:xfrm>
          <a:prstGeom prst="rect">
            <a:avLst/>
          </a:prstGeom>
        </p:spPr>
      </p:pic>
      <p:sp>
        <p:nvSpPr>
          <p:cNvPr id="11" name="Graphic 5">
            <a:extLst>
              <a:ext uri="{FF2B5EF4-FFF2-40B4-BE49-F238E27FC236}">
                <a16:creationId xmlns:a16="http://schemas.microsoft.com/office/drawing/2014/main" id="{FED4D053-4AF1-4052-8AD0-0A908B7220C2}"/>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p>
        </p:txBody>
      </p:sp>
      <p:sp>
        <p:nvSpPr>
          <p:cNvPr id="9" name="Picture Placeholder 8">
            <a:extLst>
              <a:ext uri="{FF2B5EF4-FFF2-40B4-BE49-F238E27FC236}">
                <a16:creationId xmlns:a16="http://schemas.microsoft.com/office/drawing/2014/main" id="{9A539DB7-5807-4FF6-A52F-666B138DA79C}"/>
              </a:ext>
            </a:extLst>
          </p:cNvPr>
          <p:cNvSpPr>
            <a:spLocks noGrp="1"/>
          </p:cNvSpPr>
          <p:nvPr>
            <p:ph type="pic" sz="quarter" idx="11"/>
          </p:nvPr>
        </p:nvSpPr>
        <p:spPr>
          <a:xfrm>
            <a:off x="531064" y="534310"/>
            <a:ext cx="4899114" cy="5800229"/>
          </a:xfrm>
          <a:custGeom>
            <a:avLst/>
            <a:gdLst>
              <a:gd name="connsiteX0" fmla="*/ 2449557 w 4899114"/>
              <a:gd name="connsiteY0" fmla="*/ 0 h 5800229"/>
              <a:gd name="connsiteX1" fmla="*/ 4899114 w 4899114"/>
              <a:gd name="connsiteY1" fmla="*/ 2449558 h 5800229"/>
              <a:gd name="connsiteX2" fmla="*/ 3398485 w 4899114"/>
              <a:gd name="connsiteY2" fmla="*/ 4707859 h 5800229"/>
              <a:gd name="connsiteX3" fmla="*/ 1511664 w 4899114"/>
              <a:gd name="connsiteY3" fmla="*/ 5800229 h 5800229"/>
              <a:gd name="connsiteX4" fmla="*/ 1515342 w 4899114"/>
              <a:gd name="connsiteY4" fmla="*/ 4715215 h 5800229"/>
              <a:gd name="connsiteX5" fmla="*/ 0 w 4899114"/>
              <a:gd name="connsiteY5" fmla="*/ 2449558 h 5800229"/>
              <a:gd name="connsiteX6" fmla="*/ 2449557 w 4899114"/>
              <a:gd name="connsiteY6" fmla="*/ 0 h 580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9114" h="5800229">
                <a:moveTo>
                  <a:pt x="2449557" y="0"/>
                </a:moveTo>
                <a:cubicBezTo>
                  <a:pt x="3803066" y="0"/>
                  <a:pt x="4899114" y="1096048"/>
                  <a:pt x="4899114" y="2449558"/>
                </a:cubicBezTo>
                <a:cubicBezTo>
                  <a:pt x="4899114" y="3464690"/>
                  <a:pt x="4281208" y="4336380"/>
                  <a:pt x="3398485" y="4707859"/>
                </a:cubicBezTo>
                <a:lnTo>
                  <a:pt x="1511664" y="5800229"/>
                </a:lnTo>
                <a:lnTo>
                  <a:pt x="1515342" y="4715215"/>
                </a:lnTo>
                <a:cubicBezTo>
                  <a:pt x="625262" y="4347414"/>
                  <a:pt x="0" y="3472046"/>
                  <a:pt x="0" y="2449558"/>
                </a:cubicBezTo>
                <a:cubicBezTo>
                  <a:pt x="0" y="1096048"/>
                  <a:pt x="1096048" y="0"/>
                  <a:pt x="2449557" y="0"/>
                </a:cubicBezTo>
                <a:close/>
              </a:path>
            </a:pathLst>
          </a:custGeom>
          <a:solidFill>
            <a:schemeClr val="bg1">
              <a:lumMod val="95000"/>
            </a:schemeClr>
          </a:solidFill>
        </p:spPr>
        <p:txBody>
          <a:bodyPr wrap="square" bIns="792000" anchor="ctr">
            <a:noAutofit/>
          </a:bodyPr>
          <a:lstStyle>
            <a:lvl1pPr algn="ctr">
              <a:defRPr/>
            </a:lvl1pPr>
          </a:lstStyle>
          <a:p>
            <a:endParaRPr lang="en-GB"/>
          </a:p>
        </p:txBody>
      </p:sp>
      <p:sp>
        <p:nvSpPr>
          <p:cNvPr id="10" name="Text Placeholder 11">
            <a:extLst>
              <a:ext uri="{FF2B5EF4-FFF2-40B4-BE49-F238E27FC236}">
                <a16:creationId xmlns:a16="http://schemas.microsoft.com/office/drawing/2014/main" id="{24769807-F775-4748-808F-86161AC8D95E}"/>
              </a:ext>
            </a:extLst>
          </p:cNvPr>
          <p:cNvSpPr>
            <a:spLocks noGrp="1"/>
          </p:cNvSpPr>
          <p:nvPr>
            <p:ph type="body" sz="quarter" idx="12" hasCustomPrompt="1"/>
          </p:nvPr>
        </p:nvSpPr>
        <p:spPr>
          <a:xfrm>
            <a:off x="6096000" y="1685070"/>
            <a:ext cx="5589939" cy="3494223"/>
          </a:xfrm>
        </p:spPr>
        <p:txBody>
          <a:bodyPr anchor="ctr">
            <a:normAutofit/>
          </a:bodyPr>
          <a:lstStyle>
            <a:lvl1pPr algn="ctr">
              <a:defRPr sz="2800">
                <a:solidFill>
                  <a:schemeClr val="accent6"/>
                </a:solidFill>
                <a:latin typeface="+mn-lt"/>
              </a:defRPr>
            </a:lvl1pPr>
          </a:lstStyle>
          <a:p>
            <a:pPr lvl="0"/>
            <a:r>
              <a:rPr lang="en-US" dirty="0"/>
              <a:t>Lorem ipsum dolor </a:t>
            </a:r>
            <a:br>
              <a:rPr lang="en-US" dirty="0"/>
            </a:br>
            <a:r>
              <a:rPr lang="en-US" dirty="0"/>
              <a:t>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Nullam</a:t>
            </a:r>
            <a:r>
              <a:rPr lang="en-US" dirty="0"/>
              <a:t> </a:t>
            </a:r>
            <a:r>
              <a:rPr lang="en-US" dirty="0" err="1"/>
              <a:t>accumsan</a:t>
            </a:r>
            <a:r>
              <a:rPr lang="en-US" dirty="0"/>
              <a:t> diam.</a:t>
            </a:r>
          </a:p>
        </p:txBody>
      </p:sp>
      <p:sp>
        <p:nvSpPr>
          <p:cNvPr id="7" name="Footer Placeholder 3">
            <a:extLst>
              <a:ext uri="{FF2B5EF4-FFF2-40B4-BE49-F238E27FC236}">
                <a16:creationId xmlns:a16="http://schemas.microsoft.com/office/drawing/2014/main" id="{660D934E-623C-411E-8B5A-2FE75179F765}"/>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a:t>Copyright© 2019 Sinch. All rights reserved. NDA Confidential.</a:t>
            </a:r>
            <a:endParaRPr lang="en-GB" dirty="0"/>
          </a:p>
        </p:txBody>
      </p:sp>
      <p:sp>
        <p:nvSpPr>
          <p:cNvPr id="8" name="Slide Number Placeholder 4">
            <a:extLst>
              <a:ext uri="{FF2B5EF4-FFF2-40B4-BE49-F238E27FC236}">
                <a16:creationId xmlns:a16="http://schemas.microsoft.com/office/drawing/2014/main" id="{9EBFD0E1-427A-4CC7-91E2-8711B5CD1460}"/>
              </a:ext>
            </a:extLst>
          </p:cNvPr>
          <p:cNvSpPr>
            <a:spLocks noGrp="1"/>
          </p:cNvSpPr>
          <p:nvPr>
            <p:ph type="sldNum" sz="quarter" idx="14"/>
          </p:nvPr>
        </p:nvSpPr>
        <p:spPr>
          <a:xfrm>
            <a:off x="11325225" y="6491092"/>
            <a:ext cx="350838" cy="138499"/>
          </a:xfrm>
        </p:spPr>
        <p:txBody>
          <a:bodyPr/>
          <a:lstStyle>
            <a:lvl1pPr>
              <a:defRPr>
                <a:solidFill>
                  <a:schemeClr val="bg1"/>
                </a:solidFill>
              </a:defRPr>
            </a:lvl1pPr>
          </a:lstStyle>
          <a:p>
            <a:fld id="{7B5B176D-AD98-464F-9F48-2D39BCB07DB2}" type="slidenum">
              <a:rPr lang="en-GB" smtClean="0"/>
              <a:pPr/>
              <a:t>‹#›</a:t>
            </a:fld>
            <a:endParaRPr lang="en-GB" dirty="0"/>
          </a:p>
        </p:txBody>
      </p:sp>
    </p:spTree>
    <p:extLst>
      <p:ext uri="{BB962C8B-B14F-4D97-AF65-F5344CB8AC3E}">
        <p14:creationId xmlns:p14="http://schemas.microsoft.com/office/powerpoint/2010/main" val="115349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Key Message + Image + Bubble Left 4">
    <p:bg>
      <p:bgPr>
        <a:solidFill>
          <a:schemeClr val="tx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25" t="237" r="-1"/>
          <a:stretch/>
        </p:blipFill>
        <p:spPr>
          <a:xfrm>
            <a:off x="9732963" y="512764"/>
            <a:ext cx="1943100" cy="1014962"/>
          </a:xfrm>
          <a:prstGeom prst="rect">
            <a:avLst/>
          </a:prstGeom>
        </p:spPr>
      </p:pic>
      <p:sp>
        <p:nvSpPr>
          <p:cNvPr id="11" name="Graphic 5">
            <a:extLst>
              <a:ext uri="{FF2B5EF4-FFF2-40B4-BE49-F238E27FC236}">
                <a16:creationId xmlns:a16="http://schemas.microsoft.com/office/drawing/2014/main" id="{FED4D053-4AF1-4052-8AD0-0A908B7220C2}"/>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p>
        </p:txBody>
      </p:sp>
      <p:sp>
        <p:nvSpPr>
          <p:cNvPr id="9" name="Picture Placeholder 8">
            <a:extLst>
              <a:ext uri="{FF2B5EF4-FFF2-40B4-BE49-F238E27FC236}">
                <a16:creationId xmlns:a16="http://schemas.microsoft.com/office/drawing/2014/main" id="{AE1C7A87-3916-4A75-B7F4-D3539E5CDB44}"/>
              </a:ext>
            </a:extLst>
          </p:cNvPr>
          <p:cNvSpPr>
            <a:spLocks noGrp="1"/>
          </p:cNvSpPr>
          <p:nvPr>
            <p:ph type="pic" sz="quarter" idx="11"/>
          </p:nvPr>
        </p:nvSpPr>
        <p:spPr>
          <a:xfrm>
            <a:off x="531064" y="534310"/>
            <a:ext cx="4899114" cy="5800229"/>
          </a:xfrm>
          <a:custGeom>
            <a:avLst/>
            <a:gdLst>
              <a:gd name="connsiteX0" fmla="*/ 2449557 w 4899114"/>
              <a:gd name="connsiteY0" fmla="*/ 0 h 5800229"/>
              <a:gd name="connsiteX1" fmla="*/ 4899114 w 4899114"/>
              <a:gd name="connsiteY1" fmla="*/ 2449558 h 5800229"/>
              <a:gd name="connsiteX2" fmla="*/ 3398485 w 4899114"/>
              <a:gd name="connsiteY2" fmla="*/ 4707859 h 5800229"/>
              <a:gd name="connsiteX3" fmla="*/ 1511664 w 4899114"/>
              <a:gd name="connsiteY3" fmla="*/ 5800229 h 5800229"/>
              <a:gd name="connsiteX4" fmla="*/ 1515342 w 4899114"/>
              <a:gd name="connsiteY4" fmla="*/ 4715215 h 5800229"/>
              <a:gd name="connsiteX5" fmla="*/ 0 w 4899114"/>
              <a:gd name="connsiteY5" fmla="*/ 2449558 h 5800229"/>
              <a:gd name="connsiteX6" fmla="*/ 2449557 w 4899114"/>
              <a:gd name="connsiteY6" fmla="*/ 0 h 580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9114" h="5800229">
                <a:moveTo>
                  <a:pt x="2449557" y="0"/>
                </a:moveTo>
                <a:cubicBezTo>
                  <a:pt x="3803066" y="0"/>
                  <a:pt x="4899114" y="1096048"/>
                  <a:pt x="4899114" y="2449558"/>
                </a:cubicBezTo>
                <a:cubicBezTo>
                  <a:pt x="4899114" y="3464690"/>
                  <a:pt x="4281208" y="4336380"/>
                  <a:pt x="3398485" y="4707859"/>
                </a:cubicBezTo>
                <a:lnTo>
                  <a:pt x="1511664" y="5800229"/>
                </a:lnTo>
                <a:lnTo>
                  <a:pt x="1515342" y="4715215"/>
                </a:lnTo>
                <a:cubicBezTo>
                  <a:pt x="625262" y="4347414"/>
                  <a:pt x="0" y="3472046"/>
                  <a:pt x="0" y="2449558"/>
                </a:cubicBezTo>
                <a:cubicBezTo>
                  <a:pt x="0" y="1096048"/>
                  <a:pt x="1096048" y="0"/>
                  <a:pt x="2449557" y="0"/>
                </a:cubicBezTo>
                <a:close/>
              </a:path>
            </a:pathLst>
          </a:custGeom>
          <a:solidFill>
            <a:schemeClr val="bg1">
              <a:lumMod val="95000"/>
            </a:schemeClr>
          </a:solidFill>
        </p:spPr>
        <p:txBody>
          <a:bodyPr wrap="square" bIns="792000" anchor="ctr">
            <a:noAutofit/>
          </a:bodyPr>
          <a:lstStyle>
            <a:lvl1pPr algn="ctr">
              <a:defRPr/>
            </a:lvl1pPr>
          </a:lstStyle>
          <a:p>
            <a:endParaRPr lang="en-GB"/>
          </a:p>
        </p:txBody>
      </p:sp>
      <p:sp>
        <p:nvSpPr>
          <p:cNvPr id="12" name="Text Placeholder 11">
            <a:extLst>
              <a:ext uri="{FF2B5EF4-FFF2-40B4-BE49-F238E27FC236}">
                <a16:creationId xmlns:a16="http://schemas.microsoft.com/office/drawing/2014/main" id="{25427587-9692-443E-A4B5-C9BA7DA72A0F}"/>
              </a:ext>
            </a:extLst>
          </p:cNvPr>
          <p:cNvSpPr>
            <a:spLocks noGrp="1"/>
          </p:cNvSpPr>
          <p:nvPr>
            <p:ph type="body" sz="quarter" idx="12" hasCustomPrompt="1"/>
          </p:nvPr>
        </p:nvSpPr>
        <p:spPr>
          <a:xfrm>
            <a:off x="6096000" y="1685070"/>
            <a:ext cx="5589939" cy="3494223"/>
          </a:xfrm>
        </p:spPr>
        <p:txBody>
          <a:bodyPr anchor="ctr">
            <a:normAutofit/>
          </a:bodyPr>
          <a:lstStyle>
            <a:lvl1pPr algn="ctr">
              <a:defRPr sz="2800">
                <a:solidFill>
                  <a:schemeClr val="accent3"/>
                </a:solidFill>
                <a:latin typeface="+mn-lt"/>
              </a:defRPr>
            </a:lvl1pPr>
          </a:lstStyle>
          <a:p>
            <a:pPr lvl="0"/>
            <a:r>
              <a:rPr lang="en-US" dirty="0"/>
              <a:t>Lorem ipsum dolor </a:t>
            </a:r>
            <a:br>
              <a:rPr lang="en-US" dirty="0"/>
            </a:br>
            <a:r>
              <a:rPr lang="en-US" dirty="0"/>
              <a:t>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Nullam</a:t>
            </a:r>
            <a:r>
              <a:rPr lang="en-US" dirty="0"/>
              <a:t> </a:t>
            </a:r>
            <a:r>
              <a:rPr lang="en-US" dirty="0" err="1"/>
              <a:t>accumsan</a:t>
            </a:r>
            <a:r>
              <a:rPr lang="en-US" dirty="0"/>
              <a:t> diam.</a:t>
            </a:r>
          </a:p>
        </p:txBody>
      </p:sp>
      <p:sp>
        <p:nvSpPr>
          <p:cNvPr id="7" name="Footer Placeholder 3">
            <a:extLst>
              <a:ext uri="{FF2B5EF4-FFF2-40B4-BE49-F238E27FC236}">
                <a16:creationId xmlns:a16="http://schemas.microsoft.com/office/drawing/2014/main" id="{25242A1C-314E-4938-B3E4-7B138D6C5C01}"/>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a:t>Copyright© 2019 Sinch. All rights reserved. NDA Confidential.</a:t>
            </a:r>
            <a:endParaRPr lang="en-GB" dirty="0"/>
          </a:p>
        </p:txBody>
      </p:sp>
      <p:sp>
        <p:nvSpPr>
          <p:cNvPr id="8" name="Slide Number Placeholder 4">
            <a:extLst>
              <a:ext uri="{FF2B5EF4-FFF2-40B4-BE49-F238E27FC236}">
                <a16:creationId xmlns:a16="http://schemas.microsoft.com/office/drawing/2014/main" id="{C69A21D7-99CF-4E3F-A142-8D8F2615D9D5}"/>
              </a:ext>
            </a:extLst>
          </p:cNvPr>
          <p:cNvSpPr>
            <a:spLocks noGrp="1"/>
          </p:cNvSpPr>
          <p:nvPr>
            <p:ph type="sldNum" sz="quarter" idx="14"/>
          </p:nvPr>
        </p:nvSpPr>
        <p:spPr>
          <a:xfrm>
            <a:off x="11325225" y="6491092"/>
            <a:ext cx="350838" cy="138499"/>
          </a:xfrm>
        </p:spPr>
        <p:txBody>
          <a:bodyPr/>
          <a:lstStyle>
            <a:lvl1pPr>
              <a:defRPr>
                <a:solidFill>
                  <a:schemeClr val="bg1"/>
                </a:solidFill>
              </a:defRPr>
            </a:lvl1pPr>
          </a:lstStyle>
          <a:p>
            <a:fld id="{7B5B176D-AD98-464F-9F48-2D39BCB07DB2}" type="slidenum">
              <a:rPr lang="en-GB" smtClean="0"/>
              <a:pPr/>
              <a:t>‹#›</a:t>
            </a:fld>
            <a:endParaRPr lang="en-GB" dirty="0"/>
          </a:p>
        </p:txBody>
      </p:sp>
    </p:spTree>
    <p:extLst>
      <p:ext uri="{BB962C8B-B14F-4D97-AF65-F5344CB8AC3E}">
        <p14:creationId xmlns:p14="http://schemas.microsoft.com/office/powerpoint/2010/main" val="304300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Quote + Image + Bubble Left">
    <p:bg>
      <p:bgPr>
        <a:solidFill>
          <a:schemeClr val="accent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CB06A66-C732-45A0-A686-92198691D874}"/>
              </a:ext>
            </a:extLst>
          </p:cNvPr>
          <p:cNvSpPr/>
          <p:nvPr userDrawn="1"/>
        </p:nvSpPr>
        <p:spPr>
          <a:xfrm>
            <a:off x="9013371" y="5591616"/>
            <a:ext cx="3178629" cy="1266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39A5234F-2B0C-4D5C-B894-8A90797B96D7}"/>
              </a:ext>
            </a:extLst>
          </p:cNvPr>
          <p:cNvSpPr/>
          <p:nvPr userDrawn="1"/>
        </p:nvSpPr>
        <p:spPr>
          <a:xfrm>
            <a:off x="9525000" y="228408"/>
            <a:ext cx="2413000" cy="14606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42639A7D-32FA-459F-B979-680D78BF58E1}"/>
              </a:ext>
            </a:extLst>
          </p:cNvPr>
          <p:cNvSpPr>
            <a:spLocks noGrp="1"/>
          </p:cNvSpPr>
          <p:nvPr>
            <p:ph type="pic" sz="quarter" idx="10"/>
          </p:nvPr>
        </p:nvSpPr>
        <p:spPr>
          <a:xfrm>
            <a:off x="0" y="1"/>
            <a:ext cx="12192000" cy="6857999"/>
          </a:xfrm>
          <a:custGeom>
            <a:avLst/>
            <a:gdLst>
              <a:gd name="connsiteX0" fmla="*/ 9484276 w 12192000"/>
              <a:gd name="connsiteY0" fmla="*/ 5815885 h 6857999"/>
              <a:gd name="connsiteX1" fmla="*/ 9401247 w 12192000"/>
              <a:gd name="connsiteY1" fmla="*/ 5828909 h 6857999"/>
              <a:gd name="connsiteX2" fmla="*/ 9336125 w 12192000"/>
              <a:gd name="connsiteY2" fmla="*/ 5864183 h 6857999"/>
              <a:gd name="connsiteX3" fmla="*/ 9292168 w 12192000"/>
              <a:gd name="connsiteY3" fmla="*/ 5916823 h 6857999"/>
              <a:gd name="connsiteX4" fmla="*/ 9276431 w 12192000"/>
              <a:gd name="connsiteY4" fmla="*/ 5979774 h 6857999"/>
              <a:gd name="connsiteX5" fmla="*/ 9292711 w 12192000"/>
              <a:gd name="connsiteY5" fmla="*/ 6048151 h 6857999"/>
              <a:gd name="connsiteX6" fmla="*/ 9336125 w 12192000"/>
              <a:gd name="connsiteY6" fmla="*/ 6092108 h 6857999"/>
              <a:gd name="connsiteX7" fmla="*/ 9394192 w 12192000"/>
              <a:gd name="connsiteY7" fmla="*/ 6119242 h 6857999"/>
              <a:gd name="connsiteX8" fmla="*/ 9456057 w 12192000"/>
              <a:gd name="connsiteY8" fmla="*/ 6135522 h 6857999"/>
              <a:gd name="connsiteX9" fmla="*/ 9503813 w 12192000"/>
              <a:gd name="connsiteY9" fmla="*/ 6145290 h 6857999"/>
              <a:gd name="connsiteX10" fmla="*/ 9543428 w 12192000"/>
              <a:gd name="connsiteY10" fmla="*/ 6156686 h 6857999"/>
              <a:gd name="connsiteX11" fmla="*/ 9570019 w 12192000"/>
              <a:gd name="connsiteY11" fmla="*/ 6172424 h 6857999"/>
              <a:gd name="connsiteX12" fmla="*/ 9579787 w 12192000"/>
              <a:gd name="connsiteY12" fmla="*/ 6196302 h 6857999"/>
              <a:gd name="connsiteX13" fmla="*/ 9558623 w 12192000"/>
              <a:gd name="connsiteY13" fmla="*/ 6236460 h 6857999"/>
              <a:gd name="connsiteX14" fmla="*/ 9496215 w 12192000"/>
              <a:gd name="connsiteY14" fmla="*/ 6253283 h 6857999"/>
              <a:gd name="connsiteX15" fmla="*/ 9375741 w 12192000"/>
              <a:gd name="connsiteY15" fmla="*/ 6182192 h 6857999"/>
              <a:gd name="connsiteX16" fmla="*/ 9256352 w 12192000"/>
              <a:gd name="connsiteY16" fmla="*/ 6251112 h 6857999"/>
              <a:gd name="connsiteX17" fmla="*/ 9337211 w 12192000"/>
              <a:gd name="connsiteY17" fmla="*/ 6329258 h 6857999"/>
              <a:gd name="connsiteX18" fmla="*/ 9491331 w 12192000"/>
              <a:gd name="connsiteY18" fmla="*/ 6362904 h 6857999"/>
              <a:gd name="connsiteX19" fmla="*/ 9590098 w 12192000"/>
              <a:gd name="connsiteY19" fmla="*/ 6347166 h 6857999"/>
              <a:gd name="connsiteX20" fmla="*/ 9660646 w 12192000"/>
              <a:gd name="connsiteY20" fmla="*/ 6307008 h 6857999"/>
              <a:gd name="connsiteX21" fmla="*/ 9702432 w 12192000"/>
              <a:gd name="connsiteY21" fmla="*/ 6251655 h 6857999"/>
              <a:gd name="connsiteX22" fmla="*/ 9715999 w 12192000"/>
              <a:gd name="connsiteY22" fmla="*/ 6189790 h 6857999"/>
              <a:gd name="connsiteX23" fmla="*/ 9698634 w 12192000"/>
              <a:gd name="connsiteY23" fmla="*/ 6119784 h 6857999"/>
              <a:gd name="connsiteX24" fmla="*/ 9653591 w 12192000"/>
              <a:gd name="connsiteY24" fmla="*/ 6073657 h 6857999"/>
              <a:gd name="connsiteX25" fmla="*/ 9592269 w 12192000"/>
              <a:gd name="connsiteY25" fmla="*/ 6045980 h 6857999"/>
              <a:gd name="connsiteX26" fmla="*/ 9525520 w 12192000"/>
              <a:gd name="connsiteY26" fmla="*/ 6029700 h 6857999"/>
              <a:gd name="connsiteX27" fmla="*/ 9441947 w 12192000"/>
              <a:gd name="connsiteY27" fmla="*/ 6006907 h 6857999"/>
              <a:gd name="connsiteX28" fmla="*/ 9411015 w 12192000"/>
              <a:gd name="connsiteY28" fmla="*/ 5971633 h 6857999"/>
              <a:gd name="connsiteX29" fmla="*/ 9430008 w 12192000"/>
              <a:gd name="connsiteY29" fmla="*/ 5935274 h 6857999"/>
              <a:gd name="connsiteX30" fmla="*/ 9484276 w 12192000"/>
              <a:gd name="connsiteY30" fmla="*/ 5921164 h 6857999"/>
              <a:gd name="connsiteX31" fmla="*/ 9546141 w 12192000"/>
              <a:gd name="connsiteY31" fmla="*/ 5935817 h 6857999"/>
              <a:gd name="connsiteX32" fmla="*/ 9587385 w 12192000"/>
              <a:gd name="connsiteY32" fmla="*/ 5976517 h 6857999"/>
              <a:gd name="connsiteX33" fmla="*/ 9698634 w 12192000"/>
              <a:gd name="connsiteY33" fmla="*/ 5913024 h 6857999"/>
              <a:gd name="connsiteX34" fmla="*/ 9620488 w 12192000"/>
              <a:gd name="connsiteY34" fmla="*/ 5845732 h 6857999"/>
              <a:gd name="connsiteX35" fmla="*/ 9484276 w 12192000"/>
              <a:gd name="connsiteY35" fmla="*/ 5815885 h 6857999"/>
              <a:gd name="connsiteX36" fmla="*/ 10869731 w 12192000"/>
              <a:gd name="connsiteY36" fmla="*/ 5814800 h 6857999"/>
              <a:gd name="connsiteX37" fmla="*/ 10673282 w 12192000"/>
              <a:gd name="connsiteY37" fmla="*/ 5893488 h 6857999"/>
              <a:gd name="connsiteX38" fmla="*/ 10595679 w 12192000"/>
              <a:gd name="connsiteY38" fmla="*/ 6088852 h 6857999"/>
              <a:gd name="connsiteX39" fmla="*/ 10673825 w 12192000"/>
              <a:gd name="connsiteY39" fmla="*/ 6284216 h 6857999"/>
              <a:gd name="connsiteX40" fmla="*/ 10870274 w 12192000"/>
              <a:gd name="connsiteY40" fmla="*/ 6362904 h 6857999"/>
              <a:gd name="connsiteX41" fmla="*/ 11104711 w 12192000"/>
              <a:gd name="connsiteY41" fmla="*/ 6227777 h 6857999"/>
              <a:gd name="connsiteX42" fmla="*/ 10988578 w 12192000"/>
              <a:gd name="connsiteY42" fmla="*/ 6161571 h 6857999"/>
              <a:gd name="connsiteX43" fmla="*/ 10869189 w 12192000"/>
              <a:gd name="connsiteY43" fmla="*/ 6229948 h 6857999"/>
              <a:gd name="connsiteX44" fmla="*/ 10769336 w 12192000"/>
              <a:gd name="connsiteY44" fmla="*/ 6190332 h 6857999"/>
              <a:gd name="connsiteX45" fmla="*/ 10729721 w 12192000"/>
              <a:gd name="connsiteY45" fmla="*/ 6088852 h 6857999"/>
              <a:gd name="connsiteX46" fmla="*/ 10868646 w 12192000"/>
              <a:gd name="connsiteY46" fmla="*/ 5946670 h 6857999"/>
              <a:gd name="connsiteX47" fmla="*/ 10986950 w 12192000"/>
              <a:gd name="connsiteY47" fmla="*/ 6016133 h 6857999"/>
              <a:gd name="connsiteX48" fmla="*/ 11101997 w 12192000"/>
              <a:gd name="connsiteY48" fmla="*/ 5948841 h 6857999"/>
              <a:gd name="connsiteX49" fmla="*/ 10869731 w 12192000"/>
              <a:gd name="connsiteY49" fmla="*/ 5814800 h 6857999"/>
              <a:gd name="connsiteX50" fmla="*/ 10268445 w 12192000"/>
              <a:gd name="connsiteY50" fmla="*/ 5814800 h 6857999"/>
              <a:gd name="connsiteX51" fmla="*/ 10088276 w 12192000"/>
              <a:gd name="connsiteY51" fmla="*/ 5888604 h 6857999"/>
              <a:gd name="connsiteX52" fmla="*/ 10015557 w 12192000"/>
              <a:gd name="connsiteY52" fmla="*/ 6067687 h 6857999"/>
              <a:gd name="connsiteX53" fmla="*/ 10015557 w 12192000"/>
              <a:gd name="connsiteY53" fmla="*/ 6348252 h 6857999"/>
              <a:gd name="connsiteX54" fmla="*/ 10150141 w 12192000"/>
              <a:gd name="connsiteY54" fmla="*/ 6348252 h 6857999"/>
              <a:gd name="connsiteX55" fmla="*/ 10150141 w 12192000"/>
              <a:gd name="connsiteY55" fmla="*/ 6076913 h 6857999"/>
              <a:gd name="connsiteX56" fmla="*/ 10183245 w 12192000"/>
              <a:gd name="connsiteY56" fmla="*/ 5980859 h 6857999"/>
              <a:gd name="connsiteX57" fmla="*/ 10267902 w 12192000"/>
              <a:gd name="connsiteY57" fmla="*/ 5946670 h 6857999"/>
              <a:gd name="connsiteX58" fmla="*/ 10352560 w 12192000"/>
              <a:gd name="connsiteY58" fmla="*/ 5980859 h 6857999"/>
              <a:gd name="connsiteX59" fmla="*/ 10386749 w 12192000"/>
              <a:gd name="connsiteY59" fmla="*/ 6076913 h 6857999"/>
              <a:gd name="connsiteX60" fmla="*/ 10386749 w 12192000"/>
              <a:gd name="connsiteY60" fmla="*/ 6348794 h 6857999"/>
              <a:gd name="connsiteX61" fmla="*/ 10387834 w 12192000"/>
              <a:gd name="connsiteY61" fmla="*/ 6348794 h 6857999"/>
              <a:gd name="connsiteX62" fmla="*/ 10522418 w 12192000"/>
              <a:gd name="connsiteY62" fmla="*/ 6348794 h 6857999"/>
              <a:gd name="connsiteX63" fmla="*/ 10522418 w 12192000"/>
              <a:gd name="connsiteY63" fmla="*/ 6067687 h 6857999"/>
              <a:gd name="connsiteX64" fmla="*/ 10448614 w 12192000"/>
              <a:gd name="connsiteY64" fmla="*/ 5888604 h 6857999"/>
              <a:gd name="connsiteX65" fmla="*/ 10268445 w 12192000"/>
              <a:gd name="connsiteY65" fmla="*/ 5814800 h 6857999"/>
              <a:gd name="connsiteX66" fmla="*/ 9923845 w 12192000"/>
              <a:gd name="connsiteY66" fmla="*/ 5814800 h 6857999"/>
              <a:gd name="connsiteX67" fmla="*/ 9790346 w 12192000"/>
              <a:gd name="connsiteY67" fmla="*/ 5892402 h 6857999"/>
              <a:gd name="connsiteX68" fmla="*/ 9790346 w 12192000"/>
              <a:gd name="connsiteY68" fmla="*/ 6348794 h 6857999"/>
              <a:gd name="connsiteX69" fmla="*/ 9923845 w 12192000"/>
              <a:gd name="connsiteY69" fmla="*/ 6348794 h 6857999"/>
              <a:gd name="connsiteX70" fmla="*/ 11309842 w 12192000"/>
              <a:gd name="connsiteY70" fmla="*/ 5593930 h 6857999"/>
              <a:gd name="connsiteX71" fmla="*/ 11175801 w 12192000"/>
              <a:gd name="connsiteY71" fmla="*/ 5670990 h 6857999"/>
              <a:gd name="connsiteX72" fmla="*/ 11175801 w 12192000"/>
              <a:gd name="connsiteY72" fmla="*/ 6348252 h 6857999"/>
              <a:gd name="connsiteX73" fmla="*/ 11310385 w 12192000"/>
              <a:gd name="connsiteY73" fmla="*/ 6348252 h 6857999"/>
              <a:gd name="connsiteX74" fmla="*/ 11310385 w 12192000"/>
              <a:gd name="connsiteY74" fmla="*/ 6076913 h 6857999"/>
              <a:gd name="connsiteX75" fmla="*/ 11343489 w 12192000"/>
              <a:gd name="connsiteY75" fmla="*/ 5980859 h 6857999"/>
              <a:gd name="connsiteX76" fmla="*/ 11428146 w 12192000"/>
              <a:gd name="connsiteY76" fmla="*/ 5946670 h 6857999"/>
              <a:gd name="connsiteX77" fmla="*/ 11512804 w 12192000"/>
              <a:gd name="connsiteY77" fmla="*/ 5980859 h 6857999"/>
              <a:gd name="connsiteX78" fmla="*/ 11546993 w 12192000"/>
              <a:gd name="connsiteY78" fmla="*/ 6076913 h 6857999"/>
              <a:gd name="connsiteX79" fmla="*/ 11546993 w 12192000"/>
              <a:gd name="connsiteY79" fmla="*/ 6348252 h 6857999"/>
              <a:gd name="connsiteX80" fmla="*/ 11681576 w 12192000"/>
              <a:gd name="connsiteY80" fmla="*/ 6348252 h 6857999"/>
              <a:gd name="connsiteX81" fmla="*/ 11681576 w 12192000"/>
              <a:gd name="connsiteY81" fmla="*/ 6067687 h 6857999"/>
              <a:gd name="connsiteX82" fmla="*/ 11608858 w 12192000"/>
              <a:gd name="connsiteY82" fmla="*/ 5888604 h 6857999"/>
              <a:gd name="connsiteX83" fmla="*/ 11428689 w 12192000"/>
              <a:gd name="connsiteY83" fmla="*/ 5814800 h 6857999"/>
              <a:gd name="connsiteX84" fmla="*/ 11309842 w 12192000"/>
              <a:gd name="connsiteY84" fmla="*/ 5855500 h 6857999"/>
              <a:gd name="connsiteX85" fmla="*/ 2974864 w 12192000"/>
              <a:gd name="connsiteY85" fmla="*/ 534309 h 6857999"/>
              <a:gd name="connsiteX86" fmla="*/ 525306 w 12192000"/>
              <a:gd name="connsiteY86" fmla="*/ 2983867 h 6857999"/>
              <a:gd name="connsiteX87" fmla="*/ 2040648 w 12192000"/>
              <a:gd name="connsiteY87" fmla="*/ 5249524 h 6857999"/>
              <a:gd name="connsiteX88" fmla="*/ 2036970 w 12192000"/>
              <a:gd name="connsiteY88" fmla="*/ 6334538 h 6857999"/>
              <a:gd name="connsiteX89" fmla="*/ 3923791 w 12192000"/>
              <a:gd name="connsiteY89" fmla="*/ 5242168 h 6857999"/>
              <a:gd name="connsiteX90" fmla="*/ 5424420 w 12192000"/>
              <a:gd name="connsiteY90" fmla="*/ 2983867 h 6857999"/>
              <a:gd name="connsiteX91" fmla="*/ 2974864 w 12192000"/>
              <a:gd name="connsiteY91" fmla="*/ 534309 h 6857999"/>
              <a:gd name="connsiteX92" fmla="*/ 10457064 w 12192000"/>
              <a:gd name="connsiteY92" fmla="*/ 511007 h 6857999"/>
              <a:gd name="connsiteX93" fmla="*/ 10389796 w 12192000"/>
              <a:gd name="connsiteY93" fmla="*/ 544892 h 6857999"/>
              <a:gd name="connsiteX94" fmla="*/ 10414785 w 12192000"/>
              <a:gd name="connsiteY94" fmla="*/ 637705 h 6857999"/>
              <a:gd name="connsiteX95" fmla="*/ 10570069 w 12192000"/>
              <a:gd name="connsiteY95" fmla="*/ 726948 h 6857999"/>
              <a:gd name="connsiteX96" fmla="*/ 10534371 w 12192000"/>
              <a:gd name="connsiteY96" fmla="*/ 748367 h 6857999"/>
              <a:gd name="connsiteX97" fmla="*/ 10529016 w 12192000"/>
              <a:gd name="connsiteY97" fmla="*/ 751936 h 6857999"/>
              <a:gd name="connsiteX98" fmla="*/ 10454052 w 12192000"/>
              <a:gd name="connsiteY98" fmla="*/ 816192 h 6857999"/>
              <a:gd name="connsiteX99" fmla="*/ 10355884 w 12192000"/>
              <a:gd name="connsiteY99" fmla="*/ 759076 h 6857999"/>
              <a:gd name="connsiteX100" fmla="*/ 9963211 w 12192000"/>
              <a:gd name="connsiteY100" fmla="*/ 712669 h 6857999"/>
              <a:gd name="connsiteX101" fmla="*/ 9750811 w 12192000"/>
              <a:gd name="connsiteY101" fmla="*/ 935778 h 6857999"/>
              <a:gd name="connsiteX102" fmla="*/ 9732963 w 12192000"/>
              <a:gd name="connsiteY102" fmla="*/ 1048224 h 6857999"/>
              <a:gd name="connsiteX103" fmla="*/ 9750811 w 12192000"/>
              <a:gd name="connsiteY103" fmla="*/ 1160671 h 6857999"/>
              <a:gd name="connsiteX104" fmla="*/ 9964996 w 12192000"/>
              <a:gd name="connsiteY104" fmla="*/ 1376639 h 6857999"/>
              <a:gd name="connsiteX105" fmla="*/ 10102432 w 12192000"/>
              <a:gd name="connsiteY105" fmla="*/ 1401627 h 6857999"/>
              <a:gd name="connsiteX106" fmla="*/ 10357669 w 12192000"/>
              <a:gd name="connsiteY106" fmla="*/ 1326663 h 6857999"/>
              <a:gd name="connsiteX107" fmla="*/ 10359453 w 12192000"/>
              <a:gd name="connsiteY107" fmla="*/ 1326663 h 6857999"/>
              <a:gd name="connsiteX108" fmla="*/ 11123381 w 12192000"/>
              <a:gd name="connsiteY108" fmla="*/ 880447 h 6857999"/>
              <a:gd name="connsiteX109" fmla="*/ 11398251 w 12192000"/>
              <a:gd name="connsiteY109" fmla="*/ 839395 h 6857999"/>
              <a:gd name="connsiteX110" fmla="*/ 11532117 w 12192000"/>
              <a:gd name="connsiteY110" fmla="*/ 975045 h 6857999"/>
              <a:gd name="connsiteX111" fmla="*/ 11542826 w 12192000"/>
              <a:gd name="connsiteY111" fmla="*/ 1044654 h 6857999"/>
              <a:gd name="connsiteX112" fmla="*/ 11532117 w 12192000"/>
              <a:gd name="connsiteY112" fmla="*/ 1114264 h 6857999"/>
              <a:gd name="connsiteX113" fmla="*/ 11400036 w 12192000"/>
              <a:gd name="connsiteY113" fmla="*/ 1251699 h 6857999"/>
              <a:gd name="connsiteX114" fmla="*/ 11125165 w 12192000"/>
              <a:gd name="connsiteY114" fmla="*/ 1214216 h 6857999"/>
              <a:gd name="connsiteX115" fmla="*/ 11026997 w 12192000"/>
              <a:gd name="connsiteY115" fmla="*/ 1158886 h 6857999"/>
              <a:gd name="connsiteX116" fmla="*/ 11041276 w 12192000"/>
              <a:gd name="connsiteY116" fmla="*/ 1091061 h 6857999"/>
              <a:gd name="connsiteX117" fmla="*/ 10571853 w 12192000"/>
              <a:gd name="connsiteY117" fmla="*/ 1365930 h 6857999"/>
              <a:gd name="connsiteX118" fmla="*/ 10571853 w 12192000"/>
              <a:gd name="connsiteY118" fmla="*/ 1524783 h 6857999"/>
              <a:gd name="connsiteX119" fmla="*/ 10882423 w 12192000"/>
              <a:gd name="connsiteY119" fmla="*/ 1340942 h 6857999"/>
              <a:gd name="connsiteX120" fmla="*/ 10957387 w 12192000"/>
              <a:gd name="connsiteY120" fmla="*/ 1276687 h 6857999"/>
              <a:gd name="connsiteX121" fmla="*/ 11055555 w 12192000"/>
              <a:gd name="connsiteY121" fmla="*/ 1333802 h 6857999"/>
              <a:gd name="connsiteX122" fmla="*/ 11448227 w 12192000"/>
              <a:gd name="connsiteY122" fmla="*/ 1380209 h 6857999"/>
              <a:gd name="connsiteX123" fmla="*/ 11660627 w 12192000"/>
              <a:gd name="connsiteY123" fmla="*/ 1157101 h 6857999"/>
              <a:gd name="connsiteX124" fmla="*/ 11678476 w 12192000"/>
              <a:gd name="connsiteY124" fmla="*/ 1044654 h 6857999"/>
              <a:gd name="connsiteX125" fmla="*/ 11660627 w 12192000"/>
              <a:gd name="connsiteY125" fmla="*/ 933993 h 6857999"/>
              <a:gd name="connsiteX126" fmla="*/ 11446443 w 12192000"/>
              <a:gd name="connsiteY126" fmla="*/ 714454 h 6857999"/>
              <a:gd name="connsiteX127" fmla="*/ 11309007 w 12192000"/>
              <a:gd name="connsiteY127" fmla="*/ 689466 h 6857999"/>
              <a:gd name="connsiteX128" fmla="*/ 11053770 w 12192000"/>
              <a:gd name="connsiteY128" fmla="*/ 764430 h 6857999"/>
              <a:gd name="connsiteX129" fmla="*/ 10288059 w 12192000"/>
              <a:gd name="connsiteY129" fmla="*/ 1216001 h 6857999"/>
              <a:gd name="connsiteX130" fmla="*/ 10013188 w 12192000"/>
              <a:gd name="connsiteY130" fmla="*/ 1257053 h 6857999"/>
              <a:gd name="connsiteX131" fmla="*/ 9879322 w 12192000"/>
              <a:gd name="connsiteY131" fmla="*/ 1121403 h 6857999"/>
              <a:gd name="connsiteX132" fmla="*/ 9868613 w 12192000"/>
              <a:gd name="connsiteY132" fmla="*/ 1051794 h 6857999"/>
              <a:gd name="connsiteX133" fmla="*/ 9879322 w 12192000"/>
              <a:gd name="connsiteY133" fmla="*/ 982184 h 6857999"/>
              <a:gd name="connsiteX134" fmla="*/ 10011403 w 12192000"/>
              <a:gd name="connsiteY134" fmla="*/ 844749 h 6857999"/>
              <a:gd name="connsiteX135" fmla="*/ 10286274 w 12192000"/>
              <a:gd name="connsiteY135" fmla="*/ 882232 h 6857999"/>
              <a:gd name="connsiteX136" fmla="*/ 10384442 w 12192000"/>
              <a:gd name="connsiteY136" fmla="*/ 937562 h 6857999"/>
              <a:gd name="connsiteX137" fmla="*/ 10370163 w 12192000"/>
              <a:gd name="connsiteY137" fmla="*/ 1000033 h 6857999"/>
              <a:gd name="connsiteX138" fmla="*/ 10993085 w 12192000"/>
              <a:gd name="connsiteY138" fmla="*/ 639490 h 6857999"/>
              <a:gd name="connsiteX139" fmla="*/ 11018073 w 12192000"/>
              <a:gd name="connsiteY139" fmla="*/ 546677 h 6857999"/>
              <a:gd name="connsiteX140" fmla="*/ 10925260 w 12192000"/>
              <a:gd name="connsiteY140" fmla="*/ 521689 h 6857999"/>
              <a:gd name="connsiteX141" fmla="*/ 10705720 w 12192000"/>
              <a:gd name="connsiteY141" fmla="*/ 648414 h 6857999"/>
              <a:gd name="connsiteX142" fmla="*/ 10482610 w 12192000"/>
              <a:gd name="connsiteY142" fmla="*/ 519904 h 6857999"/>
              <a:gd name="connsiteX143" fmla="*/ 10457064 w 12192000"/>
              <a:gd name="connsiteY143" fmla="*/ 511007 h 6857999"/>
              <a:gd name="connsiteX144" fmla="*/ 0 w 12192000"/>
              <a:gd name="connsiteY144" fmla="*/ 0 h 6857999"/>
              <a:gd name="connsiteX145" fmla="*/ 12192000 w 12192000"/>
              <a:gd name="connsiteY145" fmla="*/ 0 h 6857999"/>
              <a:gd name="connsiteX146" fmla="*/ 12192000 w 12192000"/>
              <a:gd name="connsiteY146" fmla="*/ 6857999 h 6857999"/>
              <a:gd name="connsiteX147" fmla="*/ 0 w 12192000"/>
              <a:gd name="connsiteY14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12192000" h="6857999">
                <a:moveTo>
                  <a:pt x="9484276" y="5815885"/>
                </a:moveTo>
                <a:cubicBezTo>
                  <a:pt x="9452258" y="5815885"/>
                  <a:pt x="9427295" y="5820226"/>
                  <a:pt x="9401247" y="5828909"/>
                </a:cubicBezTo>
                <a:cubicBezTo>
                  <a:pt x="9375198" y="5837592"/>
                  <a:pt x="9355119" y="5849531"/>
                  <a:pt x="9336125" y="5864183"/>
                </a:cubicBezTo>
                <a:cubicBezTo>
                  <a:pt x="9317132" y="5879378"/>
                  <a:pt x="9302479" y="5896744"/>
                  <a:pt x="9292168" y="5916823"/>
                </a:cubicBezTo>
                <a:cubicBezTo>
                  <a:pt x="9281858" y="5936902"/>
                  <a:pt x="9276431" y="5957524"/>
                  <a:pt x="9276431" y="5979774"/>
                </a:cubicBezTo>
                <a:cubicBezTo>
                  <a:pt x="9276431" y="6007450"/>
                  <a:pt x="9281858" y="6030243"/>
                  <a:pt x="9292711" y="6048151"/>
                </a:cubicBezTo>
                <a:cubicBezTo>
                  <a:pt x="9304107" y="6065517"/>
                  <a:pt x="9318217" y="6080712"/>
                  <a:pt x="9336125" y="6092108"/>
                </a:cubicBezTo>
                <a:cubicBezTo>
                  <a:pt x="9354034" y="6103504"/>
                  <a:pt x="9371942" y="6112730"/>
                  <a:pt x="9394192" y="6119242"/>
                </a:cubicBezTo>
                <a:cubicBezTo>
                  <a:pt x="9416442" y="6125754"/>
                  <a:pt x="9433807" y="6131181"/>
                  <a:pt x="9456057" y="6135522"/>
                </a:cubicBezTo>
                <a:cubicBezTo>
                  <a:pt x="9472880" y="6138778"/>
                  <a:pt x="9489160" y="6142034"/>
                  <a:pt x="9503813" y="6145290"/>
                </a:cubicBezTo>
                <a:cubicBezTo>
                  <a:pt x="9519008" y="6148546"/>
                  <a:pt x="9532032" y="6152345"/>
                  <a:pt x="9543428" y="6156686"/>
                </a:cubicBezTo>
                <a:cubicBezTo>
                  <a:pt x="9554824" y="6161028"/>
                  <a:pt x="9563507" y="6166455"/>
                  <a:pt x="9570019" y="6172424"/>
                </a:cubicBezTo>
                <a:cubicBezTo>
                  <a:pt x="9576531" y="6178394"/>
                  <a:pt x="9579787" y="6186534"/>
                  <a:pt x="9579787" y="6196302"/>
                </a:cubicBezTo>
                <a:cubicBezTo>
                  <a:pt x="9579787" y="6211497"/>
                  <a:pt x="9572733" y="6225064"/>
                  <a:pt x="9558623" y="6236460"/>
                </a:cubicBezTo>
                <a:cubicBezTo>
                  <a:pt x="9543971" y="6247856"/>
                  <a:pt x="9523349" y="6253283"/>
                  <a:pt x="9496215" y="6253283"/>
                </a:cubicBezTo>
                <a:cubicBezTo>
                  <a:pt x="9439234" y="6253283"/>
                  <a:pt x="9399076" y="6229405"/>
                  <a:pt x="9375741" y="6182192"/>
                </a:cubicBezTo>
                <a:lnTo>
                  <a:pt x="9256352" y="6251112"/>
                </a:lnTo>
                <a:cubicBezTo>
                  <a:pt x="9276431" y="6284216"/>
                  <a:pt x="9303565" y="6310264"/>
                  <a:pt x="9337211" y="6329258"/>
                </a:cubicBezTo>
                <a:cubicBezTo>
                  <a:pt x="9377369" y="6351508"/>
                  <a:pt x="9428380" y="6362904"/>
                  <a:pt x="9491331" y="6362904"/>
                </a:cubicBezTo>
                <a:cubicBezTo>
                  <a:pt x="9529318" y="6362904"/>
                  <a:pt x="9562422" y="6358020"/>
                  <a:pt x="9590098" y="6347166"/>
                </a:cubicBezTo>
                <a:cubicBezTo>
                  <a:pt x="9618317" y="6336855"/>
                  <a:pt x="9641653" y="6323288"/>
                  <a:pt x="9660646" y="6307008"/>
                </a:cubicBezTo>
                <a:cubicBezTo>
                  <a:pt x="9679640" y="6290728"/>
                  <a:pt x="9693207" y="6272277"/>
                  <a:pt x="9702432" y="6251655"/>
                </a:cubicBezTo>
                <a:cubicBezTo>
                  <a:pt x="9711658" y="6231033"/>
                  <a:pt x="9715999" y="6210412"/>
                  <a:pt x="9715999" y="6189790"/>
                </a:cubicBezTo>
                <a:cubicBezTo>
                  <a:pt x="9715999" y="6162113"/>
                  <a:pt x="9710030" y="6138778"/>
                  <a:pt x="9698634" y="6119784"/>
                </a:cubicBezTo>
                <a:cubicBezTo>
                  <a:pt x="9687238" y="6100791"/>
                  <a:pt x="9672043" y="6085596"/>
                  <a:pt x="9653591" y="6073657"/>
                </a:cubicBezTo>
                <a:cubicBezTo>
                  <a:pt x="9635140" y="6061718"/>
                  <a:pt x="9614519" y="6052492"/>
                  <a:pt x="9592269" y="6045980"/>
                </a:cubicBezTo>
                <a:cubicBezTo>
                  <a:pt x="9569477" y="6040011"/>
                  <a:pt x="9547769" y="6034041"/>
                  <a:pt x="9525520" y="6029700"/>
                </a:cubicBezTo>
                <a:cubicBezTo>
                  <a:pt x="9487532" y="6021560"/>
                  <a:pt x="9462569" y="6013962"/>
                  <a:pt x="9441947" y="6006907"/>
                </a:cubicBezTo>
                <a:cubicBezTo>
                  <a:pt x="9421326" y="6000395"/>
                  <a:pt x="9411015" y="5988456"/>
                  <a:pt x="9411015" y="5971633"/>
                </a:cubicBezTo>
                <a:cubicBezTo>
                  <a:pt x="9411015" y="5956981"/>
                  <a:pt x="9417527" y="5944499"/>
                  <a:pt x="9430008" y="5935274"/>
                </a:cubicBezTo>
                <a:cubicBezTo>
                  <a:pt x="9443033" y="5926048"/>
                  <a:pt x="9457685" y="5921164"/>
                  <a:pt x="9484276" y="5921164"/>
                </a:cubicBezTo>
                <a:cubicBezTo>
                  <a:pt x="9509239" y="5921164"/>
                  <a:pt x="9529861" y="5926048"/>
                  <a:pt x="9546141" y="5935817"/>
                </a:cubicBezTo>
                <a:cubicBezTo>
                  <a:pt x="9562422" y="5945585"/>
                  <a:pt x="9576531" y="5959152"/>
                  <a:pt x="9587385" y="5976517"/>
                </a:cubicBezTo>
                <a:lnTo>
                  <a:pt x="9698634" y="5913024"/>
                </a:lnTo>
                <a:cubicBezTo>
                  <a:pt x="9676384" y="5884805"/>
                  <a:pt x="9650335" y="5862555"/>
                  <a:pt x="9620488" y="5845732"/>
                </a:cubicBezTo>
                <a:cubicBezTo>
                  <a:pt x="9585214" y="5825653"/>
                  <a:pt x="9540172" y="5815885"/>
                  <a:pt x="9484276" y="5815885"/>
                </a:cubicBezTo>
                <a:close/>
                <a:moveTo>
                  <a:pt x="10869731" y="5814800"/>
                </a:moveTo>
                <a:cubicBezTo>
                  <a:pt x="10792128" y="5814800"/>
                  <a:pt x="10726464" y="5840848"/>
                  <a:pt x="10673282" y="5893488"/>
                </a:cubicBezTo>
                <a:cubicBezTo>
                  <a:pt x="10621185" y="5946670"/>
                  <a:pt x="10595679" y="6010706"/>
                  <a:pt x="10595679" y="6088852"/>
                </a:cubicBezTo>
                <a:cubicBezTo>
                  <a:pt x="10595679" y="6166997"/>
                  <a:pt x="10621728" y="6231033"/>
                  <a:pt x="10673825" y="6284216"/>
                </a:cubicBezTo>
                <a:cubicBezTo>
                  <a:pt x="10727007" y="6337398"/>
                  <a:pt x="10792128" y="6362904"/>
                  <a:pt x="10870274" y="6362904"/>
                </a:cubicBezTo>
                <a:cubicBezTo>
                  <a:pt x="10971212" y="6362904"/>
                  <a:pt x="11059126" y="6309722"/>
                  <a:pt x="11104711" y="6227777"/>
                </a:cubicBezTo>
                <a:lnTo>
                  <a:pt x="10988578" y="6161571"/>
                </a:lnTo>
                <a:cubicBezTo>
                  <a:pt x="10967956" y="6203899"/>
                  <a:pt x="10922914" y="6229948"/>
                  <a:pt x="10869189" y="6229948"/>
                </a:cubicBezTo>
                <a:cubicBezTo>
                  <a:pt x="10828488" y="6229948"/>
                  <a:pt x="10795385" y="6216381"/>
                  <a:pt x="10769336" y="6190332"/>
                </a:cubicBezTo>
                <a:cubicBezTo>
                  <a:pt x="10743287" y="6163199"/>
                  <a:pt x="10729721" y="6129010"/>
                  <a:pt x="10729721" y="6088852"/>
                </a:cubicBezTo>
                <a:cubicBezTo>
                  <a:pt x="10729721" y="6005822"/>
                  <a:pt x="10788872" y="5946670"/>
                  <a:pt x="10868646" y="5946670"/>
                </a:cubicBezTo>
                <a:cubicBezTo>
                  <a:pt x="10921828" y="5946670"/>
                  <a:pt x="10966328" y="5973804"/>
                  <a:pt x="10986950" y="6016133"/>
                </a:cubicBezTo>
                <a:lnTo>
                  <a:pt x="11101997" y="5948841"/>
                </a:lnTo>
                <a:cubicBezTo>
                  <a:pt x="11059668" y="5866897"/>
                  <a:pt x="10970126" y="5814800"/>
                  <a:pt x="10869731" y="5814800"/>
                </a:cubicBezTo>
                <a:close/>
                <a:moveTo>
                  <a:pt x="10268445" y="5814800"/>
                </a:moveTo>
                <a:cubicBezTo>
                  <a:pt x="10197354" y="5814800"/>
                  <a:pt x="10137117" y="5839763"/>
                  <a:pt x="10088276" y="5888604"/>
                </a:cubicBezTo>
                <a:cubicBezTo>
                  <a:pt x="10039435" y="5937445"/>
                  <a:pt x="10015557" y="5996597"/>
                  <a:pt x="10015557" y="6067687"/>
                </a:cubicBezTo>
                <a:lnTo>
                  <a:pt x="10015557" y="6348252"/>
                </a:lnTo>
                <a:lnTo>
                  <a:pt x="10150141" y="6348252"/>
                </a:lnTo>
                <a:lnTo>
                  <a:pt x="10150141" y="6076913"/>
                </a:lnTo>
                <a:cubicBezTo>
                  <a:pt x="10150141" y="6042181"/>
                  <a:pt x="10161537" y="6003651"/>
                  <a:pt x="10183245" y="5980859"/>
                </a:cubicBezTo>
                <a:cubicBezTo>
                  <a:pt x="10206037" y="5958066"/>
                  <a:pt x="10233714" y="5946670"/>
                  <a:pt x="10267902" y="5946670"/>
                </a:cubicBezTo>
                <a:cubicBezTo>
                  <a:pt x="10302091" y="5946670"/>
                  <a:pt x="10329767" y="5958066"/>
                  <a:pt x="10352560" y="5980859"/>
                </a:cubicBezTo>
                <a:cubicBezTo>
                  <a:pt x="10375352" y="6003651"/>
                  <a:pt x="10386749" y="6041639"/>
                  <a:pt x="10386749" y="6076913"/>
                </a:cubicBezTo>
                <a:lnTo>
                  <a:pt x="10386749" y="6348794"/>
                </a:lnTo>
                <a:lnTo>
                  <a:pt x="10387834" y="6348794"/>
                </a:lnTo>
                <a:lnTo>
                  <a:pt x="10522418" y="6348794"/>
                </a:lnTo>
                <a:lnTo>
                  <a:pt x="10522418" y="6067687"/>
                </a:lnTo>
                <a:cubicBezTo>
                  <a:pt x="10522418" y="5996597"/>
                  <a:pt x="10497455" y="5937445"/>
                  <a:pt x="10448614" y="5888604"/>
                </a:cubicBezTo>
                <a:cubicBezTo>
                  <a:pt x="10399773" y="5839763"/>
                  <a:pt x="10339536" y="5814800"/>
                  <a:pt x="10268445" y="5814800"/>
                </a:cubicBezTo>
                <a:close/>
                <a:moveTo>
                  <a:pt x="9923845" y="5814800"/>
                </a:moveTo>
                <a:lnTo>
                  <a:pt x="9790346" y="5892402"/>
                </a:lnTo>
                <a:lnTo>
                  <a:pt x="9790346" y="6348794"/>
                </a:lnTo>
                <a:lnTo>
                  <a:pt x="9923845" y="6348794"/>
                </a:lnTo>
                <a:close/>
                <a:moveTo>
                  <a:pt x="11309842" y="5593930"/>
                </a:moveTo>
                <a:lnTo>
                  <a:pt x="11175801" y="5670990"/>
                </a:lnTo>
                <a:lnTo>
                  <a:pt x="11175801" y="6348252"/>
                </a:lnTo>
                <a:lnTo>
                  <a:pt x="11310385" y="6348252"/>
                </a:lnTo>
                <a:lnTo>
                  <a:pt x="11310385" y="6076913"/>
                </a:lnTo>
                <a:cubicBezTo>
                  <a:pt x="11310385" y="6042181"/>
                  <a:pt x="11321781" y="6003651"/>
                  <a:pt x="11343489" y="5980859"/>
                </a:cubicBezTo>
                <a:cubicBezTo>
                  <a:pt x="11366281" y="5958066"/>
                  <a:pt x="11393958" y="5946670"/>
                  <a:pt x="11428146" y="5946670"/>
                </a:cubicBezTo>
                <a:cubicBezTo>
                  <a:pt x="11462335" y="5946670"/>
                  <a:pt x="11490011" y="5958066"/>
                  <a:pt x="11512804" y="5980859"/>
                </a:cubicBezTo>
                <a:cubicBezTo>
                  <a:pt x="11535596" y="6003651"/>
                  <a:pt x="11546993" y="6041639"/>
                  <a:pt x="11546993" y="6076913"/>
                </a:cubicBezTo>
                <a:lnTo>
                  <a:pt x="11546993" y="6348252"/>
                </a:lnTo>
                <a:lnTo>
                  <a:pt x="11681576" y="6348252"/>
                </a:lnTo>
                <a:lnTo>
                  <a:pt x="11681576" y="6067687"/>
                </a:lnTo>
                <a:cubicBezTo>
                  <a:pt x="11682662" y="5997139"/>
                  <a:pt x="11657699" y="5937445"/>
                  <a:pt x="11608858" y="5888604"/>
                </a:cubicBezTo>
                <a:cubicBezTo>
                  <a:pt x="11560017" y="5839763"/>
                  <a:pt x="11499780" y="5814800"/>
                  <a:pt x="11428689" y="5814800"/>
                </a:cubicBezTo>
                <a:cubicBezTo>
                  <a:pt x="11384732" y="5814800"/>
                  <a:pt x="11334806" y="5831623"/>
                  <a:pt x="11309842" y="5855500"/>
                </a:cubicBezTo>
                <a:close/>
                <a:moveTo>
                  <a:pt x="2974864" y="534309"/>
                </a:moveTo>
                <a:cubicBezTo>
                  <a:pt x="1621355" y="534309"/>
                  <a:pt x="525306" y="1630357"/>
                  <a:pt x="525306" y="2983867"/>
                </a:cubicBezTo>
                <a:cubicBezTo>
                  <a:pt x="525306" y="4006355"/>
                  <a:pt x="1150568" y="4881723"/>
                  <a:pt x="2040648" y="5249524"/>
                </a:cubicBezTo>
                <a:lnTo>
                  <a:pt x="2036970" y="6334538"/>
                </a:lnTo>
                <a:lnTo>
                  <a:pt x="3923791" y="5242168"/>
                </a:lnTo>
                <a:cubicBezTo>
                  <a:pt x="4806514" y="4870689"/>
                  <a:pt x="5424420" y="3998999"/>
                  <a:pt x="5424420" y="2983867"/>
                </a:cubicBezTo>
                <a:cubicBezTo>
                  <a:pt x="5424420" y="1630357"/>
                  <a:pt x="4328372" y="534309"/>
                  <a:pt x="2974864" y="534309"/>
                </a:cubicBezTo>
                <a:close/>
                <a:moveTo>
                  <a:pt x="10457064" y="511007"/>
                </a:moveTo>
                <a:cubicBezTo>
                  <a:pt x="10430625" y="507744"/>
                  <a:pt x="10403183" y="520796"/>
                  <a:pt x="10389796" y="544892"/>
                </a:cubicBezTo>
                <a:cubicBezTo>
                  <a:pt x="10370163" y="577020"/>
                  <a:pt x="10382657" y="619856"/>
                  <a:pt x="10414785" y="637705"/>
                </a:cubicBezTo>
                <a:lnTo>
                  <a:pt x="10570069" y="726948"/>
                </a:lnTo>
                <a:lnTo>
                  <a:pt x="10534371" y="748367"/>
                </a:lnTo>
                <a:lnTo>
                  <a:pt x="10529016" y="751936"/>
                </a:lnTo>
                <a:cubicBezTo>
                  <a:pt x="10500458" y="769785"/>
                  <a:pt x="10475470" y="791203"/>
                  <a:pt x="10454052" y="816192"/>
                </a:cubicBezTo>
                <a:lnTo>
                  <a:pt x="10355884" y="759076"/>
                </a:lnTo>
                <a:cubicBezTo>
                  <a:pt x="10222018" y="682327"/>
                  <a:pt x="10082798" y="666263"/>
                  <a:pt x="9963211" y="712669"/>
                </a:cubicBezTo>
                <a:cubicBezTo>
                  <a:pt x="9861474" y="753721"/>
                  <a:pt x="9782939" y="835825"/>
                  <a:pt x="9750811" y="935778"/>
                </a:cubicBezTo>
                <a:cubicBezTo>
                  <a:pt x="9738317" y="973260"/>
                  <a:pt x="9732963" y="1010742"/>
                  <a:pt x="9732963" y="1048224"/>
                </a:cubicBezTo>
                <a:cubicBezTo>
                  <a:pt x="9732963" y="1087491"/>
                  <a:pt x="9738317" y="1124973"/>
                  <a:pt x="9750811" y="1160671"/>
                </a:cubicBezTo>
                <a:cubicBezTo>
                  <a:pt x="9784724" y="1260623"/>
                  <a:pt x="9865043" y="1342727"/>
                  <a:pt x="9964996" y="1376639"/>
                </a:cubicBezTo>
                <a:cubicBezTo>
                  <a:pt x="10007833" y="1394488"/>
                  <a:pt x="10054240" y="1401627"/>
                  <a:pt x="10102432" y="1401627"/>
                </a:cubicBezTo>
                <a:cubicBezTo>
                  <a:pt x="10186321" y="1401627"/>
                  <a:pt x="10273780" y="1376639"/>
                  <a:pt x="10357669" y="1326663"/>
                </a:cubicBezTo>
                <a:lnTo>
                  <a:pt x="10359453" y="1326663"/>
                </a:lnTo>
                <a:lnTo>
                  <a:pt x="11123381" y="880447"/>
                </a:lnTo>
                <a:cubicBezTo>
                  <a:pt x="11248322" y="807267"/>
                  <a:pt x="11341135" y="817976"/>
                  <a:pt x="11398251" y="839395"/>
                </a:cubicBezTo>
                <a:cubicBezTo>
                  <a:pt x="11462507" y="864383"/>
                  <a:pt x="11512483" y="914359"/>
                  <a:pt x="11532117" y="975045"/>
                </a:cubicBezTo>
                <a:cubicBezTo>
                  <a:pt x="11539256" y="998248"/>
                  <a:pt x="11542826" y="1021451"/>
                  <a:pt x="11542826" y="1044654"/>
                </a:cubicBezTo>
                <a:cubicBezTo>
                  <a:pt x="11542826" y="1067858"/>
                  <a:pt x="11539256" y="1091061"/>
                  <a:pt x="11532117" y="1114264"/>
                </a:cubicBezTo>
                <a:cubicBezTo>
                  <a:pt x="11512483" y="1176734"/>
                  <a:pt x="11462507" y="1226711"/>
                  <a:pt x="11400036" y="1251699"/>
                </a:cubicBezTo>
                <a:cubicBezTo>
                  <a:pt x="11344705" y="1274902"/>
                  <a:pt x="11250107" y="1285611"/>
                  <a:pt x="11125165" y="1214216"/>
                </a:cubicBezTo>
                <a:lnTo>
                  <a:pt x="11026997" y="1158886"/>
                </a:lnTo>
                <a:cubicBezTo>
                  <a:pt x="11034137" y="1137467"/>
                  <a:pt x="11037707" y="1114264"/>
                  <a:pt x="11041276" y="1091061"/>
                </a:cubicBezTo>
                <a:lnTo>
                  <a:pt x="10571853" y="1365930"/>
                </a:lnTo>
                <a:lnTo>
                  <a:pt x="10571853" y="1524783"/>
                </a:lnTo>
                <a:lnTo>
                  <a:pt x="10882423" y="1340942"/>
                </a:lnTo>
                <a:cubicBezTo>
                  <a:pt x="10910980" y="1323093"/>
                  <a:pt x="10935969" y="1301675"/>
                  <a:pt x="10957387" y="1276687"/>
                </a:cubicBezTo>
                <a:lnTo>
                  <a:pt x="11055555" y="1333802"/>
                </a:lnTo>
                <a:cubicBezTo>
                  <a:pt x="11189421" y="1410552"/>
                  <a:pt x="11328641" y="1426615"/>
                  <a:pt x="11448227" y="1380209"/>
                </a:cubicBezTo>
                <a:cubicBezTo>
                  <a:pt x="11549965" y="1339157"/>
                  <a:pt x="11628500" y="1257053"/>
                  <a:pt x="11660627" y="1157101"/>
                </a:cubicBezTo>
                <a:cubicBezTo>
                  <a:pt x="11673122" y="1119619"/>
                  <a:pt x="11678476" y="1082136"/>
                  <a:pt x="11678476" y="1044654"/>
                </a:cubicBezTo>
                <a:cubicBezTo>
                  <a:pt x="11678476" y="1007172"/>
                  <a:pt x="11673122" y="969690"/>
                  <a:pt x="11660627" y="933993"/>
                </a:cubicBezTo>
                <a:cubicBezTo>
                  <a:pt x="11628500" y="834040"/>
                  <a:pt x="11548180" y="751936"/>
                  <a:pt x="11446443" y="714454"/>
                </a:cubicBezTo>
                <a:cubicBezTo>
                  <a:pt x="11403606" y="696606"/>
                  <a:pt x="11357199" y="689466"/>
                  <a:pt x="11309007" y="689466"/>
                </a:cubicBezTo>
                <a:cubicBezTo>
                  <a:pt x="11225118" y="689466"/>
                  <a:pt x="11137659" y="714454"/>
                  <a:pt x="11053770" y="764430"/>
                </a:cubicBezTo>
                <a:lnTo>
                  <a:pt x="10288059" y="1216001"/>
                </a:lnTo>
                <a:cubicBezTo>
                  <a:pt x="10163117" y="1289181"/>
                  <a:pt x="10070304" y="1278472"/>
                  <a:pt x="10013188" y="1257053"/>
                </a:cubicBezTo>
                <a:cubicBezTo>
                  <a:pt x="9948932" y="1232065"/>
                  <a:pt x="9898956" y="1182089"/>
                  <a:pt x="9879322" y="1121403"/>
                </a:cubicBezTo>
                <a:cubicBezTo>
                  <a:pt x="9872183" y="1098200"/>
                  <a:pt x="9868613" y="1074997"/>
                  <a:pt x="9868613" y="1051794"/>
                </a:cubicBezTo>
                <a:cubicBezTo>
                  <a:pt x="9868613" y="1028591"/>
                  <a:pt x="9872183" y="1005387"/>
                  <a:pt x="9879322" y="982184"/>
                </a:cubicBezTo>
                <a:cubicBezTo>
                  <a:pt x="9898956" y="919714"/>
                  <a:pt x="9948932" y="869737"/>
                  <a:pt x="10011403" y="844749"/>
                </a:cubicBezTo>
                <a:cubicBezTo>
                  <a:pt x="10066734" y="821546"/>
                  <a:pt x="10161332" y="810837"/>
                  <a:pt x="10286274" y="882232"/>
                </a:cubicBezTo>
                <a:lnTo>
                  <a:pt x="10384442" y="937562"/>
                </a:lnTo>
                <a:cubicBezTo>
                  <a:pt x="10377302" y="957196"/>
                  <a:pt x="10373732" y="978614"/>
                  <a:pt x="10370163" y="1000033"/>
                </a:cubicBezTo>
                <a:lnTo>
                  <a:pt x="10993085" y="639490"/>
                </a:lnTo>
                <a:cubicBezTo>
                  <a:pt x="11026997" y="621641"/>
                  <a:pt x="11037707" y="578804"/>
                  <a:pt x="11018073" y="546677"/>
                </a:cubicBezTo>
                <a:cubicBezTo>
                  <a:pt x="11000224" y="512764"/>
                  <a:pt x="10957387" y="502055"/>
                  <a:pt x="10925260" y="521689"/>
                </a:cubicBezTo>
                <a:lnTo>
                  <a:pt x="10705720" y="648414"/>
                </a:lnTo>
                <a:lnTo>
                  <a:pt x="10482610" y="519904"/>
                </a:lnTo>
                <a:cubicBezTo>
                  <a:pt x="10474578" y="514996"/>
                  <a:pt x="10465877" y="512095"/>
                  <a:pt x="10457064" y="511007"/>
                </a:cubicBezTo>
                <a:close/>
                <a:moveTo>
                  <a:pt x="0" y="0"/>
                </a:moveTo>
                <a:lnTo>
                  <a:pt x="12192000" y="0"/>
                </a:lnTo>
                <a:lnTo>
                  <a:pt x="12192000" y="6857999"/>
                </a:lnTo>
                <a:lnTo>
                  <a:pt x="0" y="6857999"/>
                </a:lnTo>
                <a:close/>
              </a:path>
            </a:pathLst>
          </a:custGeom>
          <a:solidFill>
            <a:schemeClr val="bg1">
              <a:lumMod val="95000"/>
            </a:schemeClr>
          </a:solidFill>
        </p:spPr>
        <p:txBody>
          <a:bodyPr wrap="square" lIns="5616000" rIns="0" anchor="ctr">
            <a:noAutofit/>
          </a:bodyPr>
          <a:lstStyle>
            <a:lvl1pPr algn="ctr">
              <a:defRPr/>
            </a:lvl1pPr>
          </a:lstStyle>
          <a:p>
            <a:endParaRPr lang="en-GB"/>
          </a:p>
        </p:txBody>
      </p:sp>
      <p:sp>
        <p:nvSpPr>
          <p:cNvPr id="26" name="Text Placeholder 11">
            <a:extLst>
              <a:ext uri="{FF2B5EF4-FFF2-40B4-BE49-F238E27FC236}">
                <a16:creationId xmlns:a16="http://schemas.microsoft.com/office/drawing/2014/main" id="{230B4368-3D4C-46D6-9A39-3E4280943F06}"/>
              </a:ext>
            </a:extLst>
          </p:cNvPr>
          <p:cNvSpPr>
            <a:spLocks noGrp="1"/>
          </p:cNvSpPr>
          <p:nvPr>
            <p:ph type="body" sz="quarter" idx="11" hasCustomPrompt="1"/>
          </p:nvPr>
        </p:nvSpPr>
        <p:spPr>
          <a:xfrm>
            <a:off x="990600" y="1527726"/>
            <a:ext cx="3881438" cy="2917274"/>
          </a:xfrm>
        </p:spPr>
        <p:txBody>
          <a:bodyPr anchor="ctr">
            <a:normAutofit/>
          </a:bodyPr>
          <a:lstStyle>
            <a:lvl1pPr algn="ctr">
              <a:defRPr sz="2800">
                <a:solidFill>
                  <a:schemeClr val="bg1"/>
                </a:solidFill>
                <a:latin typeface="+mn-lt"/>
              </a:defRPr>
            </a:lvl1pPr>
          </a:lstStyle>
          <a:p>
            <a:pPr lvl="0"/>
            <a:r>
              <a:rPr lang="en-US" dirty="0"/>
              <a:t>“Insert quote here”</a:t>
            </a:r>
          </a:p>
        </p:txBody>
      </p:sp>
      <p:sp>
        <p:nvSpPr>
          <p:cNvPr id="6" name="Footer Placeholder 3">
            <a:extLst>
              <a:ext uri="{FF2B5EF4-FFF2-40B4-BE49-F238E27FC236}">
                <a16:creationId xmlns:a16="http://schemas.microsoft.com/office/drawing/2014/main" id="{99B92DC0-A450-4ACE-A390-1E14F1D32A4B}"/>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a:t>Copyright© 2019 Sinch. All rights reserved. NDA Confidential.</a:t>
            </a:r>
            <a:endParaRPr lang="en-GB" dirty="0"/>
          </a:p>
        </p:txBody>
      </p:sp>
      <p:sp>
        <p:nvSpPr>
          <p:cNvPr id="7" name="Slide Number Placeholder 4">
            <a:extLst>
              <a:ext uri="{FF2B5EF4-FFF2-40B4-BE49-F238E27FC236}">
                <a16:creationId xmlns:a16="http://schemas.microsoft.com/office/drawing/2014/main" id="{0FEA04DF-EA6B-41E7-A5C6-247F5C971D06}"/>
              </a:ext>
            </a:extLst>
          </p:cNvPr>
          <p:cNvSpPr>
            <a:spLocks noGrp="1"/>
          </p:cNvSpPr>
          <p:nvPr>
            <p:ph type="sldNum" sz="quarter" idx="14"/>
          </p:nvPr>
        </p:nvSpPr>
        <p:spPr>
          <a:xfrm>
            <a:off x="11325225" y="6491092"/>
            <a:ext cx="350838" cy="138499"/>
          </a:xfrm>
        </p:spPr>
        <p:txBody>
          <a:bodyPr/>
          <a:lstStyle>
            <a:lvl1pPr>
              <a:defRPr>
                <a:solidFill>
                  <a:schemeClr val="bg1"/>
                </a:solidFill>
              </a:defRPr>
            </a:lvl1pPr>
          </a:lstStyle>
          <a:p>
            <a:fld id="{7B5B176D-AD98-464F-9F48-2D39BCB07DB2}" type="slidenum">
              <a:rPr lang="en-GB" smtClean="0"/>
              <a:pPr/>
              <a:t>‹#›</a:t>
            </a:fld>
            <a:endParaRPr lang="en-GB" dirty="0"/>
          </a:p>
        </p:txBody>
      </p:sp>
    </p:spTree>
    <p:extLst>
      <p:ext uri="{BB962C8B-B14F-4D97-AF65-F5344CB8AC3E}">
        <p14:creationId xmlns:p14="http://schemas.microsoft.com/office/powerpoint/2010/main" val="3238101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itle + Laptop">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DAAC3D4-C639-4F58-B72A-D32D01D8315C}"/>
              </a:ext>
            </a:extLst>
          </p:cNvPr>
          <p:cNvSpPr/>
          <p:nvPr userDrawn="1"/>
        </p:nvSpPr>
        <p:spPr>
          <a:xfrm>
            <a:off x="2881313" y="1809750"/>
            <a:ext cx="6429375" cy="41243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Graphic 5">
            <a:extLst>
              <a:ext uri="{FF2B5EF4-FFF2-40B4-BE49-F238E27FC236}">
                <a16:creationId xmlns:a16="http://schemas.microsoft.com/office/drawing/2014/main" id="{3E36D2AE-3B90-4BB8-97B4-03713CA3A100}"/>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73530160-7024-4E49-9628-706AE49B7476}"/>
              </a:ext>
            </a:extLst>
          </p:cNvPr>
          <p:cNvSpPr>
            <a:spLocks noGrp="1"/>
          </p:cNvSpPr>
          <p:nvPr>
            <p:ph type="title" hasCustomPrompt="1"/>
          </p:nvPr>
        </p:nvSpPr>
        <p:spPr/>
        <p:txBody>
          <a:bodyPr/>
          <a:lstStyle>
            <a:lvl1pPr>
              <a:defRPr/>
            </a:lvl1pPr>
          </a:lstStyle>
          <a:p>
            <a:r>
              <a:rPr lang="en-GB" dirty="0"/>
              <a:t>Click to edit Master title style</a:t>
            </a:r>
            <a:br>
              <a:rPr lang="en-GB" dirty="0"/>
            </a:br>
            <a:r>
              <a:rPr lang="en-GB" dirty="0"/>
              <a:t>Title can span up to 2 lines</a:t>
            </a:r>
          </a:p>
        </p:txBody>
      </p:sp>
      <p:sp>
        <p:nvSpPr>
          <p:cNvPr id="3" name="Footer Placeholder 2">
            <a:extLst>
              <a:ext uri="{FF2B5EF4-FFF2-40B4-BE49-F238E27FC236}">
                <a16:creationId xmlns:a16="http://schemas.microsoft.com/office/drawing/2014/main" id="{A4299210-4110-4BED-AFF1-3B025A4B2564}"/>
              </a:ext>
            </a:extLst>
          </p:cNvPr>
          <p:cNvSpPr>
            <a:spLocks noGrp="1"/>
          </p:cNvSpPr>
          <p:nvPr>
            <p:ph type="ftr" sz="quarter" idx="10"/>
          </p:nvPr>
        </p:nvSpPr>
        <p:spPr/>
        <p:txBody>
          <a:bodyPr/>
          <a:lstStyle/>
          <a:p>
            <a:r>
              <a:rPr lang="en-GB"/>
              <a:t>Copyright© 2019 Sinch. All rights reserved. NDA Confidential.</a:t>
            </a:r>
            <a:endParaRPr lang="en-GB" dirty="0"/>
          </a:p>
        </p:txBody>
      </p:sp>
      <p:sp>
        <p:nvSpPr>
          <p:cNvPr id="4" name="Slide Number Placeholder 3">
            <a:extLst>
              <a:ext uri="{FF2B5EF4-FFF2-40B4-BE49-F238E27FC236}">
                <a16:creationId xmlns:a16="http://schemas.microsoft.com/office/drawing/2014/main" id="{114F4A26-F922-4646-BAD5-738422AD5B9F}"/>
              </a:ext>
            </a:extLst>
          </p:cNvPr>
          <p:cNvSpPr>
            <a:spLocks noGrp="1"/>
          </p:cNvSpPr>
          <p:nvPr>
            <p:ph type="sldNum" sz="quarter" idx="11"/>
          </p:nvPr>
        </p:nvSpPr>
        <p:spPr/>
        <p:txBody>
          <a:bodyPr/>
          <a:lstStyle/>
          <a:p>
            <a:fld id="{7B5B176D-AD98-464F-9F48-2D39BCB07DB2}" type="slidenum">
              <a:rPr lang="en-GB" smtClean="0"/>
              <a:pPr/>
              <a:t>‹#›</a:t>
            </a:fld>
            <a:endParaRPr lang="en-GB" dirty="0"/>
          </a:p>
        </p:txBody>
      </p:sp>
      <p:pic>
        <p:nvPicPr>
          <p:cNvPr id="5" name="Picture 4">
            <a:extLst>
              <a:ext uri="{FF2B5EF4-FFF2-40B4-BE49-F238E27FC236}">
                <a16:creationId xmlns:a16="http://schemas.microsoft.com/office/drawing/2014/main" id="{0AA1BD59-29FB-4AE8-90C8-6B8C6C24B3FE}"/>
              </a:ext>
            </a:extLst>
          </p:cNvPr>
          <p:cNvPicPr>
            <a:picLocks noChangeAspect="1"/>
          </p:cNvPicPr>
          <p:nvPr userDrawn="1"/>
        </p:nvPicPr>
        <p:blipFill>
          <a:blip r:embed="rId2"/>
          <a:stretch>
            <a:fillRect/>
          </a:stretch>
        </p:blipFill>
        <p:spPr>
          <a:xfrm>
            <a:off x="1662820" y="1016486"/>
            <a:ext cx="8866360" cy="5814744"/>
          </a:xfrm>
          <a:prstGeom prst="rect">
            <a:avLst/>
          </a:prstGeom>
        </p:spPr>
      </p:pic>
      <p:sp>
        <p:nvSpPr>
          <p:cNvPr id="6" name="Picture Placeholder 16">
            <a:extLst>
              <a:ext uri="{FF2B5EF4-FFF2-40B4-BE49-F238E27FC236}">
                <a16:creationId xmlns:a16="http://schemas.microsoft.com/office/drawing/2014/main" id="{4A11956A-29C7-46CF-B160-20B4E28DBC2F}"/>
              </a:ext>
            </a:extLst>
          </p:cNvPr>
          <p:cNvSpPr>
            <a:spLocks noGrp="1"/>
          </p:cNvSpPr>
          <p:nvPr>
            <p:ph type="pic" sz="quarter" idx="12"/>
          </p:nvPr>
        </p:nvSpPr>
        <p:spPr>
          <a:xfrm>
            <a:off x="2972352" y="1896012"/>
            <a:ext cx="6256092" cy="3927570"/>
          </a:xfrm>
          <a:prstGeom prst="rect">
            <a:avLst/>
          </a:prstGeom>
          <a:solidFill>
            <a:schemeClr val="bg1">
              <a:lumMod val="95000"/>
            </a:schemeClr>
          </a:solidFill>
        </p:spPr>
        <p:txBody>
          <a:bodyPr vert="horz" wrap="square" lIns="0" tIns="0" rIns="0" bIns="792000" rtlCol="0" anchor="ctr">
            <a:noAutofit/>
          </a:bodyPr>
          <a:lstStyle>
            <a:lvl1pPr algn="ctr">
              <a:defRPr lang="en-GB" dirty="0"/>
            </a:lvl1pPr>
          </a:lstStyle>
          <a:p>
            <a:pPr lvl="0" algn="ctr"/>
            <a:endParaRPr lang="en-GB" dirty="0"/>
          </a:p>
        </p:txBody>
      </p:sp>
    </p:spTree>
    <p:extLst>
      <p:ext uri="{BB962C8B-B14F-4D97-AF65-F5344CB8AC3E}">
        <p14:creationId xmlns:p14="http://schemas.microsoft.com/office/powerpoint/2010/main" val="624232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itle + iPad Landscap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5BA06C8-3506-4C44-BCC6-0471D653CF25}"/>
              </a:ext>
            </a:extLst>
          </p:cNvPr>
          <p:cNvSpPr/>
          <p:nvPr userDrawn="1"/>
        </p:nvSpPr>
        <p:spPr>
          <a:xfrm>
            <a:off x="3047999" y="1866900"/>
            <a:ext cx="6124575" cy="4200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Graphic 5">
            <a:extLst>
              <a:ext uri="{FF2B5EF4-FFF2-40B4-BE49-F238E27FC236}">
                <a16:creationId xmlns:a16="http://schemas.microsoft.com/office/drawing/2014/main" id="{5BA918F8-9023-4C05-8F9F-FD570B0D2241}"/>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73530160-7024-4E49-9628-706AE49B7476}"/>
              </a:ext>
            </a:extLst>
          </p:cNvPr>
          <p:cNvSpPr>
            <a:spLocks noGrp="1"/>
          </p:cNvSpPr>
          <p:nvPr>
            <p:ph type="title" hasCustomPrompt="1"/>
          </p:nvPr>
        </p:nvSpPr>
        <p:spPr/>
        <p:txBody>
          <a:bodyPr/>
          <a:lstStyle>
            <a:lvl1pPr>
              <a:defRPr/>
            </a:lvl1pPr>
          </a:lstStyle>
          <a:p>
            <a:r>
              <a:rPr lang="en-GB" dirty="0"/>
              <a:t>Click to edit Master title style</a:t>
            </a:r>
            <a:br>
              <a:rPr lang="en-GB" dirty="0"/>
            </a:br>
            <a:r>
              <a:rPr lang="en-GB" dirty="0"/>
              <a:t>Title can span up to 2 lines</a:t>
            </a:r>
          </a:p>
        </p:txBody>
      </p:sp>
      <p:sp>
        <p:nvSpPr>
          <p:cNvPr id="3" name="Footer Placeholder 2">
            <a:extLst>
              <a:ext uri="{FF2B5EF4-FFF2-40B4-BE49-F238E27FC236}">
                <a16:creationId xmlns:a16="http://schemas.microsoft.com/office/drawing/2014/main" id="{A4299210-4110-4BED-AFF1-3B025A4B2564}"/>
              </a:ext>
            </a:extLst>
          </p:cNvPr>
          <p:cNvSpPr>
            <a:spLocks noGrp="1"/>
          </p:cNvSpPr>
          <p:nvPr>
            <p:ph type="ftr" sz="quarter" idx="10"/>
          </p:nvPr>
        </p:nvSpPr>
        <p:spPr/>
        <p:txBody>
          <a:bodyPr/>
          <a:lstStyle/>
          <a:p>
            <a:r>
              <a:rPr lang="en-GB"/>
              <a:t>Copyright© 2019 Sinch. All rights reserved. NDA Confidential.</a:t>
            </a:r>
            <a:endParaRPr lang="en-GB" dirty="0"/>
          </a:p>
        </p:txBody>
      </p:sp>
      <p:sp>
        <p:nvSpPr>
          <p:cNvPr id="4" name="Slide Number Placeholder 3">
            <a:extLst>
              <a:ext uri="{FF2B5EF4-FFF2-40B4-BE49-F238E27FC236}">
                <a16:creationId xmlns:a16="http://schemas.microsoft.com/office/drawing/2014/main" id="{114F4A26-F922-4646-BAD5-738422AD5B9F}"/>
              </a:ext>
            </a:extLst>
          </p:cNvPr>
          <p:cNvSpPr>
            <a:spLocks noGrp="1"/>
          </p:cNvSpPr>
          <p:nvPr>
            <p:ph type="sldNum" sz="quarter" idx="11"/>
          </p:nvPr>
        </p:nvSpPr>
        <p:spPr/>
        <p:txBody>
          <a:bodyPr/>
          <a:lstStyle/>
          <a:p>
            <a:fld id="{7B5B176D-AD98-464F-9F48-2D39BCB07DB2}" type="slidenum">
              <a:rPr lang="en-GB" smtClean="0"/>
              <a:pPr/>
              <a:t>‹#›</a:t>
            </a:fld>
            <a:endParaRPr lang="en-GB" dirty="0"/>
          </a:p>
        </p:txBody>
      </p:sp>
      <p:grpSp>
        <p:nvGrpSpPr>
          <p:cNvPr id="7" name="Group 6">
            <a:extLst>
              <a:ext uri="{FF2B5EF4-FFF2-40B4-BE49-F238E27FC236}">
                <a16:creationId xmlns:a16="http://schemas.microsoft.com/office/drawing/2014/main" id="{A5B39F85-E29C-4A83-9E03-B16A5C0C3AC1}"/>
              </a:ext>
            </a:extLst>
          </p:cNvPr>
          <p:cNvGrpSpPr/>
          <p:nvPr userDrawn="1"/>
        </p:nvGrpSpPr>
        <p:grpSpPr>
          <a:xfrm>
            <a:off x="2563351" y="860078"/>
            <a:ext cx="7324608" cy="6192232"/>
            <a:chOff x="4079874" y="0"/>
            <a:chExt cx="8112125" cy="6858000"/>
          </a:xfrm>
        </p:grpSpPr>
        <p:pic>
          <p:nvPicPr>
            <p:cNvPr id="8" name="Picture 7">
              <a:extLst>
                <a:ext uri="{FF2B5EF4-FFF2-40B4-BE49-F238E27FC236}">
                  <a16:creationId xmlns:a16="http://schemas.microsoft.com/office/drawing/2014/main" id="{206619AE-0215-44FE-9E0D-EFB9DDCAFBEE}"/>
                </a:ext>
              </a:extLst>
            </p:cNvPr>
            <p:cNvPicPr>
              <a:picLocks noChangeAspect="1"/>
            </p:cNvPicPr>
            <p:nvPr userDrawn="1"/>
          </p:nvPicPr>
          <p:blipFill rotWithShape="1">
            <a:blip r:embed="rId2"/>
            <a:srcRect l="19863" t="8677" r="17885" b="8677"/>
            <a:stretch/>
          </p:blipFill>
          <p:spPr>
            <a:xfrm>
              <a:off x="4079874" y="0"/>
              <a:ext cx="8112125" cy="6858000"/>
            </a:xfrm>
            <a:prstGeom prst="rect">
              <a:avLst/>
            </a:prstGeom>
          </p:spPr>
        </p:pic>
        <p:sp>
          <p:nvSpPr>
            <p:cNvPr id="9" name="Rectangle 8">
              <a:extLst>
                <a:ext uri="{FF2B5EF4-FFF2-40B4-BE49-F238E27FC236}">
                  <a16:creationId xmlns:a16="http://schemas.microsoft.com/office/drawing/2014/main" id="{8513204B-0AA2-437B-81D5-0FE3C2E63D40}"/>
                </a:ext>
              </a:extLst>
            </p:cNvPr>
            <p:cNvSpPr/>
            <p:nvPr userDrawn="1"/>
          </p:nvSpPr>
          <p:spPr>
            <a:xfrm rot="16200000">
              <a:off x="5645671" y="141478"/>
              <a:ext cx="4726534" cy="659768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Picture Placeholder 16">
            <a:extLst>
              <a:ext uri="{FF2B5EF4-FFF2-40B4-BE49-F238E27FC236}">
                <a16:creationId xmlns:a16="http://schemas.microsoft.com/office/drawing/2014/main" id="{B12F533F-92EE-4151-A55D-F5EB2C5663FB}"/>
              </a:ext>
            </a:extLst>
          </p:cNvPr>
          <p:cNvSpPr>
            <a:spLocks noGrp="1"/>
          </p:cNvSpPr>
          <p:nvPr>
            <p:ph type="pic" sz="quarter" idx="13"/>
          </p:nvPr>
        </p:nvSpPr>
        <p:spPr>
          <a:xfrm>
            <a:off x="3138709" y="1878815"/>
            <a:ext cx="5919894" cy="4131738"/>
          </a:xfrm>
          <a:prstGeom prst="roundRect">
            <a:avLst>
              <a:gd name="adj" fmla="val 1815"/>
            </a:avLst>
          </a:pr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dirty="0"/>
          </a:p>
        </p:txBody>
      </p:sp>
    </p:spTree>
    <p:extLst>
      <p:ext uri="{BB962C8B-B14F-4D97-AF65-F5344CB8AC3E}">
        <p14:creationId xmlns:p14="http://schemas.microsoft.com/office/powerpoint/2010/main" val="229067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itle + iPhone Landscape">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2081C12-AD9A-40AA-977E-02CBAAA4600E}"/>
              </a:ext>
            </a:extLst>
          </p:cNvPr>
          <p:cNvSpPr/>
          <p:nvPr userDrawn="1"/>
        </p:nvSpPr>
        <p:spPr>
          <a:xfrm>
            <a:off x="2628900" y="2333625"/>
            <a:ext cx="6934199" cy="3257550"/>
          </a:xfrm>
          <a:prstGeom prst="roundRect">
            <a:avLst>
              <a:gd name="adj" fmla="val 1228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Graphic 5">
            <a:extLst>
              <a:ext uri="{FF2B5EF4-FFF2-40B4-BE49-F238E27FC236}">
                <a16:creationId xmlns:a16="http://schemas.microsoft.com/office/drawing/2014/main" id="{65455CCB-E006-4F7D-9AD8-FD71D9232BD8}"/>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73530160-7024-4E49-9628-706AE49B7476}"/>
              </a:ext>
            </a:extLst>
          </p:cNvPr>
          <p:cNvSpPr>
            <a:spLocks noGrp="1"/>
          </p:cNvSpPr>
          <p:nvPr>
            <p:ph type="title" hasCustomPrompt="1"/>
          </p:nvPr>
        </p:nvSpPr>
        <p:spPr/>
        <p:txBody>
          <a:bodyPr/>
          <a:lstStyle>
            <a:lvl1pPr>
              <a:defRPr/>
            </a:lvl1pPr>
          </a:lstStyle>
          <a:p>
            <a:r>
              <a:rPr lang="en-GB" dirty="0"/>
              <a:t>Click to edit Master title style</a:t>
            </a:r>
            <a:br>
              <a:rPr lang="en-GB" dirty="0"/>
            </a:br>
            <a:r>
              <a:rPr lang="en-GB" dirty="0"/>
              <a:t>Title can span up to 2 lines</a:t>
            </a:r>
          </a:p>
        </p:txBody>
      </p:sp>
      <p:sp>
        <p:nvSpPr>
          <p:cNvPr id="3" name="Footer Placeholder 2">
            <a:extLst>
              <a:ext uri="{FF2B5EF4-FFF2-40B4-BE49-F238E27FC236}">
                <a16:creationId xmlns:a16="http://schemas.microsoft.com/office/drawing/2014/main" id="{A4299210-4110-4BED-AFF1-3B025A4B2564}"/>
              </a:ext>
            </a:extLst>
          </p:cNvPr>
          <p:cNvSpPr>
            <a:spLocks noGrp="1"/>
          </p:cNvSpPr>
          <p:nvPr>
            <p:ph type="ftr" sz="quarter" idx="10"/>
          </p:nvPr>
        </p:nvSpPr>
        <p:spPr/>
        <p:txBody>
          <a:bodyPr/>
          <a:lstStyle/>
          <a:p>
            <a:r>
              <a:rPr lang="en-GB"/>
              <a:t>Copyright© 2019 Sinch. All rights reserved. NDA Confidential.</a:t>
            </a:r>
            <a:endParaRPr lang="en-GB" dirty="0"/>
          </a:p>
        </p:txBody>
      </p:sp>
      <p:sp>
        <p:nvSpPr>
          <p:cNvPr id="4" name="Slide Number Placeholder 3">
            <a:extLst>
              <a:ext uri="{FF2B5EF4-FFF2-40B4-BE49-F238E27FC236}">
                <a16:creationId xmlns:a16="http://schemas.microsoft.com/office/drawing/2014/main" id="{114F4A26-F922-4646-BAD5-738422AD5B9F}"/>
              </a:ext>
            </a:extLst>
          </p:cNvPr>
          <p:cNvSpPr>
            <a:spLocks noGrp="1"/>
          </p:cNvSpPr>
          <p:nvPr>
            <p:ph type="sldNum" sz="quarter" idx="11"/>
          </p:nvPr>
        </p:nvSpPr>
        <p:spPr/>
        <p:txBody>
          <a:bodyPr/>
          <a:lstStyle/>
          <a:p>
            <a:fld id="{7B5B176D-AD98-464F-9F48-2D39BCB07DB2}" type="slidenum">
              <a:rPr lang="en-GB" smtClean="0"/>
              <a:pPr/>
              <a:t>‹#›</a:t>
            </a:fld>
            <a:endParaRPr lang="en-GB" dirty="0"/>
          </a:p>
        </p:txBody>
      </p:sp>
      <p:pic>
        <p:nvPicPr>
          <p:cNvPr id="13" name="Picture 12">
            <a:extLst>
              <a:ext uri="{FF2B5EF4-FFF2-40B4-BE49-F238E27FC236}">
                <a16:creationId xmlns:a16="http://schemas.microsoft.com/office/drawing/2014/main" id="{6108D016-76BE-4F6B-809D-EAA5F93B70F6}"/>
              </a:ext>
            </a:extLst>
          </p:cNvPr>
          <p:cNvPicPr>
            <a:picLocks noChangeAspect="1"/>
          </p:cNvPicPr>
          <p:nvPr userDrawn="1"/>
        </p:nvPicPr>
        <p:blipFill>
          <a:blip r:embed="rId2"/>
          <a:stretch>
            <a:fillRect/>
          </a:stretch>
        </p:blipFill>
        <p:spPr>
          <a:xfrm rot="5400000">
            <a:off x="2876500" y="-313203"/>
            <a:ext cx="6060832" cy="8556468"/>
          </a:xfrm>
          <a:prstGeom prst="rect">
            <a:avLst/>
          </a:prstGeom>
        </p:spPr>
      </p:pic>
      <p:sp>
        <p:nvSpPr>
          <p:cNvPr id="14" name="Picture Placeholder 7">
            <a:extLst>
              <a:ext uri="{FF2B5EF4-FFF2-40B4-BE49-F238E27FC236}">
                <a16:creationId xmlns:a16="http://schemas.microsoft.com/office/drawing/2014/main" id="{24B0313A-4A48-4DD7-A43D-47084D0C733A}"/>
              </a:ext>
            </a:extLst>
          </p:cNvPr>
          <p:cNvSpPr>
            <a:spLocks noGrp="1"/>
          </p:cNvSpPr>
          <p:nvPr>
            <p:ph type="pic" sz="quarter" idx="12"/>
          </p:nvPr>
        </p:nvSpPr>
        <p:spPr>
          <a:xfrm>
            <a:off x="2638323" y="2381489"/>
            <a:ext cx="6851118" cy="3167084"/>
          </a:xfrm>
          <a:custGeom>
            <a:avLst/>
            <a:gdLst>
              <a:gd name="connsiteX0" fmla="*/ 270671 w 5491163"/>
              <a:gd name="connsiteY0" fmla="*/ 0 h 2538413"/>
              <a:gd name="connsiteX1" fmla="*/ 5220492 w 5491163"/>
              <a:gd name="connsiteY1" fmla="*/ 0 h 2538413"/>
              <a:gd name="connsiteX2" fmla="*/ 5491163 w 5491163"/>
              <a:gd name="connsiteY2" fmla="*/ 270671 h 2538413"/>
              <a:gd name="connsiteX3" fmla="*/ 5491163 w 5491163"/>
              <a:gd name="connsiteY3" fmla="*/ 560784 h 2538413"/>
              <a:gd name="connsiteX4" fmla="*/ 5448595 w 5491163"/>
              <a:gd name="connsiteY4" fmla="*/ 560784 h 2538413"/>
              <a:gd name="connsiteX5" fmla="*/ 5286374 w 5491163"/>
              <a:gd name="connsiteY5" fmla="*/ 723005 h 2538413"/>
              <a:gd name="connsiteX6" fmla="*/ 5286374 w 5491163"/>
              <a:gd name="connsiteY6" fmla="*/ 1817788 h 2538413"/>
              <a:gd name="connsiteX7" fmla="*/ 5448595 w 5491163"/>
              <a:gd name="connsiteY7" fmla="*/ 1980009 h 2538413"/>
              <a:gd name="connsiteX8" fmla="*/ 5491163 w 5491163"/>
              <a:gd name="connsiteY8" fmla="*/ 1980009 h 2538413"/>
              <a:gd name="connsiteX9" fmla="*/ 5491163 w 5491163"/>
              <a:gd name="connsiteY9" fmla="*/ 2267742 h 2538413"/>
              <a:gd name="connsiteX10" fmla="*/ 5220492 w 5491163"/>
              <a:gd name="connsiteY10" fmla="*/ 2538413 h 2538413"/>
              <a:gd name="connsiteX11" fmla="*/ 270671 w 5491163"/>
              <a:gd name="connsiteY11" fmla="*/ 2538413 h 2538413"/>
              <a:gd name="connsiteX12" fmla="*/ 0 w 5491163"/>
              <a:gd name="connsiteY12" fmla="*/ 2267742 h 2538413"/>
              <a:gd name="connsiteX13" fmla="*/ 0 w 5491163"/>
              <a:gd name="connsiteY13" fmla="*/ 270671 h 2538413"/>
              <a:gd name="connsiteX14" fmla="*/ 270671 w 5491163"/>
              <a:gd name="connsiteY14" fmla="*/ 0 h 253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91163" h="2538413">
                <a:moveTo>
                  <a:pt x="270671" y="0"/>
                </a:moveTo>
                <a:lnTo>
                  <a:pt x="5220492" y="0"/>
                </a:lnTo>
                <a:cubicBezTo>
                  <a:pt x="5369979" y="0"/>
                  <a:pt x="5491163" y="121184"/>
                  <a:pt x="5491163" y="270671"/>
                </a:cubicBezTo>
                <a:lnTo>
                  <a:pt x="5491163" y="560784"/>
                </a:lnTo>
                <a:lnTo>
                  <a:pt x="5448595" y="560784"/>
                </a:lnTo>
                <a:cubicBezTo>
                  <a:pt x="5359003" y="560784"/>
                  <a:pt x="5286374" y="633413"/>
                  <a:pt x="5286374" y="723005"/>
                </a:cubicBezTo>
                <a:lnTo>
                  <a:pt x="5286374" y="1817788"/>
                </a:lnTo>
                <a:cubicBezTo>
                  <a:pt x="5286374" y="1907380"/>
                  <a:pt x="5359003" y="1980009"/>
                  <a:pt x="5448595" y="1980009"/>
                </a:cubicBezTo>
                <a:lnTo>
                  <a:pt x="5491163" y="1980009"/>
                </a:lnTo>
                <a:lnTo>
                  <a:pt x="5491163" y="2267742"/>
                </a:lnTo>
                <a:cubicBezTo>
                  <a:pt x="5491163" y="2417229"/>
                  <a:pt x="5369979" y="2538413"/>
                  <a:pt x="5220492" y="2538413"/>
                </a:cubicBezTo>
                <a:lnTo>
                  <a:pt x="270671" y="2538413"/>
                </a:lnTo>
                <a:cubicBezTo>
                  <a:pt x="121184" y="2538413"/>
                  <a:pt x="0" y="2417229"/>
                  <a:pt x="0" y="2267742"/>
                </a:cubicBezTo>
                <a:lnTo>
                  <a:pt x="0" y="270671"/>
                </a:lnTo>
                <a:cubicBezTo>
                  <a:pt x="0" y="121184"/>
                  <a:pt x="121184" y="0"/>
                  <a:pt x="270671" y="0"/>
                </a:cubicBezTo>
                <a:close/>
              </a:path>
            </a:pathLst>
          </a:cu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dirty="0"/>
          </a:p>
        </p:txBody>
      </p:sp>
    </p:spTree>
    <p:extLst>
      <p:ext uri="{BB962C8B-B14F-4D97-AF65-F5344CB8AC3E}">
        <p14:creationId xmlns:p14="http://schemas.microsoft.com/office/powerpoint/2010/main" val="78233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itle + Content + Laptop">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9D27293-59B0-4900-B8EC-26F23437424A}"/>
              </a:ext>
            </a:extLst>
          </p:cNvPr>
          <p:cNvSpPr/>
          <p:nvPr userDrawn="1"/>
        </p:nvSpPr>
        <p:spPr>
          <a:xfrm>
            <a:off x="4859104" y="1423942"/>
            <a:ext cx="6429375" cy="41243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Graphic 5">
            <a:extLst>
              <a:ext uri="{FF2B5EF4-FFF2-40B4-BE49-F238E27FC236}">
                <a16:creationId xmlns:a16="http://schemas.microsoft.com/office/drawing/2014/main" id="{BCD257AF-6D55-46F4-B3DC-4500AD3CD246}"/>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40" y="438149"/>
            <a:ext cx="3417885" cy="1647783"/>
          </a:xfrm>
        </p:spPr>
        <p:txBody>
          <a:bodyPr anchor="b"/>
          <a:lstStyle>
            <a:lvl1pPr>
              <a:defRPr/>
            </a:lvl1pPr>
          </a:lstStyle>
          <a:p>
            <a:r>
              <a:rPr lang="en-GB" dirty="0"/>
              <a:t>Click to edit </a:t>
            </a:r>
            <a:br>
              <a:rPr lang="en-GB" dirty="0"/>
            </a:br>
            <a:r>
              <a:rPr lang="en-GB" dirty="0"/>
              <a:t>Master title style</a:t>
            </a:r>
            <a:br>
              <a:rPr lang="en-GB" dirty="0"/>
            </a:br>
            <a:r>
              <a:rPr lang="en-GB" dirty="0"/>
              <a:t>Title can span up to 4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860632"/>
            <a:ext cx="3417886" cy="348460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Graphic 8">
            <a:extLst>
              <a:ext uri="{FF2B5EF4-FFF2-40B4-BE49-F238E27FC236}">
                <a16:creationId xmlns:a16="http://schemas.microsoft.com/office/drawing/2014/main" id="{C7C3D6DE-4013-484D-909C-342898E0D8A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5939" y="2314307"/>
            <a:ext cx="608012" cy="317951"/>
          </a:xfrm>
          <a:prstGeom prst="rect">
            <a:avLst/>
          </a:prstGeom>
        </p:spPr>
      </p:pic>
      <p:sp>
        <p:nvSpPr>
          <p:cNvPr id="3" name="Footer Placeholder 2">
            <a:extLst>
              <a:ext uri="{FF2B5EF4-FFF2-40B4-BE49-F238E27FC236}">
                <a16:creationId xmlns:a16="http://schemas.microsoft.com/office/drawing/2014/main" id="{3DEA6459-1847-45E0-B3BD-B1365E2430F5}"/>
              </a:ext>
            </a:extLst>
          </p:cNvPr>
          <p:cNvSpPr>
            <a:spLocks noGrp="1"/>
          </p:cNvSpPr>
          <p:nvPr>
            <p:ph type="ftr" sz="quarter" idx="12"/>
          </p:nvPr>
        </p:nvSpPr>
        <p:spPr/>
        <p:txBody>
          <a:bodyPr/>
          <a:lstStyle/>
          <a:p>
            <a:r>
              <a:rPr lang="en-GB"/>
              <a:t>Copyright© 2019 Sinch. All rights reserved. NDA Confidential.</a:t>
            </a:r>
            <a:endParaRPr lang="en-GB" dirty="0"/>
          </a:p>
        </p:txBody>
      </p:sp>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dirty="0"/>
          </a:p>
        </p:txBody>
      </p:sp>
      <p:pic>
        <p:nvPicPr>
          <p:cNvPr id="8" name="Picture 7">
            <a:extLst>
              <a:ext uri="{FF2B5EF4-FFF2-40B4-BE49-F238E27FC236}">
                <a16:creationId xmlns:a16="http://schemas.microsoft.com/office/drawing/2014/main" id="{511B9961-2051-475A-BCF3-9BBCCD5E4968}"/>
              </a:ext>
            </a:extLst>
          </p:cNvPr>
          <p:cNvPicPr>
            <a:picLocks noChangeAspect="1"/>
          </p:cNvPicPr>
          <p:nvPr userDrawn="1"/>
        </p:nvPicPr>
        <p:blipFill>
          <a:blip r:embed="rId4"/>
          <a:stretch>
            <a:fillRect/>
          </a:stretch>
        </p:blipFill>
        <p:spPr>
          <a:xfrm>
            <a:off x="3640059" y="617437"/>
            <a:ext cx="8866360" cy="5814744"/>
          </a:xfrm>
          <a:prstGeom prst="rect">
            <a:avLst/>
          </a:prstGeom>
        </p:spPr>
      </p:pic>
      <p:sp>
        <p:nvSpPr>
          <p:cNvPr id="10" name="Picture Placeholder 16">
            <a:extLst>
              <a:ext uri="{FF2B5EF4-FFF2-40B4-BE49-F238E27FC236}">
                <a16:creationId xmlns:a16="http://schemas.microsoft.com/office/drawing/2014/main" id="{12EC4218-03A9-4813-831B-5813AC779DE7}"/>
              </a:ext>
            </a:extLst>
          </p:cNvPr>
          <p:cNvSpPr>
            <a:spLocks noGrp="1"/>
          </p:cNvSpPr>
          <p:nvPr>
            <p:ph type="pic" sz="quarter" idx="14"/>
          </p:nvPr>
        </p:nvSpPr>
        <p:spPr>
          <a:xfrm>
            <a:off x="4949591" y="1496963"/>
            <a:ext cx="6256092" cy="3927570"/>
          </a:xfrm>
          <a:prstGeom prst="rect">
            <a:avLst/>
          </a:pr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dirty="0"/>
          </a:p>
        </p:txBody>
      </p:sp>
    </p:spTree>
    <p:extLst>
      <p:ext uri="{BB962C8B-B14F-4D97-AF65-F5344CB8AC3E}">
        <p14:creationId xmlns:p14="http://schemas.microsoft.com/office/powerpoint/2010/main" val="380361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itle + Content + iPad Landscap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5B86FAF-7D04-49A4-A009-84C17417EACD}"/>
              </a:ext>
            </a:extLst>
          </p:cNvPr>
          <p:cNvSpPr/>
          <p:nvPr userDrawn="1"/>
        </p:nvSpPr>
        <p:spPr>
          <a:xfrm>
            <a:off x="5038725" y="1423619"/>
            <a:ext cx="6057900" cy="42532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Graphic 5">
            <a:extLst>
              <a:ext uri="{FF2B5EF4-FFF2-40B4-BE49-F238E27FC236}">
                <a16:creationId xmlns:a16="http://schemas.microsoft.com/office/drawing/2014/main" id="{FF4DC15B-C5CB-4692-81DF-3AAAC6708623}"/>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40" y="438149"/>
            <a:ext cx="3417885" cy="1647783"/>
          </a:xfrm>
        </p:spPr>
        <p:txBody>
          <a:bodyPr anchor="b"/>
          <a:lstStyle>
            <a:lvl1pPr>
              <a:defRPr/>
            </a:lvl1pPr>
          </a:lstStyle>
          <a:p>
            <a:r>
              <a:rPr lang="en-GB" dirty="0"/>
              <a:t>Click to edit </a:t>
            </a:r>
            <a:br>
              <a:rPr lang="en-GB" dirty="0"/>
            </a:br>
            <a:r>
              <a:rPr lang="en-GB" dirty="0"/>
              <a:t>Master title style</a:t>
            </a:r>
            <a:br>
              <a:rPr lang="en-GB" dirty="0"/>
            </a:br>
            <a:r>
              <a:rPr lang="en-GB" dirty="0"/>
              <a:t>Title can span up to 4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860632"/>
            <a:ext cx="3417886" cy="348460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Graphic 8">
            <a:extLst>
              <a:ext uri="{FF2B5EF4-FFF2-40B4-BE49-F238E27FC236}">
                <a16:creationId xmlns:a16="http://schemas.microsoft.com/office/drawing/2014/main" id="{C7C3D6DE-4013-484D-909C-342898E0D8A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5939" y="2314307"/>
            <a:ext cx="608012" cy="317951"/>
          </a:xfrm>
          <a:prstGeom prst="rect">
            <a:avLst/>
          </a:prstGeom>
        </p:spPr>
      </p:pic>
      <p:sp>
        <p:nvSpPr>
          <p:cNvPr id="3" name="Footer Placeholder 2">
            <a:extLst>
              <a:ext uri="{FF2B5EF4-FFF2-40B4-BE49-F238E27FC236}">
                <a16:creationId xmlns:a16="http://schemas.microsoft.com/office/drawing/2014/main" id="{3DEA6459-1847-45E0-B3BD-B1365E2430F5}"/>
              </a:ext>
            </a:extLst>
          </p:cNvPr>
          <p:cNvSpPr>
            <a:spLocks noGrp="1"/>
          </p:cNvSpPr>
          <p:nvPr>
            <p:ph type="ftr" sz="quarter" idx="12"/>
          </p:nvPr>
        </p:nvSpPr>
        <p:spPr/>
        <p:txBody>
          <a:bodyPr/>
          <a:lstStyle/>
          <a:p>
            <a:r>
              <a:rPr lang="en-GB"/>
              <a:t>Copyright© 2019 Sinch. All rights reserved. NDA Confidential.</a:t>
            </a:r>
            <a:endParaRPr lang="en-GB" dirty="0"/>
          </a:p>
        </p:txBody>
      </p:sp>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dirty="0"/>
          </a:p>
        </p:txBody>
      </p:sp>
      <p:grpSp>
        <p:nvGrpSpPr>
          <p:cNvPr id="15" name="Group 14">
            <a:extLst>
              <a:ext uri="{FF2B5EF4-FFF2-40B4-BE49-F238E27FC236}">
                <a16:creationId xmlns:a16="http://schemas.microsoft.com/office/drawing/2014/main" id="{6FBD178E-C27C-4D60-903C-5B0D5D57227C}"/>
              </a:ext>
            </a:extLst>
          </p:cNvPr>
          <p:cNvGrpSpPr/>
          <p:nvPr userDrawn="1"/>
        </p:nvGrpSpPr>
        <p:grpSpPr>
          <a:xfrm>
            <a:off x="4525501" y="452438"/>
            <a:ext cx="7324608" cy="6192232"/>
            <a:chOff x="4079874" y="0"/>
            <a:chExt cx="8112125" cy="6858000"/>
          </a:xfrm>
        </p:grpSpPr>
        <p:pic>
          <p:nvPicPr>
            <p:cNvPr id="16" name="Picture 15">
              <a:extLst>
                <a:ext uri="{FF2B5EF4-FFF2-40B4-BE49-F238E27FC236}">
                  <a16:creationId xmlns:a16="http://schemas.microsoft.com/office/drawing/2014/main" id="{91D54532-DF21-4903-8527-8D0804E6588F}"/>
                </a:ext>
              </a:extLst>
            </p:cNvPr>
            <p:cNvPicPr>
              <a:picLocks noChangeAspect="1"/>
            </p:cNvPicPr>
            <p:nvPr userDrawn="1"/>
          </p:nvPicPr>
          <p:blipFill rotWithShape="1">
            <a:blip r:embed="rId4"/>
            <a:srcRect l="19863" t="8677" r="17885" b="8677"/>
            <a:stretch/>
          </p:blipFill>
          <p:spPr>
            <a:xfrm>
              <a:off x="4079874" y="0"/>
              <a:ext cx="8112125" cy="6858000"/>
            </a:xfrm>
            <a:prstGeom prst="rect">
              <a:avLst/>
            </a:prstGeom>
          </p:spPr>
        </p:pic>
        <p:sp>
          <p:nvSpPr>
            <p:cNvPr id="17" name="Rectangle 16">
              <a:extLst>
                <a:ext uri="{FF2B5EF4-FFF2-40B4-BE49-F238E27FC236}">
                  <a16:creationId xmlns:a16="http://schemas.microsoft.com/office/drawing/2014/main" id="{589B0974-6AAE-46E6-89B9-ACE6FF6741BA}"/>
                </a:ext>
              </a:extLst>
            </p:cNvPr>
            <p:cNvSpPr/>
            <p:nvPr userDrawn="1"/>
          </p:nvSpPr>
          <p:spPr>
            <a:xfrm rot="16200000">
              <a:off x="5645671" y="141478"/>
              <a:ext cx="4726534" cy="659768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Picture Placeholder 16">
            <a:extLst>
              <a:ext uri="{FF2B5EF4-FFF2-40B4-BE49-F238E27FC236}">
                <a16:creationId xmlns:a16="http://schemas.microsoft.com/office/drawing/2014/main" id="{877BC001-B871-4AF3-A765-62A9AF21847D}"/>
              </a:ext>
            </a:extLst>
          </p:cNvPr>
          <p:cNvSpPr>
            <a:spLocks noGrp="1"/>
          </p:cNvSpPr>
          <p:nvPr>
            <p:ph type="pic" sz="quarter" idx="15"/>
          </p:nvPr>
        </p:nvSpPr>
        <p:spPr>
          <a:xfrm>
            <a:off x="5100859" y="1471175"/>
            <a:ext cx="5919894" cy="4131738"/>
          </a:xfrm>
          <a:prstGeom prst="roundRect">
            <a:avLst>
              <a:gd name="adj" fmla="val 1815"/>
            </a:avLst>
          </a:pr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dirty="0"/>
          </a:p>
        </p:txBody>
      </p:sp>
    </p:spTree>
    <p:extLst>
      <p:ext uri="{BB962C8B-B14F-4D97-AF65-F5344CB8AC3E}">
        <p14:creationId xmlns:p14="http://schemas.microsoft.com/office/powerpoint/2010/main" val="215191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itle + Content + iPad Portrai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0F3B11F-DE53-43F5-9B75-C8099F158A35}"/>
              </a:ext>
            </a:extLst>
          </p:cNvPr>
          <p:cNvSpPr/>
          <p:nvPr userDrawn="1"/>
        </p:nvSpPr>
        <p:spPr>
          <a:xfrm rot="5400000">
            <a:off x="6071354" y="1488683"/>
            <a:ext cx="5499978" cy="38806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Graphic 5">
            <a:extLst>
              <a:ext uri="{FF2B5EF4-FFF2-40B4-BE49-F238E27FC236}">
                <a16:creationId xmlns:a16="http://schemas.microsoft.com/office/drawing/2014/main" id="{4950B32C-527B-4D74-838F-EB0BA0536ECB}"/>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40" y="438150"/>
            <a:ext cx="5418137" cy="1257258"/>
          </a:xfrm>
        </p:spPr>
        <p:txBody>
          <a:bodyPr anchor="b"/>
          <a:lstStyle>
            <a:lvl1pPr>
              <a:defRPr/>
            </a:lvl1pPr>
          </a:lstStyle>
          <a:p>
            <a:r>
              <a:rPr lang="en-GB" dirty="0"/>
              <a:t>Click to edit </a:t>
            </a:r>
            <a:br>
              <a:rPr lang="en-GB" dirty="0"/>
            </a:br>
            <a:r>
              <a:rPr lang="en-GB" dirty="0"/>
              <a:t>Master title style</a:t>
            </a:r>
            <a:br>
              <a:rPr lang="en-GB" dirty="0"/>
            </a:br>
            <a:r>
              <a:rPr lang="en-GB" dirty="0"/>
              <a:t>Title can span up to 3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470107"/>
            <a:ext cx="5418136" cy="387513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Graphic 8">
            <a:extLst>
              <a:ext uri="{FF2B5EF4-FFF2-40B4-BE49-F238E27FC236}">
                <a16:creationId xmlns:a16="http://schemas.microsoft.com/office/drawing/2014/main" id="{C7C3D6DE-4013-484D-909C-342898E0D8A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5939" y="1879375"/>
            <a:ext cx="608012" cy="317951"/>
          </a:xfrm>
          <a:prstGeom prst="rect">
            <a:avLst/>
          </a:prstGeom>
        </p:spPr>
      </p:pic>
      <p:sp>
        <p:nvSpPr>
          <p:cNvPr id="3" name="Footer Placeholder 2">
            <a:extLst>
              <a:ext uri="{FF2B5EF4-FFF2-40B4-BE49-F238E27FC236}">
                <a16:creationId xmlns:a16="http://schemas.microsoft.com/office/drawing/2014/main" id="{3DEA6459-1847-45E0-B3BD-B1365E2430F5}"/>
              </a:ext>
            </a:extLst>
          </p:cNvPr>
          <p:cNvSpPr>
            <a:spLocks noGrp="1"/>
          </p:cNvSpPr>
          <p:nvPr>
            <p:ph type="ftr" sz="quarter" idx="12"/>
          </p:nvPr>
        </p:nvSpPr>
        <p:spPr/>
        <p:txBody>
          <a:bodyPr/>
          <a:lstStyle/>
          <a:p>
            <a:r>
              <a:rPr lang="en-GB"/>
              <a:t>Copyright© 2019 Sinch. All rights reserved. NDA Confidential.</a:t>
            </a:r>
            <a:endParaRPr lang="en-GB" dirty="0"/>
          </a:p>
        </p:txBody>
      </p:sp>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dirty="0"/>
          </a:p>
        </p:txBody>
      </p:sp>
      <p:grpSp>
        <p:nvGrpSpPr>
          <p:cNvPr id="8" name="Group 7">
            <a:extLst>
              <a:ext uri="{FF2B5EF4-FFF2-40B4-BE49-F238E27FC236}">
                <a16:creationId xmlns:a16="http://schemas.microsoft.com/office/drawing/2014/main" id="{27041B5A-971B-4AF5-A971-EAED800D1D9C}"/>
              </a:ext>
            </a:extLst>
          </p:cNvPr>
          <p:cNvGrpSpPr/>
          <p:nvPr userDrawn="1"/>
        </p:nvGrpSpPr>
        <p:grpSpPr>
          <a:xfrm>
            <a:off x="5951537" y="0"/>
            <a:ext cx="5772148" cy="6858000"/>
            <a:chOff x="6096001" y="0"/>
            <a:chExt cx="5772148" cy="6858000"/>
          </a:xfrm>
        </p:grpSpPr>
        <p:pic>
          <p:nvPicPr>
            <p:cNvPr id="10" name="Picture 9">
              <a:extLst>
                <a:ext uri="{FF2B5EF4-FFF2-40B4-BE49-F238E27FC236}">
                  <a16:creationId xmlns:a16="http://schemas.microsoft.com/office/drawing/2014/main" id="{86EA70F0-8C59-4AE1-A642-65F196B1753A}"/>
                </a:ext>
              </a:extLst>
            </p:cNvPr>
            <p:cNvPicPr>
              <a:picLocks noChangeAspect="1"/>
            </p:cNvPicPr>
            <p:nvPr userDrawn="1"/>
          </p:nvPicPr>
          <p:blipFill rotWithShape="1">
            <a:blip r:embed="rId4"/>
            <a:srcRect l="23202" r="23202"/>
            <a:stretch/>
          </p:blipFill>
          <p:spPr>
            <a:xfrm>
              <a:off x="6096001" y="0"/>
              <a:ext cx="5772148" cy="6858000"/>
            </a:xfrm>
            <a:prstGeom prst="rect">
              <a:avLst/>
            </a:prstGeom>
          </p:spPr>
        </p:pic>
        <p:sp>
          <p:nvSpPr>
            <p:cNvPr id="11" name="Rectangle 10">
              <a:extLst>
                <a:ext uri="{FF2B5EF4-FFF2-40B4-BE49-F238E27FC236}">
                  <a16:creationId xmlns:a16="http://schemas.microsoft.com/office/drawing/2014/main" id="{C5170375-18D1-48E8-9FC0-4B421F706500}"/>
                </a:ext>
              </a:extLst>
            </p:cNvPr>
            <p:cNvSpPr/>
            <p:nvPr userDrawn="1"/>
          </p:nvSpPr>
          <p:spPr>
            <a:xfrm>
              <a:off x="7025490" y="679011"/>
              <a:ext cx="3956364" cy="552261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Picture Placeholder 16">
            <a:extLst>
              <a:ext uri="{FF2B5EF4-FFF2-40B4-BE49-F238E27FC236}">
                <a16:creationId xmlns:a16="http://schemas.microsoft.com/office/drawing/2014/main" id="{DD8E8EA8-6A3F-4E65-9C9B-CE0DCA000FFA}"/>
              </a:ext>
            </a:extLst>
          </p:cNvPr>
          <p:cNvSpPr>
            <a:spLocks noGrp="1"/>
          </p:cNvSpPr>
          <p:nvPr>
            <p:ph type="pic" sz="quarter" idx="11"/>
          </p:nvPr>
        </p:nvSpPr>
        <p:spPr>
          <a:xfrm>
            <a:off x="6958806" y="719138"/>
            <a:ext cx="3783805" cy="5424487"/>
          </a:xfrm>
          <a:prstGeom prst="roundRect">
            <a:avLst>
              <a:gd name="adj" fmla="val 1815"/>
            </a:avLst>
          </a:pr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dirty="0"/>
          </a:p>
        </p:txBody>
      </p:sp>
    </p:spTree>
    <p:extLst>
      <p:ext uri="{BB962C8B-B14F-4D97-AF65-F5344CB8AC3E}">
        <p14:creationId xmlns:p14="http://schemas.microsoft.com/office/powerpoint/2010/main" val="1981207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Left 1">
    <p:bg>
      <p:bgPr>
        <a:solidFill>
          <a:schemeClr val="tx2"/>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grpSp>
        <p:nvGrpSpPr>
          <p:cNvPr id="10" name="Group 9">
            <a:extLst>
              <a:ext uri="{FF2B5EF4-FFF2-40B4-BE49-F238E27FC236}">
                <a16:creationId xmlns:a16="http://schemas.microsoft.com/office/drawing/2014/main" id="{0AD2AD18-CE60-4D04-93F6-BF0CE4FD884D}"/>
              </a:ext>
            </a:extLst>
          </p:cNvPr>
          <p:cNvGrpSpPr/>
          <p:nvPr userDrawn="1"/>
        </p:nvGrpSpPr>
        <p:grpSpPr>
          <a:xfrm>
            <a:off x="5765800" y="504885"/>
            <a:ext cx="5852561" cy="5848042"/>
            <a:chOff x="5931045" y="659604"/>
            <a:chExt cx="5541638" cy="5537358"/>
          </a:xfrm>
        </p:grpSpPr>
        <p:pic>
          <p:nvPicPr>
            <p:cNvPr id="3" name="Graphic 2">
              <a:extLst>
                <a:ext uri="{FF2B5EF4-FFF2-40B4-BE49-F238E27FC236}">
                  <a16:creationId xmlns:a16="http://schemas.microsoft.com/office/drawing/2014/main" id="{A90748E5-92B3-424D-9978-096746D5A883}"/>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84640" y="659604"/>
              <a:ext cx="4666704" cy="5537358"/>
            </a:xfrm>
            <a:prstGeom prst="rect">
              <a:avLst/>
            </a:prstGeom>
          </p:spPr>
        </p:pic>
        <p:pic>
          <p:nvPicPr>
            <p:cNvPr id="4" name="Picture 3">
              <a:extLst>
                <a:ext uri="{FF2B5EF4-FFF2-40B4-BE49-F238E27FC236}">
                  <a16:creationId xmlns:a16="http://schemas.microsoft.com/office/drawing/2014/main" id="{EF831217-D6BB-49FF-9B9E-7D682B59C1C3}"/>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rot="2989840" flipH="1">
              <a:off x="7235215" y="8802"/>
              <a:ext cx="2933297" cy="5541638"/>
            </a:xfrm>
            <a:custGeom>
              <a:avLst/>
              <a:gdLst>
                <a:gd name="connsiteX0" fmla="*/ 2443321 w 2933297"/>
                <a:gd name="connsiteY0" fmla="*/ 0 h 5541638"/>
                <a:gd name="connsiteX1" fmla="*/ 14778 w 2933297"/>
                <a:gd name="connsiteY1" fmla="*/ 0 h 5541638"/>
                <a:gd name="connsiteX2" fmla="*/ 14778 w 2933297"/>
                <a:gd name="connsiteY2" fmla="*/ 1336671 h 5541638"/>
                <a:gd name="connsiteX3" fmla="*/ 0 w 2933297"/>
                <a:gd name="connsiteY3" fmla="*/ 1347921 h 5541638"/>
                <a:gd name="connsiteX4" fmla="*/ 0 w 2933297"/>
                <a:gd name="connsiteY4" fmla="*/ 5541638 h 5541638"/>
                <a:gd name="connsiteX5" fmla="*/ 408012 w 2933297"/>
                <a:gd name="connsiteY5" fmla="*/ 5194840 h 5541638"/>
                <a:gd name="connsiteX6" fmla="*/ 2831032 w 2933297"/>
                <a:gd name="connsiteY6" fmla="*/ 5018192 h 5541638"/>
                <a:gd name="connsiteX7" fmla="*/ 2933297 w 2933297"/>
                <a:gd name="connsiteY7" fmla="*/ 4938335 h 5541638"/>
                <a:gd name="connsiteX8" fmla="*/ 2933297 w 2933297"/>
                <a:gd name="connsiteY8" fmla="*/ 1331077 h 5541638"/>
                <a:gd name="connsiteX9" fmla="*/ 2911457 w 2933297"/>
                <a:gd name="connsiteY9" fmla="*/ 1311984 h 5541638"/>
                <a:gd name="connsiteX10" fmla="*/ 2602297 w 2933297"/>
                <a:gd name="connsiteY10" fmla="*/ 1106174 h 5541638"/>
                <a:gd name="connsiteX11" fmla="*/ 2443321 w 2933297"/>
                <a:gd name="connsiteY11" fmla="*/ 1026066 h 554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3297" h="5541638">
                  <a:moveTo>
                    <a:pt x="2443321" y="0"/>
                  </a:moveTo>
                  <a:lnTo>
                    <a:pt x="14778" y="0"/>
                  </a:lnTo>
                  <a:lnTo>
                    <a:pt x="14778" y="1336671"/>
                  </a:lnTo>
                  <a:lnTo>
                    <a:pt x="0" y="1347921"/>
                  </a:lnTo>
                  <a:lnTo>
                    <a:pt x="0" y="5541638"/>
                  </a:lnTo>
                  <a:lnTo>
                    <a:pt x="408012" y="5194840"/>
                  </a:lnTo>
                  <a:cubicBezTo>
                    <a:pt x="1167165" y="5587996"/>
                    <a:pt x="2106937" y="5540278"/>
                    <a:pt x="2831032" y="5018192"/>
                  </a:cubicBezTo>
                  <a:lnTo>
                    <a:pt x="2933297" y="4938335"/>
                  </a:lnTo>
                  <a:lnTo>
                    <a:pt x="2933297" y="1331077"/>
                  </a:lnTo>
                  <a:lnTo>
                    <a:pt x="2911457" y="1311984"/>
                  </a:lnTo>
                  <a:cubicBezTo>
                    <a:pt x="2813128" y="1234399"/>
                    <a:pt x="2709684" y="1165762"/>
                    <a:pt x="2602297" y="1106174"/>
                  </a:cubicBezTo>
                  <a:lnTo>
                    <a:pt x="2443321" y="1026066"/>
                  </a:lnTo>
                  <a:close/>
                </a:path>
              </a:pathLst>
            </a:custGeom>
          </p:spPr>
        </p:pic>
      </p:grpSp>
      <p:sp>
        <p:nvSpPr>
          <p:cNvPr id="29" name="Graphic 5">
            <a:extLst>
              <a:ext uri="{FF2B5EF4-FFF2-40B4-BE49-F238E27FC236}">
                <a16:creationId xmlns:a16="http://schemas.microsoft.com/office/drawing/2014/main" id="{090084CC-72B9-4E25-96A8-C58A56507FF8}"/>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solidFill>
          <a:ln w="5412" cap="flat">
            <a:noFill/>
            <a:prstDash val="solid"/>
            <a:miter/>
          </a:ln>
        </p:spPr>
        <p:txBody>
          <a:bodyPr rtlCol="0" anchor="ctr"/>
          <a:lstStyle/>
          <a:p>
            <a:endParaRPr lang="en-GB"/>
          </a:p>
        </p:txBody>
      </p:sp>
      <p:sp>
        <p:nvSpPr>
          <p:cNvPr id="21" name="Title 1">
            <a:extLst>
              <a:ext uri="{FF2B5EF4-FFF2-40B4-BE49-F238E27FC236}">
                <a16:creationId xmlns:a16="http://schemas.microsoft.com/office/drawing/2014/main" id="{512EA3CE-BEAC-4AF9-A66E-FF396E7537C4}"/>
              </a:ext>
            </a:extLst>
          </p:cNvPr>
          <p:cNvSpPr>
            <a:spLocks noGrp="1"/>
          </p:cNvSpPr>
          <p:nvPr>
            <p:ph type="title" hasCustomPrompt="1"/>
          </p:nvPr>
        </p:nvSpPr>
        <p:spPr>
          <a:xfrm>
            <a:off x="515940" y="1720935"/>
            <a:ext cx="5026483" cy="2157065"/>
          </a:xfrm>
        </p:spPr>
        <p:txBody>
          <a:bodyPr/>
          <a:lstStyle>
            <a:lvl1pPr>
              <a:lnSpc>
                <a:spcPct val="85000"/>
              </a:lnSpc>
              <a:defRPr sz="4800">
                <a:solidFill>
                  <a:schemeClr val="accent2"/>
                </a:solidFill>
                <a:latin typeface="Atlas Grotesk Black" pitchFamily="50" charset="0"/>
              </a:defRPr>
            </a:lvl1pPr>
          </a:lstStyle>
          <a:p>
            <a:r>
              <a:rPr lang="en-US"/>
              <a:t>Click to </a:t>
            </a:r>
            <a:br>
              <a:rPr lang="en-US"/>
            </a:br>
            <a:r>
              <a:rPr lang="en-US"/>
              <a:t>edit Master </a:t>
            </a:r>
            <a:br>
              <a:rPr lang="en-US"/>
            </a:br>
            <a:r>
              <a:rPr lang="en-US"/>
              <a:t>title style</a:t>
            </a:r>
            <a:endParaRPr lang="en-GB"/>
          </a:p>
        </p:txBody>
      </p:sp>
      <p:sp>
        <p:nvSpPr>
          <p:cNvPr id="22" name="Text Placeholder 8">
            <a:extLst>
              <a:ext uri="{FF2B5EF4-FFF2-40B4-BE49-F238E27FC236}">
                <a16:creationId xmlns:a16="http://schemas.microsoft.com/office/drawing/2014/main" id="{41ED756A-468C-45E0-9F89-513D32823523}"/>
              </a:ext>
            </a:extLst>
          </p:cNvPr>
          <p:cNvSpPr>
            <a:spLocks noGrp="1"/>
          </p:cNvSpPr>
          <p:nvPr>
            <p:ph type="body" sz="quarter" idx="10" hasCustomPrompt="1"/>
          </p:nvPr>
        </p:nvSpPr>
        <p:spPr>
          <a:xfrm>
            <a:off x="526256" y="4125733"/>
            <a:ext cx="5016606" cy="1204541"/>
          </a:xfrm>
        </p:spPr>
        <p:txBody>
          <a:bodyPr>
            <a:noAutofit/>
          </a:bodyPr>
          <a:lstStyle>
            <a:lvl1pPr>
              <a:lnSpc>
                <a:spcPct val="85000"/>
              </a:lnSpc>
              <a:defRPr sz="2800">
                <a:solidFill>
                  <a:schemeClr val="tx1"/>
                </a:solidFill>
                <a:latin typeface="Atlas Grotesk Thin" panose="02000000000000000000" pitchFamily="50" charset="0"/>
              </a:defRPr>
            </a:lvl1pPr>
            <a:lvl2pPr>
              <a:defRPr sz="2800"/>
            </a:lvl2pPr>
            <a:lvl3pPr>
              <a:defRPr sz="2800"/>
            </a:lvl3pPr>
            <a:lvl4pPr>
              <a:defRPr sz="2800"/>
            </a:lvl4pPr>
            <a:lvl5pPr>
              <a:defRPr sz="2800"/>
            </a:lvl5pPr>
          </a:lstStyle>
          <a:p>
            <a:pPr lvl="0"/>
            <a:r>
              <a:rPr lang="en-US"/>
              <a:t>Click to edit subheading</a:t>
            </a:r>
            <a:br>
              <a:rPr lang="en-US"/>
            </a:br>
            <a:r>
              <a:rPr lang="en-US"/>
              <a:t>Can span up </a:t>
            </a:r>
            <a:br>
              <a:rPr lang="en-US"/>
            </a:br>
            <a:r>
              <a:rPr lang="en-US"/>
              <a:t>to 3 lines</a:t>
            </a:r>
            <a:endParaRPr lang="en-GB"/>
          </a:p>
        </p:txBody>
      </p:sp>
      <p:sp>
        <p:nvSpPr>
          <p:cNvPr id="7" name="Footer Placeholder 6">
            <a:extLst>
              <a:ext uri="{FF2B5EF4-FFF2-40B4-BE49-F238E27FC236}">
                <a16:creationId xmlns:a16="http://schemas.microsoft.com/office/drawing/2014/main" id="{3790C081-D7F7-4DA2-A78F-AA864E742A26}"/>
              </a:ext>
            </a:extLst>
          </p:cNvPr>
          <p:cNvSpPr>
            <a:spLocks noGrp="1"/>
          </p:cNvSpPr>
          <p:nvPr>
            <p:ph type="ftr" sz="quarter" idx="11"/>
          </p:nvPr>
        </p:nvSpPr>
        <p:spPr/>
        <p:txBody>
          <a:bodyPr/>
          <a:lstStyle/>
          <a:p>
            <a:r>
              <a:rPr lang="en-GB" dirty="0"/>
              <a:t>Copyright© 2018 Sinch. All rights reserved. NDA Confidential.</a:t>
            </a:r>
          </a:p>
        </p:txBody>
      </p:sp>
    </p:spTree>
    <p:extLst>
      <p:ext uri="{BB962C8B-B14F-4D97-AF65-F5344CB8AC3E}">
        <p14:creationId xmlns:p14="http://schemas.microsoft.com/office/powerpoint/2010/main" val="322097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8 Content Box">
    <p:spTree>
      <p:nvGrpSpPr>
        <p:cNvPr id="1" name=""/>
        <p:cNvGrpSpPr/>
        <p:nvPr/>
      </p:nvGrpSpPr>
      <p:grpSpPr>
        <a:xfrm>
          <a:off x="0" y="0"/>
          <a:ext cx="0" cy="0"/>
          <a:chOff x="0" y="0"/>
          <a:chExt cx="0" cy="0"/>
        </a:xfrm>
      </p:grpSpPr>
      <p:sp>
        <p:nvSpPr>
          <p:cNvPr id="22" name="Graphic 5">
            <a:extLst>
              <a:ext uri="{FF2B5EF4-FFF2-40B4-BE49-F238E27FC236}">
                <a16:creationId xmlns:a16="http://schemas.microsoft.com/office/drawing/2014/main" id="{AD9F84B4-8758-4853-B14D-BBAECC68C89C}"/>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168525"/>
            <a:ext cx="2547140" cy="1961849"/>
          </a:xfrm>
        </p:spPr>
        <p:txBody>
          <a:bodyPr/>
          <a:lstStyle>
            <a:lvl1pPr algn="l">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11" name="Content Placeholder 4">
            <a:extLst>
              <a:ext uri="{FF2B5EF4-FFF2-40B4-BE49-F238E27FC236}">
                <a16:creationId xmlns:a16="http://schemas.microsoft.com/office/drawing/2014/main" id="{320DFE21-D413-44F0-AF7C-5A680C544B17}"/>
              </a:ext>
            </a:extLst>
          </p:cNvPr>
          <p:cNvSpPr>
            <a:spLocks noGrp="1"/>
          </p:cNvSpPr>
          <p:nvPr>
            <p:ph sz="quarter" idx="11"/>
          </p:nvPr>
        </p:nvSpPr>
        <p:spPr>
          <a:xfrm>
            <a:off x="515939" y="4385523"/>
            <a:ext cx="2547140" cy="1961849"/>
          </a:xfrm>
        </p:spPr>
        <p:txBody>
          <a:bodyPr/>
          <a:lstStyle>
            <a:lvl1pPr algn="l">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Content Placeholder 4">
            <a:extLst>
              <a:ext uri="{FF2B5EF4-FFF2-40B4-BE49-F238E27FC236}">
                <a16:creationId xmlns:a16="http://schemas.microsoft.com/office/drawing/2014/main" id="{5E80D2A0-3D1F-47D1-AB2E-BAB7D0C9558F}"/>
              </a:ext>
            </a:extLst>
          </p:cNvPr>
          <p:cNvSpPr>
            <a:spLocks noGrp="1"/>
          </p:cNvSpPr>
          <p:nvPr>
            <p:ph sz="quarter" idx="26"/>
          </p:nvPr>
        </p:nvSpPr>
        <p:spPr>
          <a:xfrm>
            <a:off x="3386931" y="2168525"/>
            <a:ext cx="2547140" cy="1961849"/>
          </a:xfrm>
        </p:spPr>
        <p:txBody>
          <a:bodyPr/>
          <a:lstStyle>
            <a:lvl1pPr algn="l">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1" name="Content Placeholder 4">
            <a:extLst>
              <a:ext uri="{FF2B5EF4-FFF2-40B4-BE49-F238E27FC236}">
                <a16:creationId xmlns:a16="http://schemas.microsoft.com/office/drawing/2014/main" id="{EBCD2A2E-CB35-4CD4-9BAE-BA312DB9BA7C}"/>
              </a:ext>
            </a:extLst>
          </p:cNvPr>
          <p:cNvSpPr>
            <a:spLocks noGrp="1"/>
          </p:cNvSpPr>
          <p:nvPr>
            <p:ph sz="quarter" idx="27"/>
          </p:nvPr>
        </p:nvSpPr>
        <p:spPr>
          <a:xfrm>
            <a:off x="3386931" y="4385523"/>
            <a:ext cx="2547140" cy="1961849"/>
          </a:xfrm>
        </p:spPr>
        <p:txBody>
          <a:bodyPr/>
          <a:lstStyle>
            <a:lvl1pPr algn="l">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4" name="Content Placeholder 4">
            <a:extLst>
              <a:ext uri="{FF2B5EF4-FFF2-40B4-BE49-F238E27FC236}">
                <a16:creationId xmlns:a16="http://schemas.microsoft.com/office/drawing/2014/main" id="{14EFFA80-4689-4216-8E60-B2793A11C35E}"/>
              </a:ext>
            </a:extLst>
          </p:cNvPr>
          <p:cNvSpPr>
            <a:spLocks noGrp="1"/>
          </p:cNvSpPr>
          <p:nvPr>
            <p:ph sz="quarter" idx="30"/>
          </p:nvPr>
        </p:nvSpPr>
        <p:spPr>
          <a:xfrm>
            <a:off x="6257923" y="2168525"/>
            <a:ext cx="2547140" cy="1961849"/>
          </a:xfrm>
        </p:spPr>
        <p:txBody>
          <a:bodyPr/>
          <a:lstStyle>
            <a:lvl1pPr algn="l">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5" name="Content Placeholder 4">
            <a:extLst>
              <a:ext uri="{FF2B5EF4-FFF2-40B4-BE49-F238E27FC236}">
                <a16:creationId xmlns:a16="http://schemas.microsoft.com/office/drawing/2014/main" id="{B4CCEBCB-2308-4DD0-A20B-732224CDFC8D}"/>
              </a:ext>
            </a:extLst>
          </p:cNvPr>
          <p:cNvSpPr>
            <a:spLocks noGrp="1"/>
          </p:cNvSpPr>
          <p:nvPr>
            <p:ph sz="quarter" idx="31"/>
          </p:nvPr>
        </p:nvSpPr>
        <p:spPr>
          <a:xfrm>
            <a:off x="6257923" y="4385523"/>
            <a:ext cx="2547140" cy="1961849"/>
          </a:xfrm>
        </p:spPr>
        <p:txBody>
          <a:bodyPr/>
          <a:lstStyle>
            <a:lvl1pPr algn="l">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8" name="Content Placeholder 4">
            <a:extLst>
              <a:ext uri="{FF2B5EF4-FFF2-40B4-BE49-F238E27FC236}">
                <a16:creationId xmlns:a16="http://schemas.microsoft.com/office/drawing/2014/main" id="{95B5DB09-DC63-4989-ACFC-D75462A6F180}"/>
              </a:ext>
            </a:extLst>
          </p:cNvPr>
          <p:cNvSpPr>
            <a:spLocks noGrp="1"/>
          </p:cNvSpPr>
          <p:nvPr>
            <p:ph sz="quarter" idx="34"/>
          </p:nvPr>
        </p:nvSpPr>
        <p:spPr>
          <a:xfrm>
            <a:off x="9128915" y="2168525"/>
            <a:ext cx="2547140" cy="1961849"/>
          </a:xfrm>
        </p:spPr>
        <p:txBody>
          <a:bodyPr/>
          <a:lstStyle>
            <a:lvl1pPr algn="l">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9" name="Content Placeholder 4">
            <a:extLst>
              <a:ext uri="{FF2B5EF4-FFF2-40B4-BE49-F238E27FC236}">
                <a16:creationId xmlns:a16="http://schemas.microsoft.com/office/drawing/2014/main" id="{CF755EBA-2467-41A0-8CC1-558304663E74}"/>
              </a:ext>
            </a:extLst>
          </p:cNvPr>
          <p:cNvSpPr>
            <a:spLocks noGrp="1"/>
          </p:cNvSpPr>
          <p:nvPr>
            <p:ph sz="quarter" idx="35"/>
          </p:nvPr>
        </p:nvSpPr>
        <p:spPr>
          <a:xfrm>
            <a:off x="9128915" y="4385523"/>
            <a:ext cx="2547140" cy="1961849"/>
          </a:xfrm>
        </p:spPr>
        <p:txBody>
          <a:bodyPr/>
          <a:lstStyle>
            <a:lvl1pPr algn="l">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a:extLst>
              <a:ext uri="{FF2B5EF4-FFF2-40B4-BE49-F238E27FC236}">
                <a16:creationId xmlns:a16="http://schemas.microsoft.com/office/drawing/2014/main" id="{917CB901-B158-4D0B-9CE5-32F82B97388D}"/>
              </a:ext>
            </a:extLst>
          </p:cNvPr>
          <p:cNvSpPr>
            <a:spLocks noGrp="1"/>
          </p:cNvSpPr>
          <p:nvPr>
            <p:ph type="ftr" sz="quarter" idx="38"/>
          </p:nvPr>
        </p:nvSpPr>
        <p:spPr/>
        <p:txBody>
          <a:bodyPr/>
          <a:lstStyle/>
          <a:p>
            <a:r>
              <a:rPr lang="en-GB" dirty="0"/>
              <a:t>Copyright© 2018 Sinch. All rights reserved. NDA Confidential.</a:t>
            </a:r>
          </a:p>
        </p:txBody>
      </p:sp>
      <p:sp>
        <p:nvSpPr>
          <p:cNvPr id="6" name="Slide Number Placeholder 5">
            <a:extLst>
              <a:ext uri="{FF2B5EF4-FFF2-40B4-BE49-F238E27FC236}">
                <a16:creationId xmlns:a16="http://schemas.microsoft.com/office/drawing/2014/main" id="{7B8DE1EE-D59A-4735-A6BA-0C53C3FECC2B}"/>
              </a:ext>
            </a:extLst>
          </p:cNvPr>
          <p:cNvSpPr>
            <a:spLocks noGrp="1"/>
          </p:cNvSpPr>
          <p:nvPr>
            <p:ph type="sldNum" sz="quarter" idx="39"/>
          </p:nvPr>
        </p:nvSpPr>
        <p:spPr/>
        <p:txBody>
          <a:bodyPr/>
          <a:lstStyle/>
          <a:p>
            <a:fld id="{7B5B176D-AD98-464F-9F48-2D39BCB07DB2}" type="slidenum">
              <a:rPr lang="en-GB" smtClean="0"/>
              <a:pPr/>
              <a:t>‹#›</a:t>
            </a:fld>
            <a:endParaRPr lang="en-GB"/>
          </a:p>
        </p:txBody>
      </p:sp>
    </p:spTree>
    <p:extLst>
      <p:ext uri="{BB962C8B-B14F-4D97-AF65-F5344CB8AC3E}">
        <p14:creationId xmlns:p14="http://schemas.microsoft.com/office/powerpoint/2010/main" val="290449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itle + Content + iPhone Landscape">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A60B1B5D-866F-4287-80E7-A26925AB8F48}"/>
              </a:ext>
            </a:extLst>
          </p:cNvPr>
          <p:cNvSpPr/>
          <p:nvPr userDrawn="1"/>
        </p:nvSpPr>
        <p:spPr>
          <a:xfrm>
            <a:off x="5448301" y="2019409"/>
            <a:ext cx="6102674" cy="2866916"/>
          </a:xfrm>
          <a:prstGeom prst="roundRect">
            <a:avLst>
              <a:gd name="adj" fmla="val 1228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40" y="438149"/>
            <a:ext cx="4356098" cy="1647783"/>
          </a:xfrm>
        </p:spPr>
        <p:txBody>
          <a:bodyPr anchor="b"/>
          <a:lstStyle>
            <a:lvl1pPr>
              <a:defRPr/>
            </a:lvl1pPr>
          </a:lstStyle>
          <a:p>
            <a:r>
              <a:rPr lang="en-GB" dirty="0"/>
              <a:t>Click to edit </a:t>
            </a:r>
            <a:br>
              <a:rPr lang="en-GB" dirty="0"/>
            </a:br>
            <a:r>
              <a:rPr lang="en-GB" dirty="0"/>
              <a:t>Master title style</a:t>
            </a:r>
            <a:br>
              <a:rPr lang="en-GB" dirty="0"/>
            </a:br>
            <a:r>
              <a:rPr lang="en-GB" dirty="0"/>
              <a:t>Title can span </a:t>
            </a:r>
            <a:br>
              <a:rPr lang="en-GB" dirty="0"/>
            </a:br>
            <a:r>
              <a:rPr lang="en-GB" dirty="0"/>
              <a:t>up to 4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8" y="2860632"/>
            <a:ext cx="4356099" cy="348460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Graphic 8">
            <a:extLst>
              <a:ext uri="{FF2B5EF4-FFF2-40B4-BE49-F238E27FC236}">
                <a16:creationId xmlns:a16="http://schemas.microsoft.com/office/drawing/2014/main" id="{C7C3D6DE-4013-484D-909C-342898E0D8A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5939" y="2314307"/>
            <a:ext cx="608012" cy="317951"/>
          </a:xfrm>
          <a:prstGeom prst="rect">
            <a:avLst/>
          </a:prstGeom>
        </p:spPr>
      </p:pic>
      <p:sp>
        <p:nvSpPr>
          <p:cNvPr id="3" name="Footer Placeholder 2">
            <a:extLst>
              <a:ext uri="{FF2B5EF4-FFF2-40B4-BE49-F238E27FC236}">
                <a16:creationId xmlns:a16="http://schemas.microsoft.com/office/drawing/2014/main" id="{3DEA6459-1847-45E0-B3BD-B1365E2430F5}"/>
              </a:ext>
            </a:extLst>
          </p:cNvPr>
          <p:cNvSpPr>
            <a:spLocks noGrp="1"/>
          </p:cNvSpPr>
          <p:nvPr>
            <p:ph type="ftr" sz="quarter" idx="12"/>
          </p:nvPr>
        </p:nvSpPr>
        <p:spPr/>
        <p:txBody>
          <a:bodyPr/>
          <a:lstStyle/>
          <a:p>
            <a:r>
              <a:rPr lang="en-GB"/>
              <a:t>Copyright© 2019 Sinch. All rights reserved. NDA Confidential.</a:t>
            </a:r>
            <a:endParaRPr lang="en-GB" dirty="0"/>
          </a:p>
        </p:txBody>
      </p:sp>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dirty="0"/>
          </a:p>
        </p:txBody>
      </p:sp>
      <p:pic>
        <p:nvPicPr>
          <p:cNvPr id="13" name="Picture 12">
            <a:extLst>
              <a:ext uri="{FF2B5EF4-FFF2-40B4-BE49-F238E27FC236}">
                <a16:creationId xmlns:a16="http://schemas.microsoft.com/office/drawing/2014/main" id="{78C2E34A-583F-4D17-8075-1F2123B469CE}"/>
              </a:ext>
            </a:extLst>
          </p:cNvPr>
          <p:cNvPicPr>
            <a:picLocks noChangeAspect="1"/>
          </p:cNvPicPr>
          <p:nvPr userDrawn="1"/>
        </p:nvPicPr>
        <p:blipFill>
          <a:blip r:embed="rId4"/>
          <a:stretch>
            <a:fillRect/>
          </a:stretch>
        </p:blipFill>
        <p:spPr>
          <a:xfrm rot="5400000">
            <a:off x="5689600" y="-301002"/>
            <a:ext cx="5289550" cy="7467600"/>
          </a:xfrm>
          <a:prstGeom prst="rect">
            <a:avLst/>
          </a:prstGeom>
        </p:spPr>
      </p:pic>
      <p:sp>
        <p:nvSpPr>
          <p:cNvPr id="14" name="Picture Placeholder 7">
            <a:extLst>
              <a:ext uri="{FF2B5EF4-FFF2-40B4-BE49-F238E27FC236}">
                <a16:creationId xmlns:a16="http://schemas.microsoft.com/office/drawing/2014/main" id="{C64276A6-0876-4F45-8461-5234762A6A54}"/>
              </a:ext>
            </a:extLst>
          </p:cNvPr>
          <p:cNvSpPr>
            <a:spLocks noGrp="1"/>
          </p:cNvSpPr>
          <p:nvPr>
            <p:ph type="pic" sz="quarter" idx="16"/>
          </p:nvPr>
        </p:nvSpPr>
        <p:spPr>
          <a:xfrm>
            <a:off x="5519813" y="2050772"/>
            <a:ext cx="5979268" cy="2764052"/>
          </a:xfrm>
          <a:custGeom>
            <a:avLst/>
            <a:gdLst>
              <a:gd name="connsiteX0" fmla="*/ 270671 w 5491163"/>
              <a:gd name="connsiteY0" fmla="*/ 0 h 2538413"/>
              <a:gd name="connsiteX1" fmla="*/ 5220492 w 5491163"/>
              <a:gd name="connsiteY1" fmla="*/ 0 h 2538413"/>
              <a:gd name="connsiteX2" fmla="*/ 5491163 w 5491163"/>
              <a:gd name="connsiteY2" fmla="*/ 270671 h 2538413"/>
              <a:gd name="connsiteX3" fmla="*/ 5491163 w 5491163"/>
              <a:gd name="connsiteY3" fmla="*/ 560784 h 2538413"/>
              <a:gd name="connsiteX4" fmla="*/ 5448595 w 5491163"/>
              <a:gd name="connsiteY4" fmla="*/ 560784 h 2538413"/>
              <a:gd name="connsiteX5" fmla="*/ 5286374 w 5491163"/>
              <a:gd name="connsiteY5" fmla="*/ 723005 h 2538413"/>
              <a:gd name="connsiteX6" fmla="*/ 5286374 w 5491163"/>
              <a:gd name="connsiteY6" fmla="*/ 1817788 h 2538413"/>
              <a:gd name="connsiteX7" fmla="*/ 5448595 w 5491163"/>
              <a:gd name="connsiteY7" fmla="*/ 1980009 h 2538413"/>
              <a:gd name="connsiteX8" fmla="*/ 5491163 w 5491163"/>
              <a:gd name="connsiteY8" fmla="*/ 1980009 h 2538413"/>
              <a:gd name="connsiteX9" fmla="*/ 5491163 w 5491163"/>
              <a:gd name="connsiteY9" fmla="*/ 2267742 h 2538413"/>
              <a:gd name="connsiteX10" fmla="*/ 5220492 w 5491163"/>
              <a:gd name="connsiteY10" fmla="*/ 2538413 h 2538413"/>
              <a:gd name="connsiteX11" fmla="*/ 270671 w 5491163"/>
              <a:gd name="connsiteY11" fmla="*/ 2538413 h 2538413"/>
              <a:gd name="connsiteX12" fmla="*/ 0 w 5491163"/>
              <a:gd name="connsiteY12" fmla="*/ 2267742 h 2538413"/>
              <a:gd name="connsiteX13" fmla="*/ 0 w 5491163"/>
              <a:gd name="connsiteY13" fmla="*/ 270671 h 2538413"/>
              <a:gd name="connsiteX14" fmla="*/ 270671 w 5491163"/>
              <a:gd name="connsiteY14" fmla="*/ 0 h 253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91163" h="2538413">
                <a:moveTo>
                  <a:pt x="270671" y="0"/>
                </a:moveTo>
                <a:lnTo>
                  <a:pt x="5220492" y="0"/>
                </a:lnTo>
                <a:cubicBezTo>
                  <a:pt x="5369979" y="0"/>
                  <a:pt x="5491163" y="121184"/>
                  <a:pt x="5491163" y="270671"/>
                </a:cubicBezTo>
                <a:lnTo>
                  <a:pt x="5491163" y="560784"/>
                </a:lnTo>
                <a:lnTo>
                  <a:pt x="5448595" y="560784"/>
                </a:lnTo>
                <a:cubicBezTo>
                  <a:pt x="5359003" y="560784"/>
                  <a:pt x="5286374" y="633413"/>
                  <a:pt x="5286374" y="723005"/>
                </a:cubicBezTo>
                <a:lnTo>
                  <a:pt x="5286374" y="1817788"/>
                </a:lnTo>
                <a:cubicBezTo>
                  <a:pt x="5286374" y="1907380"/>
                  <a:pt x="5359003" y="1980009"/>
                  <a:pt x="5448595" y="1980009"/>
                </a:cubicBezTo>
                <a:lnTo>
                  <a:pt x="5491163" y="1980009"/>
                </a:lnTo>
                <a:lnTo>
                  <a:pt x="5491163" y="2267742"/>
                </a:lnTo>
                <a:cubicBezTo>
                  <a:pt x="5491163" y="2417229"/>
                  <a:pt x="5369979" y="2538413"/>
                  <a:pt x="5220492" y="2538413"/>
                </a:cubicBezTo>
                <a:lnTo>
                  <a:pt x="270671" y="2538413"/>
                </a:lnTo>
                <a:cubicBezTo>
                  <a:pt x="121184" y="2538413"/>
                  <a:pt x="0" y="2417229"/>
                  <a:pt x="0" y="2267742"/>
                </a:cubicBezTo>
                <a:lnTo>
                  <a:pt x="0" y="270671"/>
                </a:lnTo>
                <a:cubicBezTo>
                  <a:pt x="0" y="121184"/>
                  <a:pt x="121184" y="0"/>
                  <a:pt x="270671" y="0"/>
                </a:cubicBezTo>
                <a:close/>
              </a:path>
            </a:pathLst>
          </a:cu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dirty="0"/>
          </a:p>
        </p:txBody>
      </p:sp>
      <p:sp>
        <p:nvSpPr>
          <p:cNvPr id="19" name="Graphic 5">
            <a:extLst>
              <a:ext uri="{FF2B5EF4-FFF2-40B4-BE49-F238E27FC236}">
                <a16:creationId xmlns:a16="http://schemas.microsoft.com/office/drawing/2014/main" id="{BC53AEF8-21D6-4BB8-827F-E11E4D2E5F7A}"/>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Tree>
    <p:extLst>
      <p:ext uri="{BB962C8B-B14F-4D97-AF65-F5344CB8AC3E}">
        <p14:creationId xmlns:p14="http://schemas.microsoft.com/office/powerpoint/2010/main" val="157957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itle + Content + iPhone Portrait">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707D9864-9253-4EAB-8949-58773EA0523B}"/>
              </a:ext>
            </a:extLst>
          </p:cNvPr>
          <p:cNvSpPr/>
          <p:nvPr userDrawn="1"/>
        </p:nvSpPr>
        <p:spPr>
          <a:xfrm rot="16200000">
            <a:off x="6031761" y="2085021"/>
            <a:ext cx="5626424" cy="2643183"/>
          </a:xfrm>
          <a:prstGeom prst="roundRect">
            <a:avLst>
              <a:gd name="adj" fmla="val 1228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Graphic 5">
            <a:extLst>
              <a:ext uri="{FF2B5EF4-FFF2-40B4-BE49-F238E27FC236}">
                <a16:creationId xmlns:a16="http://schemas.microsoft.com/office/drawing/2014/main" id="{27526DD0-C2FD-492D-85D2-C4331B56C08D}"/>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40" y="438150"/>
            <a:ext cx="5418137" cy="1257258"/>
          </a:xfrm>
        </p:spPr>
        <p:txBody>
          <a:bodyPr anchor="b"/>
          <a:lstStyle>
            <a:lvl1pPr>
              <a:defRPr/>
            </a:lvl1pPr>
          </a:lstStyle>
          <a:p>
            <a:r>
              <a:rPr lang="en-GB" dirty="0"/>
              <a:t>Click to edit </a:t>
            </a:r>
            <a:br>
              <a:rPr lang="en-GB" dirty="0"/>
            </a:br>
            <a:r>
              <a:rPr lang="en-GB" dirty="0"/>
              <a:t>Master title style</a:t>
            </a:r>
            <a:br>
              <a:rPr lang="en-GB" dirty="0"/>
            </a:br>
            <a:r>
              <a:rPr lang="en-GB" dirty="0"/>
              <a:t>Title can span up to 3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470107"/>
            <a:ext cx="5418136" cy="387513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Graphic 8">
            <a:extLst>
              <a:ext uri="{FF2B5EF4-FFF2-40B4-BE49-F238E27FC236}">
                <a16:creationId xmlns:a16="http://schemas.microsoft.com/office/drawing/2014/main" id="{C7C3D6DE-4013-484D-909C-342898E0D8A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5939" y="1879375"/>
            <a:ext cx="608012" cy="317951"/>
          </a:xfrm>
          <a:prstGeom prst="rect">
            <a:avLst/>
          </a:prstGeom>
        </p:spPr>
      </p:pic>
      <p:sp>
        <p:nvSpPr>
          <p:cNvPr id="3" name="Footer Placeholder 2">
            <a:extLst>
              <a:ext uri="{FF2B5EF4-FFF2-40B4-BE49-F238E27FC236}">
                <a16:creationId xmlns:a16="http://schemas.microsoft.com/office/drawing/2014/main" id="{3DEA6459-1847-45E0-B3BD-B1365E2430F5}"/>
              </a:ext>
            </a:extLst>
          </p:cNvPr>
          <p:cNvSpPr>
            <a:spLocks noGrp="1"/>
          </p:cNvSpPr>
          <p:nvPr>
            <p:ph type="ftr" sz="quarter" idx="12"/>
          </p:nvPr>
        </p:nvSpPr>
        <p:spPr/>
        <p:txBody>
          <a:bodyPr/>
          <a:lstStyle/>
          <a:p>
            <a:r>
              <a:rPr lang="en-GB"/>
              <a:t>Copyright© 2019 Sinch. All rights reserved. NDA Confidential.</a:t>
            </a:r>
            <a:endParaRPr lang="en-GB" dirty="0"/>
          </a:p>
        </p:txBody>
      </p:sp>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dirty="0"/>
          </a:p>
        </p:txBody>
      </p:sp>
      <p:pic>
        <p:nvPicPr>
          <p:cNvPr id="16" name="Picture 15">
            <a:extLst>
              <a:ext uri="{FF2B5EF4-FFF2-40B4-BE49-F238E27FC236}">
                <a16:creationId xmlns:a16="http://schemas.microsoft.com/office/drawing/2014/main" id="{9E90903E-14BE-4570-881B-F4B88D257D98}"/>
              </a:ext>
            </a:extLst>
          </p:cNvPr>
          <p:cNvPicPr>
            <a:picLocks noChangeAspect="1"/>
          </p:cNvPicPr>
          <p:nvPr userDrawn="1"/>
        </p:nvPicPr>
        <p:blipFill>
          <a:blip r:embed="rId4"/>
          <a:stretch>
            <a:fillRect/>
          </a:stretch>
        </p:blipFill>
        <p:spPr>
          <a:xfrm>
            <a:off x="6423422" y="161925"/>
            <a:ext cx="4857750" cy="6858000"/>
          </a:xfrm>
          <a:prstGeom prst="rect">
            <a:avLst/>
          </a:prstGeom>
        </p:spPr>
      </p:pic>
      <p:sp>
        <p:nvSpPr>
          <p:cNvPr id="17" name="Picture Placeholder 10">
            <a:extLst>
              <a:ext uri="{FF2B5EF4-FFF2-40B4-BE49-F238E27FC236}">
                <a16:creationId xmlns:a16="http://schemas.microsoft.com/office/drawing/2014/main" id="{B816C364-1FF4-4B8C-86C1-B312A2856ED1}"/>
              </a:ext>
            </a:extLst>
          </p:cNvPr>
          <p:cNvSpPr>
            <a:spLocks noGrp="1"/>
          </p:cNvSpPr>
          <p:nvPr>
            <p:ph type="pic" sz="quarter" idx="14"/>
          </p:nvPr>
        </p:nvSpPr>
        <p:spPr>
          <a:xfrm>
            <a:off x="7583090" y="685799"/>
            <a:ext cx="2538413" cy="5491163"/>
          </a:xfrm>
          <a:custGeom>
            <a:avLst/>
            <a:gdLst>
              <a:gd name="connsiteX0" fmla="*/ 270671 w 2538413"/>
              <a:gd name="connsiteY0" fmla="*/ 0 h 5491163"/>
              <a:gd name="connsiteX1" fmla="*/ 560784 w 2538413"/>
              <a:gd name="connsiteY1" fmla="*/ 0 h 5491163"/>
              <a:gd name="connsiteX2" fmla="*/ 560784 w 2538413"/>
              <a:gd name="connsiteY2" fmla="*/ 42568 h 5491163"/>
              <a:gd name="connsiteX3" fmla="*/ 723005 w 2538413"/>
              <a:gd name="connsiteY3" fmla="*/ 204789 h 5491163"/>
              <a:gd name="connsiteX4" fmla="*/ 1817788 w 2538413"/>
              <a:gd name="connsiteY4" fmla="*/ 204789 h 5491163"/>
              <a:gd name="connsiteX5" fmla="*/ 1980009 w 2538413"/>
              <a:gd name="connsiteY5" fmla="*/ 42568 h 5491163"/>
              <a:gd name="connsiteX6" fmla="*/ 1980009 w 2538413"/>
              <a:gd name="connsiteY6" fmla="*/ 0 h 5491163"/>
              <a:gd name="connsiteX7" fmla="*/ 2267742 w 2538413"/>
              <a:gd name="connsiteY7" fmla="*/ 0 h 5491163"/>
              <a:gd name="connsiteX8" fmla="*/ 2538413 w 2538413"/>
              <a:gd name="connsiteY8" fmla="*/ 270671 h 5491163"/>
              <a:gd name="connsiteX9" fmla="*/ 2538413 w 2538413"/>
              <a:gd name="connsiteY9" fmla="*/ 5220492 h 5491163"/>
              <a:gd name="connsiteX10" fmla="*/ 2267742 w 2538413"/>
              <a:gd name="connsiteY10" fmla="*/ 5491163 h 5491163"/>
              <a:gd name="connsiteX11" fmla="*/ 270671 w 2538413"/>
              <a:gd name="connsiteY11" fmla="*/ 5491163 h 5491163"/>
              <a:gd name="connsiteX12" fmla="*/ 0 w 2538413"/>
              <a:gd name="connsiteY12" fmla="*/ 5220492 h 5491163"/>
              <a:gd name="connsiteX13" fmla="*/ 0 w 2538413"/>
              <a:gd name="connsiteY13" fmla="*/ 270671 h 5491163"/>
              <a:gd name="connsiteX14" fmla="*/ 270671 w 2538413"/>
              <a:gd name="connsiteY14" fmla="*/ 0 h 549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8413" h="5491163">
                <a:moveTo>
                  <a:pt x="270671" y="0"/>
                </a:moveTo>
                <a:lnTo>
                  <a:pt x="560784" y="0"/>
                </a:lnTo>
                <a:lnTo>
                  <a:pt x="560784" y="42568"/>
                </a:lnTo>
                <a:cubicBezTo>
                  <a:pt x="560784" y="132160"/>
                  <a:pt x="633413" y="204789"/>
                  <a:pt x="723005" y="204789"/>
                </a:cubicBezTo>
                <a:lnTo>
                  <a:pt x="1817788" y="204789"/>
                </a:lnTo>
                <a:cubicBezTo>
                  <a:pt x="1907380" y="204789"/>
                  <a:pt x="1980009" y="132160"/>
                  <a:pt x="1980009" y="42568"/>
                </a:cubicBezTo>
                <a:lnTo>
                  <a:pt x="1980009" y="0"/>
                </a:lnTo>
                <a:lnTo>
                  <a:pt x="2267742" y="0"/>
                </a:lnTo>
                <a:cubicBezTo>
                  <a:pt x="2417229" y="0"/>
                  <a:pt x="2538413" y="121184"/>
                  <a:pt x="2538413" y="270671"/>
                </a:cubicBezTo>
                <a:lnTo>
                  <a:pt x="2538413" y="5220492"/>
                </a:lnTo>
                <a:cubicBezTo>
                  <a:pt x="2538413" y="5369979"/>
                  <a:pt x="2417229" y="5491163"/>
                  <a:pt x="2267742" y="5491163"/>
                </a:cubicBezTo>
                <a:lnTo>
                  <a:pt x="270671" y="5491163"/>
                </a:lnTo>
                <a:cubicBezTo>
                  <a:pt x="121184" y="5491163"/>
                  <a:pt x="0" y="5369979"/>
                  <a:pt x="0" y="5220492"/>
                </a:cubicBezTo>
                <a:lnTo>
                  <a:pt x="0" y="270671"/>
                </a:lnTo>
                <a:cubicBezTo>
                  <a:pt x="0" y="121184"/>
                  <a:pt x="121184" y="0"/>
                  <a:pt x="270671" y="0"/>
                </a:cubicBezTo>
                <a:close/>
              </a:path>
            </a:pathLst>
          </a:cu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dirty="0"/>
          </a:p>
        </p:txBody>
      </p:sp>
    </p:spTree>
    <p:extLst>
      <p:ext uri="{BB962C8B-B14F-4D97-AF65-F5344CB8AC3E}">
        <p14:creationId xmlns:p14="http://schemas.microsoft.com/office/powerpoint/2010/main" val="146287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itle + Content + Laptop + iPhone Portrait Screen">
    <p:spTree>
      <p:nvGrpSpPr>
        <p:cNvPr id="1" name=""/>
        <p:cNvGrpSpPr/>
        <p:nvPr/>
      </p:nvGrpSpPr>
      <p:grpSpPr>
        <a:xfrm>
          <a:off x="0" y="0"/>
          <a:ext cx="0" cy="0"/>
          <a:chOff x="0" y="0"/>
          <a:chExt cx="0" cy="0"/>
        </a:xfrm>
      </p:grpSpPr>
      <p:sp>
        <p:nvSpPr>
          <p:cNvPr id="17" name="Graphic 5">
            <a:extLst>
              <a:ext uri="{FF2B5EF4-FFF2-40B4-BE49-F238E27FC236}">
                <a16:creationId xmlns:a16="http://schemas.microsoft.com/office/drawing/2014/main" id="{69AA0E26-AF4E-4A7A-8AA0-390EB9D55140}"/>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11" name="Rectangle 10">
            <a:extLst>
              <a:ext uri="{FF2B5EF4-FFF2-40B4-BE49-F238E27FC236}">
                <a16:creationId xmlns:a16="http://schemas.microsoft.com/office/drawing/2014/main" id="{3119669C-8FCF-4773-B035-FCD97A21B6F8}"/>
              </a:ext>
            </a:extLst>
          </p:cNvPr>
          <p:cNvSpPr/>
          <p:nvPr userDrawn="1"/>
        </p:nvSpPr>
        <p:spPr>
          <a:xfrm>
            <a:off x="4585335" y="883599"/>
            <a:ext cx="6012180" cy="38328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E33645F3-4510-4E4A-8AA7-09F987F1156C}"/>
              </a:ext>
            </a:extLst>
          </p:cNvPr>
          <p:cNvSpPr/>
          <p:nvPr userDrawn="1"/>
        </p:nvSpPr>
        <p:spPr>
          <a:xfrm>
            <a:off x="9708137" y="2008153"/>
            <a:ext cx="1889759" cy="4032122"/>
          </a:xfrm>
          <a:prstGeom prst="roundRect">
            <a:avLst>
              <a:gd name="adj" fmla="val 97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74A8E270-E457-43A9-A52B-D3CD803A96FB}"/>
              </a:ext>
            </a:extLst>
          </p:cNvPr>
          <p:cNvPicPr>
            <a:picLocks noChangeAspect="1"/>
          </p:cNvPicPr>
          <p:nvPr userDrawn="1"/>
        </p:nvPicPr>
        <p:blipFill>
          <a:blip r:embed="rId2"/>
          <a:stretch>
            <a:fillRect/>
          </a:stretch>
        </p:blipFill>
        <p:spPr>
          <a:xfrm>
            <a:off x="3429315" y="114300"/>
            <a:ext cx="8334060" cy="5465652"/>
          </a:xfrm>
          <a:prstGeom prst="rect">
            <a:avLst/>
          </a:prstGeom>
        </p:spPr>
      </p:pic>
      <p:sp>
        <p:nvSpPr>
          <p:cNvPr id="13" name="Picture Placeholder 30">
            <a:extLst>
              <a:ext uri="{FF2B5EF4-FFF2-40B4-BE49-F238E27FC236}">
                <a16:creationId xmlns:a16="http://schemas.microsoft.com/office/drawing/2014/main" id="{1E93E383-5322-454B-8683-45003F813DB2}"/>
              </a:ext>
            </a:extLst>
          </p:cNvPr>
          <p:cNvSpPr>
            <a:spLocks noGrp="1"/>
          </p:cNvSpPr>
          <p:nvPr>
            <p:ph type="pic" sz="quarter" idx="11"/>
          </p:nvPr>
        </p:nvSpPr>
        <p:spPr>
          <a:xfrm>
            <a:off x="4660492" y="939558"/>
            <a:ext cx="5880502" cy="3691776"/>
          </a:xfrm>
          <a:custGeom>
            <a:avLst/>
            <a:gdLst>
              <a:gd name="connsiteX0" fmla="*/ 0 w 5880502"/>
              <a:gd name="connsiteY0" fmla="*/ 0 h 3691776"/>
              <a:gd name="connsiteX1" fmla="*/ 5880502 w 5880502"/>
              <a:gd name="connsiteY1" fmla="*/ 0 h 3691776"/>
              <a:gd name="connsiteX2" fmla="*/ 5880502 w 5880502"/>
              <a:gd name="connsiteY2" fmla="*/ 998935 h 3691776"/>
              <a:gd name="connsiteX3" fmla="*/ 5288371 w 5880502"/>
              <a:gd name="connsiteY3" fmla="*/ 998935 h 3691776"/>
              <a:gd name="connsiteX4" fmla="*/ 5266939 w 5880502"/>
              <a:gd name="connsiteY4" fmla="*/ 998935 h 3691776"/>
              <a:gd name="connsiteX5" fmla="*/ 5266939 w 5880502"/>
              <a:gd name="connsiteY5" fmla="*/ 1000850 h 3691776"/>
              <a:gd name="connsiteX6" fmla="*/ 5225024 w 5880502"/>
              <a:gd name="connsiteY6" fmla="*/ 1004595 h 3691776"/>
              <a:gd name="connsiteX7" fmla="*/ 5173116 w 5880502"/>
              <a:gd name="connsiteY7" fmla="*/ 1018260 h 3691776"/>
              <a:gd name="connsiteX8" fmla="*/ 5161379 w 5880502"/>
              <a:gd name="connsiteY8" fmla="*/ 1023426 h 3691776"/>
              <a:gd name="connsiteX9" fmla="*/ 5146357 w 5880502"/>
              <a:gd name="connsiteY9" fmla="*/ 1028089 h 3691776"/>
              <a:gd name="connsiteX10" fmla="*/ 5127371 w 5880502"/>
              <a:gd name="connsiteY10" fmla="*/ 1038394 h 3691776"/>
              <a:gd name="connsiteX11" fmla="*/ 5125382 w 5880502"/>
              <a:gd name="connsiteY11" fmla="*/ 1039270 h 3691776"/>
              <a:gd name="connsiteX12" fmla="*/ 5124473 w 5880502"/>
              <a:gd name="connsiteY12" fmla="*/ 1039967 h 3691776"/>
              <a:gd name="connsiteX13" fmla="*/ 5095346 w 5880502"/>
              <a:gd name="connsiteY13" fmla="*/ 1055777 h 3691776"/>
              <a:gd name="connsiteX14" fmla="*/ 4962947 w 5880502"/>
              <a:gd name="connsiteY14" fmla="*/ 1304790 h 3691776"/>
              <a:gd name="connsiteX15" fmla="*/ 4962947 w 5880502"/>
              <a:gd name="connsiteY15" fmla="*/ 1558529 h 3691776"/>
              <a:gd name="connsiteX16" fmla="*/ 4954204 w 5880502"/>
              <a:gd name="connsiteY16" fmla="*/ 1558529 h 3691776"/>
              <a:gd name="connsiteX17" fmla="*/ 4947377 w 5880502"/>
              <a:gd name="connsiteY17" fmla="*/ 1565356 h 3691776"/>
              <a:gd name="connsiteX18" fmla="*/ 4947377 w 5880502"/>
              <a:gd name="connsiteY18" fmla="*/ 1708864 h 3691776"/>
              <a:gd name="connsiteX19" fmla="*/ 4954204 w 5880502"/>
              <a:gd name="connsiteY19" fmla="*/ 1715691 h 3691776"/>
              <a:gd name="connsiteX20" fmla="*/ 4962947 w 5880502"/>
              <a:gd name="connsiteY20" fmla="*/ 1715691 h 3691776"/>
              <a:gd name="connsiteX21" fmla="*/ 4962947 w 5880502"/>
              <a:gd name="connsiteY21" fmla="*/ 1856244 h 3691776"/>
              <a:gd name="connsiteX22" fmla="*/ 4952166 w 5880502"/>
              <a:gd name="connsiteY22" fmla="*/ 1860710 h 3691776"/>
              <a:gd name="connsiteX23" fmla="*/ 4947377 w 5880502"/>
              <a:gd name="connsiteY23" fmla="*/ 1872272 h 3691776"/>
              <a:gd name="connsiteX24" fmla="*/ 4947377 w 5880502"/>
              <a:gd name="connsiteY24" fmla="*/ 2139870 h 3691776"/>
              <a:gd name="connsiteX25" fmla="*/ 4952166 w 5880502"/>
              <a:gd name="connsiteY25" fmla="*/ 2151433 h 3691776"/>
              <a:gd name="connsiteX26" fmla="*/ 4962947 w 5880502"/>
              <a:gd name="connsiteY26" fmla="*/ 2155898 h 3691776"/>
              <a:gd name="connsiteX27" fmla="*/ 4962947 w 5880502"/>
              <a:gd name="connsiteY27" fmla="*/ 2236209 h 3691776"/>
              <a:gd name="connsiteX28" fmla="*/ 4952166 w 5880502"/>
              <a:gd name="connsiteY28" fmla="*/ 2240675 h 3691776"/>
              <a:gd name="connsiteX29" fmla="*/ 4947377 w 5880502"/>
              <a:gd name="connsiteY29" fmla="*/ 2252237 h 3691776"/>
              <a:gd name="connsiteX30" fmla="*/ 4947377 w 5880502"/>
              <a:gd name="connsiteY30" fmla="*/ 2518489 h 3691776"/>
              <a:gd name="connsiteX31" fmla="*/ 4952166 w 5880502"/>
              <a:gd name="connsiteY31" fmla="*/ 2530052 h 3691776"/>
              <a:gd name="connsiteX32" fmla="*/ 4962947 w 5880502"/>
              <a:gd name="connsiteY32" fmla="*/ 2534517 h 3691776"/>
              <a:gd name="connsiteX33" fmla="*/ 4962947 w 5880502"/>
              <a:gd name="connsiteY33" fmla="*/ 3691776 h 3691776"/>
              <a:gd name="connsiteX34" fmla="*/ 0 w 5880502"/>
              <a:gd name="connsiteY34" fmla="*/ 3691776 h 369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880502" h="3691776">
                <a:moveTo>
                  <a:pt x="0" y="0"/>
                </a:moveTo>
                <a:lnTo>
                  <a:pt x="5880502" y="0"/>
                </a:lnTo>
                <a:lnTo>
                  <a:pt x="5880502" y="998935"/>
                </a:lnTo>
                <a:lnTo>
                  <a:pt x="5288371" y="998935"/>
                </a:lnTo>
                <a:lnTo>
                  <a:pt x="5266939" y="998935"/>
                </a:lnTo>
                <a:lnTo>
                  <a:pt x="5266939" y="1000850"/>
                </a:lnTo>
                <a:lnTo>
                  <a:pt x="5225024" y="1004595"/>
                </a:lnTo>
                <a:cubicBezTo>
                  <a:pt x="5207120" y="1007842"/>
                  <a:pt x="5189770" y="1012439"/>
                  <a:pt x="5173116" y="1018260"/>
                </a:cubicBezTo>
                <a:lnTo>
                  <a:pt x="5161379" y="1023426"/>
                </a:lnTo>
                <a:lnTo>
                  <a:pt x="5146357" y="1028089"/>
                </a:lnTo>
                <a:lnTo>
                  <a:pt x="5127371" y="1038394"/>
                </a:lnTo>
                <a:lnTo>
                  <a:pt x="5125382" y="1039270"/>
                </a:lnTo>
                <a:lnTo>
                  <a:pt x="5124473" y="1039967"/>
                </a:lnTo>
                <a:lnTo>
                  <a:pt x="5095346" y="1055777"/>
                </a:lnTo>
                <a:cubicBezTo>
                  <a:pt x="5015466" y="1109743"/>
                  <a:pt x="4962947" y="1201133"/>
                  <a:pt x="4962947" y="1304790"/>
                </a:cubicBezTo>
                <a:lnTo>
                  <a:pt x="4962947" y="1558529"/>
                </a:lnTo>
                <a:lnTo>
                  <a:pt x="4954204" y="1558529"/>
                </a:lnTo>
                <a:cubicBezTo>
                  <a:pt x="4950434" y="1558529"/>
                  <a:pt x="4947377" y="1561586"/>
                  <a:pt x="4947377" y="1565356"/>
                </a:cubicBezTo>
                <a:lnTo>
                  <a:pt x="4947377" y="1708864"/>
                </a:lnTo>
                <a:cubicBezTo>
                  <a:pt x="4947377" y="1712634"/>
                  <a:pt x="4950434" y="1715691"/>
                  <a:pt x="4954204" y="1715691"/>
                </a:cubicBezTo>
                <a:lnTo>
                  <a:pt x="4962947" y="1715691"/>
                </a:lnTo>
                <a:lnTo>
                  <a:pt x="4962947" y="1856244"/>
                </a:lnTo>
                <a:lnTo>
                  <a:pt x="4952166" y="1860710"/>
                </a:lnTo>
                <a:cubicBezTo>
                  <a:pt x="4949207" y="1863669"/>
                  <a:pt x="4947377" y="1867757"/>
                  <a:pt x="4947377" y="1872272"/>
                </a:cubicBezTo>
                <a:lnTo>
                  <a:pt x="4947377" y="2139870"/>
                </a:lnTo>
                <a:cubicBezTo>
                  <a:pt x="4947377" y="2144386"/>
                  <a:pt x="4949207" y="2148474"/>
                  <a:pt x="4952166" y="2151433"/>
                </a:cubicBezTo>
                <a:lnTo>
                  <a:pt x="4962947" y="2155898"/>
                </a:lnTo>
                <a:lnTo>
                  <a:pt x="4962947" y="2236209"/>
                </a:lnTo>
                <a:lnTo>
                  <a:pt x="4952166" y="2240675"/>
                </a:lnTo>
                <a:cubicBezTo>
                  <a:pt x="4949207" y="2243634"/>
                  <a:pt x="4947377" y="2247722"/>
                  <a:pt x="4947377" y="2252237"/>
                </a:cubicBezTo>
                <a:lnTo>
                  <a:pt x="4947377" y="2518489"/>
                </a:lnTo>
                <a:cubicBezTo>
                  <a:pt x="4947377" y="2523005"/>
                  <a:pt x="4949207" y="2527093"/>
                  <a:pt x="4952166" y="2530052"/>
                </a:cubicBezTo>
                <a:lnTo>
                  <a:pt x="4962947" y="2534517"/>
                </a:lnTo>
                <a:lnTo>
                  <a:pt x="4962947" y="3691776"/>
                </a:lnTo>
                <a:lnTo>
                  <a:pt x="0" y="3691776"/>
                </a:lnTo>
                <a:close/>
              </a:path>
            </a:pathLst>
          </a:cu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dirty="0"/>
          </a:p>
        </p:txBody>
      </p:sp>
      <p:pic>
        <p:nvPicPr>
          <p:cNvPr id="15" name="Picture 14">
            <a:extLst>
              <a:ext uri="{FF2B5EF4-FFF2-40B4-BE49-F238E27FC236}">
                <a16:creationId xmlns:a16="http://schemas.microsoft.com/office/drawing/2014/main" id="{CD406687-080A-4CA0-BF63-4B694D9141EB}"/>
              </a:ext>
            </a:extLst>
          </p:cNvPr>
          <p:cNvPicPr>
            <a:picLocks noChangeAspect="1"/>
          </p:cNvPicPr>
          <p:nvPr userDrawn="1"/>
        </p:nvPicPr>
        <p:blipFill>
          <a:blip r:embed="rId3"/>
          <a:stretch>
            <a:fillRect/>
          </a:stretch>
        </p:blipFill>
        <p:spPr>
          <a:xfrm>
            <a:off x="8914797" y="1685354"/>
            <a:ext cx="3461200" cy="4886400"/>
          </a:xfrm>
          <a:prstGeom prst="rect">
            <a:avLst/>
          </a:prstGeom>
        </p:spPr>
      </p:pic>
      <p:sp>
        <p:nvSpPr>
          <p:cNvPr id="16" name="Picture Placeholder 12">
            <a:extLst>
              <a:ext uri="{FF2B5EF4-FFF2-40B4-BE49-F238E27FC236}">
                <a16:creationId xmlns:a16="http://schemas.microsoft.com/office/drawing/2014/main" id="{FF6A70AA-F231-4A6D-B429-EACD995FA89B}"/>
              </a:ext>
            </a:extLst>
          </p:cNvPr>
          <p:cNvSpPr>
            <a:spLocks noGrp="1"/>
          </p:cNvSpPr>
          <p:nvPr>
            <p:ph type="pic" sz="quarter" idx="14"/>
          </p:nvPr>
        </p:nvSpPr>
        <p:spPr>
          <a:xfrm>
            <a:off x="9741072" y="2059690"/>
            <a:ext cx="1808650" cy="3912520"/>
          </a:xfrm>
          <a:custGeom>
            <a:avLst/>
            <a:gdLst>
              <a:gd name="connsiteX0" fmla="*/ 270671 w 2538413"/>
              <a:gd name="connsiteY0" fmla="*/ 0 h 5491163"/>
              <a:gd name="connsiteX1" fmla="*/ 560784 w 2538413"/>
              <a:gd name="connsiteY1" fmla="*/ 0 h 5491163"/>
              <a:gd name="connsiteX2" fmla="*/ 560784 w 2538413"/>
              <a:gd name="connsiteY2" fmla="*/ 42568 h 5491163"/>
              <a:gd name="connsiteX3" fmla="*/ 723005 w 2538413"/>
              <a:gd name="connsiteY3" fmla="*/ 204789 h 5491163"/>
              <a:gd name="connsiteX4" fmla="*/ 1817788 w 2538413"/>
              <a:gd name="connsiteY4" fmla="*/ 204789 h 5491163"/>
              <a:gd name="connsiteX5" fmla="*/ 1980009 w 2538413"/>
              <a:gd name="connsiteY5" fmla="*/ 42568 h 5491163"/>
              <a:gd name="connsiteX6" fmla="*/ 1980009 w 2538413"/>
              <a:gd name="connsiteY6" fmla="*/ 0 h 5491163"/>
              <a:gd name="connsiteX7" fmla="*/ 2267742 w 2538413"/>
              <a:gd name="connsiteY7" fmla="*/ 0 h 5491163"/>
              <a:gd name="connsiteX8" fmla="*/ 2538413 w 2538413"/>
              <a:gd name="connsiteY8" fmla="*/ 270671 h 5491163"/>
              <a:gd name="connsiteX9" fmla="*/ 2538413 w 2538413"/>
              <a:gd name="connsiteY9" fmla="*/ 5220492 h 5491163"/>
              <a:gd name="connsiteX10" fmla="*/ 2267742 w 2538413"/>
              <a:gd name="connsiteY10" fmla="*/ 5491163 h 5491163"/>
              <a:gd name="connsiteX11" fmla="*/ 270671 w 2538413"/>
              <a:gd name="connsiteY11" fmla="*/ 5491163 h 5491163"/>
              <a:gd name="connsiteX12" fmla="*/ 0 w 2538413"/>
              <a:gd name="connsiteY12" fmla="*/ 5220492 h 5491163"/>
              <a:gd name="connsiteX13" fmla="*/ 0 w 2538413"/>
              <a:gd name="connsiteY13" fmla="*/ 270671 h 5491163"/>
              <a:gd name="connsiteX14" fmla="*/ 270671 w 2538413"/>
              <a:gd name="connsiteY14" fmla="*/ 0 h 549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8413" h="5491163">
                <a:moveTo>
                  <a:pt x="270671" y="0"/>
                </a:moveTo>
                <a:lnTo>
                  <a:pt x="560784" y="0"/>
                </a:lnTo>
                <a:lnTo>
                  <a:pt x="560784" y="42568"/>
                </a:lnTo>
                <a:cubicBezTo>
                  <a:pt x="560784" y="132160"/>
                  <a:pt x="633413" y="204789"/>
                  <a:pt x="723005" y="204789"/>
                </a:cubicBezTo>
                <a:lnTo>
                  <a:pt x="1817788" y="204789"/>
                </a:lnTo>
                <a:cubicBezTo>
                  <a:pt x="1907380" y="204789"/>
                  <a:pt x="1980009" y="132160"/>
                  <a:pt x="1980009" y="42568"/>
                </a:cubicBezTo>
                <a:lnTo>
                  <a:pt x="1980009" y="0"/>
                </a:lnTo>
                <a:lnTo>
                  <a:pt x="2267742" y="0"/>
                </a:lnTo>
                <a:cubicBezTo>
                  <a:pt x="2417229" y="0"/>
                  <a:pt x="2538413" y="121184"/>
                  <a:pt x="2538413" y="270671"/>
                </a:cubicBezTo>
                <a:lnTo>
                  <a:pt x="2538413" y="5220492"/>
                </a:lnTo>
                <a:cubicBezTo>
                  <a:pt x="2538413" y="5369979"/>
                  <a:pt x="2417229" y="5491163"/>
                  <a:pt x="2267742" y="5491163"/>
                </a:cubicBezTo>
                <a:lnTo>
                  <a:pt x="270671" y="5491163"/>
                </a:lnTo>
                <a:cubicBezTo>
                  <a:pt x="121184" y="5491163"/>
                  <a:pt x="0" y="5369979"/>
                  <a:pt x="0" y="5220492"/>
                </a:cubicBezTo>
                <a:lnTo>
                  <a:pt x="0" y="270671"/>
                </a:lnTo>
                <a:cubicBezTo>
                  <a:pt x="0" y="121184"/>
                  <a:pt x="121184" y="0"/>
                  <a:pt x="270671" y="0"/>
                </a:cubicBezTo>
                <a:close/>
              </a:path>
            </a:pathLst>
          </a:cu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dirty="0"/>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40" y="438149"/>
            <a:ext cx="3675060" cy="1647783"/>
          </a:xfrm>
        </p:spPr>
        <p:txBody>
          <a:bodyPr anchor="b"/>
          <a:lstStyle>
            <a:lvl1pPr>
              <a:defRPr/>
            </a:lvl1pPr>
          </a:lstStyle>
          <a:p>
            <a:r>
              <a:rPr lang="en-GB" dirty="0"/>
              <a:t>Click to edit </a:t>
            </a:r>
            <a:br>
              <a:rPr lang="en-GB" dirty="0"/>
            </a:br>
            <a:r>
              <a:rPr lang="en-GB" dirty="0"/>
              <a:t>Master title style</a:t>
            </a:r>
            <a:br>
              <a:rPr lang="en-GB" dirty="0"/>
            </a:br>
            <a:r>
              <a:rPr lang="en-GB" dirty="0"/>
              <a:t>Title can span up to 4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860632"/>
            <a:ext cx="3417886" cy="348460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Graphic 8">
            <a:extLst>
              <a:ext uri="{FF2B5EF4-FFF2-40B4-BE49-F238E27FC236}">
                <a16:creationId xmlns:a16="http://schemas.microsoft.com/office/drawing/2014/main" id="{C7C3D6DE-4013-484D-909C-342898E0D8A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5939" y="2314307"/>
            <a:ext cx="608012" cy="317951"/>
          </a:xfrm>
          <a:prstGeom prst="rect">
            <a:avLst/>
          </a:prstGeom>
        </p:spPr>
      </p:pic>
      <p:sp>
        <p:nvSpPr>
          <p:cNvPr id="3" name="Footer Placeholder 2">
            <a:extLst>
              <a:ext uri="{FF2B5EF4-FFF2-40B4-BE49-F238E27FC236}">
                <a16:creationId xmlns:a16="http://schemas.microsoft.com/office/drawing/2014/main" id="{3DEA6459-1847-45E0-B3BD-B1365E2430F5}"/>
              </a:ext>
            </a:extLst>
          </p:cNvPr>
          <p:cNvSpPr>
            <a:spLocks noGrp="1"/>
          </p:cNvSpPr>
          <p:nvPr>
            <p:ph type="ftr" sz="quarter" idx="12"/>
          </p:nvPr>
        </p:nvSpPr>
        <p:spPr/>
        <p:txBody>
          <a:bodyPr/>
          <a:lstStyle/>
          <a:p>
            <a:r>
              <a:rPr lang="en-GB"/>
              <a:t>Copyright© 2019 Sinch. All rights reserved. NDA Confidential.</a:t>
            </a:r>
            <a:endParaRPr lang="en-GB" dirty="0"/>
          </a:p>
        </p:txBody>
      </p:sp>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dirty="0"/>
          </a:p>
        </p:txBody>
      </p:sp>
    </p:spTree>
    <p:extLst>
      <p:ext uri="{BB962C8B-B14F-4D97-AF65-F5344CB8AC3E}">
        <p14:creationId xmlns:p14="http://schemas.microsoft.com/office/powerpoint/2010/main" val="100695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itle + Content + Laptop + iPhone Landscape Screen">
    <p:spTree>
      <p:nvGrpSpPr>
        <p:cNvPr id="1" name=""/>
        <p:cNvGrpSpPr/>
        <p:nvPr/>
      </p:nvGrpSpPr>
      <p:grpSpPr>
        <a:xfrm>
          <a:off x="0" y="0"/>
          <a:ext cx="0" cy="0"/>
          <a:chOff x="0" y="0"/>
          <a:chExt cx="0" cy="0"/>
        </a:xfrm>
      </p:grpSpPr>
      <p:sp>
        <p:nvSpPr>
          <p:cNvPr id="17" name="Graphic 5">
            <a:extLst>
              <a:ext uri="{FF2B5EF4-FFF2-40B4-BE49-F238E27FC236}">
                <a16:creationId xmlns:a16="http://schemas.microsoft.com/office/drawing/2014/main" id="{69AA0E26-AF4E-4A7A-8AA0-390EB9D55140}"/>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32" name="Rectangle 31">
            <a:extLst>
              <a:ext uri="{FF2B5EF4-FFF2-40B4-BE49-F238E27FC236}">
                <a16:creationId xmlns:a16="http://schemas.microsoft.com/office/drawing/2014/main" id="{F7A01B6C-A46B-41FD-A5F2-F4F4CBA0A280}"/>
              </a:ext>
            </a:extLst>
          </p:cNvPr>
          <p:cNvSpPr/>
          <p:nvPr userDrawn="1"/>
        </p:nvSpPr>
        <p:spPr>
          <a:xfrm>
            <a:off x="4590255" y="915550"/>
            <a:ext cx="6012180" cy="38328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6145568D-3CBD-45CD-B291-D9DDF36EBD58}"/>
              </a:ext>
            </a:extLst>
          </p:cNvPr>
          <p:cNvSpPr/>
          <p:nvPr userDrawn="1"/>
        </p:nvSpPr>
        <p:spPr>
          <a:xfrm>
            <a:off x="4585335" y="885825"/>
            <a:ext cx="6012180" cy="38328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Rounded Corners 35">
            <a:extLst>
              <a:ext uri="{FF2B5EF4-FFF2-40B4-BE49-F238E27FC236}">
                <a16:creationId xmlns:a16="http://schemas.microsoft.com/office/drawing/2014/main" id="{68E8852D-E991-4051-949A-9E2C910F98F4}"/>
              </a:ext>
            </a:extLst>
          </p:cNvPr>
          <p:cNvSpPr/>
          <p:nvPr userDrawn="1"/>
        </p:nvSpPr>
        <p:spPr>
          <a:xfrm rot="16200000">
            <a:off x="8638925" y="3079560"/>
            <a:ext cx="1889759" cy="4032122"/>
          </a:xfrm>
          <a:prstGeom prst="roundRect">
            <a:avLst>
              <a:gd name="adj" fmla="val 97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a:extLst>
              <a:ext uri="{FF2B5EF4-FFF2-40B4-BE49-F238E27FC236}">
                <a16:creationId xmlns:a16="http://schemas.microsoft.com/office/drawing/2014/main" id="{854D9787-861F-4C09-81C2-11137837AE55}"/>
              </a:ext>
            </a:extLst>
          </p:cNvPr>
          <p:cNvPicPr>
            <a:picLocks noChangeAspect="1"/>
          </p:cNvPicPr>
          <p:nvPr userDrawn="1"/>
        </p:nvPicPr>
        <p:blipFill>
          <a:blip r:embed="rId2"/>
          <a:stretch>
            <a:fillRect/>
          </a:stretch>
        </p:blipFill>
        <p:spPr>
          <a:xfrm>
            <a:off x="3429315" y="116526"/>
            <a:ext cx="8334060" cy="5465652"/>
          </a:xfrm>
          <a:prstGeom prst="rect">
            <a:avLst/>
          </a:prstGeom>
        </p:spPr>
      </p:pic>
      <p:sp>
        <p:nvSpPr>
          <p:cNvPr id="35" name="Picture Placeholder 22">
            <a:extLst>
              <a:ext uri="{FF2B5EF4-FFF2-40B4-BE49-F238E27FC236}">
                <a16:creationId xmlns:a16="http://schemas.microsoft.com/office/drawing/2014/main" id="{C3274F3F-65ED-4851-A274-AD9D4FE59224}"/>
              </a:ext>
            </a:extLst>
          </p:cNvPr>
          <p:cNvSpPr>
            <a:spLocks noGrp="1"/>
          </p:cNvSpPr>
          <p:nvPr>
            <p:ph type="pic" sz="quarter" idx="15"/>
          </p:nvPr>
        </p:nvSpPr>
        <p:spPr>
          <a:xfrm>
            <a:off x="4660492" y="941784"/>
            <a:ext cx="5880502" cy="3691776"/>
          </a:xfrm>
          <a:custGeom>
            <a:avLst/>
            <a:gdLst>
              <a:gd name="connsiteX0" fmla="*/ 0 w 5880502"/>
              <a:gd name="connsiteY0" fmla="*/ 0 h 3691776"/>
              <a:gd name="connsiteX1" fmla="*/ 5880502 w 5880502"/>
              <a:gd name="connsiteY1" fmla="*/ 0 h 3691776"/>
              <a:gd name="connsiteX2" fmla="*/ 5880502 w 5880502"/>
              <a:gd name="connsiteY2" fmla="*/ 3102818 h 3691776"/>
              <a:gd name="connsiteX3" fmla="*/ 5874588 w 5880502"/>
              <a:gd name="connsiteY3" fmla="*/ 3102818 h 3691776"/>
              <a:gd name="connsiteX4" fmla="*/ 5860200 w 5880502"/>
              <a:gd name="connsiteY4" fmla="*/ 3110224 h 3691776"/>
              <a:gd name="connsiteX5" fmla="*/ 5851737 w 5880502"/>
              <a:gd name="connsiteY5" fmla="*/ 3113609 h 3691776"/>
              <a:gd name="connsiteX6" fmla="*/ 5783606 w 5880502"/>
              <a:gd name="connsiteY6" fmla="*/ 3113821 h 3691776"/>
              <a:gd name="connsiteX7" fmla="*/ 5761601 w 5880502"/>
              <a:gd name="connsiteY7" fmla="*/ 3103030 h 3691776"/>
              <a:gd name="connsiteX8" fmla="*/ 5499234 w 5880502"/>
              <a:gd name="connsiteY8" fmla="*/ 3102818 h 3691776"/>
              <a:gd name="connsiteX9" fmla="*/ 5481673 w 5880502"/>
              <a:gd name="connsiteY9" fmla="*/ 3114456 h 3691776"/>
              <a:gd name="connsiteX10" fmla="*/ 5462630 w 5880502"/>
              <a:gd name="connsiteY10" fmla="*/ 3113609 h 3691776"/>
              <a:gd name="connsiteX11" fmla="*/ 3225318 w 5880502"/>
              <a:gd name="connsiteY11" fmla="*/ 3114032 h 3691776"/>
              <a:gd name="connsiteX12" fmla="*/ 3116139 w 5880502"/>
              <a:gd name="connsiteY12" fmla="*/ 3124823 h 3691776"/>
              <a:gd name="connsiteX13" fmla="*/ 2899687 w 5880502"/>
              <a:gd name="connsiteY13" fmla="*/ 3300440 h 3691776"/>
              <a:gd name="connsiteX14" fmla="*/ 2871334 w 5880502"/>
              <a:gd name="connsiteY14" fmla="*/ 3469286 h 3691776"/>
              <a:gd name="connsiteX15" fmla="*/ 2871654 w 5880502"/>
              <a:gd name="connsiteY15" fmla="*/ 3691776 h 3691776"/>
              <a:gd name="connsiteX16" fmla="*/ 0 w 5880502"/>
              <a:gd name="connsiteY16" fmla="*/ 3691776 h 369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80502" h="3691776">
                <a:moveTo>
                  <a:pt x="0" y="0"/>
                </a:moveTo>
                <a:lnTo>
                  <a:pt x="5880502" y="0"/>
                </a:lnTo>
                <a:lnTo>
                  <a:pt x="5880502" y="3102818"/>
                </a:lnTo>
                <a:lnTo>
                  <a:pt x="5874588" y="3102818"/>
                </a:lnTo>
                <a:cubicBezTo>
                  <a:pt x="5868452" y="3102818"/>
                  <a:pt x="5862951" y="3102607"/>
                  <a:pt x="5860200" y="3110224"/>
                </a:cubicBezTo>
                <a:cubicBezTo>
                  <a:pt x="5859565" y="3112128"/>
                  <a:pt x="5854699" y="3113609"/>
                  <a:pt x="5851737" y="3113609"/>
                </a:cubicBezTo>
                <a:cubicBezTo>
                  <a:pt x="5829520" y="3114032"/>
                  <a:pt x="5807304" y="3113821"/>
                  <a:pt x="5783606" y="3113821"/>
                </a:cubicBezTo>
                <a:cubicBezTo>
                  <a:pt x="5782336" y="3100702"/>
                  <a:pt x="5771545" y="3103030"/>
                  <a:pt x="5761601" y="3103030"/>
                </a:cubicBezTo>
                <a:cubicBezTo>
                  <a:pt x="5674216" y="3103030"/>
                  <a:pt x="5586619" y="3103030"/>
                  <a:pt x="5499234" y="3102818"/>
                </a:cubicBezTo>
                <a:cubicBezTo>
                  <a:pt x="5490136" y="3102818"/>
                  <a:pt x="5483153" y="3103665"/>
                  <a:pt x="5481673" y="3114456"/>
                </a:cubicBezTo>
                <a:cubicBezTo>
                  <a:pt x="5474479" y="3114244"/>
                  <a:pt x="5468554" y="3113609"/>
                  <a:pt x="5462630" y="3113609"/>
                </a:cubicBezTo>
                <a:cubicBezTo>
                  <a:pt x="4717000" y="3113609"/>
                  <a:pt x="3971159" y="3113398"/>
                  <a:pt x="3225318" y="3114032"/>
                </a:cubicBezTo>
                <a:cubicBezTo>
                  <a:pt x="3188924" y="3114032"/>
                  <a:pt x="3151897" y="3117629"/>
                  <a:pt x="3116139" y="3124823"/>
                </a:cubicBezTo>
                <a:cubicBezTo>
                  <a:pt x="3013731" y="3145348"/>
                  <a:pt x="2938830" y="3201629"/>
                  <a:pt x="2899687" y="3300440"/>
                </a:cubicBezTo>
                <a:cubicBezTo>
                  <a:pt x="2878105" y="3354606"/>
                  <a:pt x="2871334" y="3411311"/>
                  <a:pt x="2871334" y="3469286"/>
                </a:cubicBezTo>
                <a:lnTo>
                  <a:pt x="2871654" y="3691776"/>
                </a:lnTo>
                <a:lnTo>
                  <a:pt x="0" y="3691776"/>
                </a:lnTo>
                <a:close/>
              </a:path>
            </a:pathLst>
          </a:cu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dirty="0"/>
          </a:p>
        </p:txBody>
      </p:sp>
      <p:pic>
        <p:nvPicPr>
          <p:cNvPr id="37" name="Picture 36">
            <a:extLst>
              <a:ext uri="{FF2B5EF4-FFF2-40B4-BE49-F238E27FC236}">
                <a16:creationId xmlns:a16="http://schemas.microsoft.com/office/drawing/2014/main" id="{3C55E9BA-1C1B-4E14-A0F0-B5AB305AE484}"/>
              </a:ext>
            </a:extLst>
          </p:cNvPr>
          <p:cNvPicPr>
            <a:picLocks noChangeAspect="1"/>
          </p:cNvPicPr>
          <p:nvPr userDrawn="1"/>
        </p:nvPicPr>
        <p:blipFill>
          <a:blip r:embed="rId3"/>
          <a:stretch>
            <a:fillRect/>
          </a:stretch>
        </p:blipFill>
        <p:spPr>
          <a:xfrm rot="5400000">
            <a:off x="7755954" y="2633371"/>
            <a:ext cx="3461200" cy="4886400"/>
          </a:xfrm>
          <a:prstGeom prst="rect">
            <a:avLst/>
          </a:prstGeom>
        </p:spPr>
      </p:pic>
      <p:sp>
        <p:nvSpPr>
          <p:cNvPr id="38" name="Picture Placeholder 16">
            <a:extLst>
              <a:ext uri="{FF2B5EF4-FFF2-40B4-BE49-F238E27FC236}">
                <a16:creationId xmlns:a16="http://schemas.microsoft.com/office/drawing/2014/main" id="{C59C7EF3-69FA-49A9-98CD-C9E1E0F43890}"/>
              </a:ext>
            </a:extLst>
          </p:cNvPr>
          <p:cNvSpPr>
            <a:spLocks noGrp="1"/>
          </p:cNvSpPr>
          <p:nvPr>
            <p:ph type="pic" sz="quarter" idx="16"/>
          </p:nvPr>
        </p:nvSpPr>
        <p:spPr>
          <a:xfrm>
            <a:off x="7638464" y="4172402"/>
            <a:ext cx="3912520" cy="1808650"/>
          </a:xfrm>
          <a:custGeom>
            <a:avLst/>
            <a:gdLst>
              <a:gd name="connsiteX0" fmla="*/ 192856 w 3912520"/>
              <a:gd name="connsiteY0" fmla="*/ 0 h 1808650"/>
              <a:gd name="connsiteX1" fmla="*/ 3719664 w 3912520"/>
              <a:gd name="connsiteY1" fmla="*/ 0 h 1808650"/>
              <a:gd name="connsiteX2" fmla="*/ 3912520 w 3912520"/>
              <a:gd name="connsiteY2" fmla="*/ 192856 h 1808650"/>
              <a:gd name="connsiteX3" fmla="*/ 3912520 w 3912520"/>
              <a:gd name="connsiteY3" fmla="*/ 399566 h 1808650"/>
              <a:gd name="connsiteX4" fmla="*/ 3882190 w 3912520"/>
              <a:gd name="connsiteY4" fmla="*/ 399566 h 1808650"/>
              <a:gd name="connsiteX5" fmla="*/ 3766605 w 3912520"/>
              <a:gd name="connsiteY5" fmla="*/ 515150 h 1808650"/>
              <a:gd name="connsiteX6" fmla="*/ 3766605 w 3912520"/>
              <a:gd name="connsiteY6" fmla="*/ 1295196 h 1808650"/>
              <a:gd name="connsiteX7" fmla="*/ 3882190 w 3912520"/>
              <a:gd name="connsiteY7" fmla="*/ 1410781 h 1808650"/>
              <a:gd name="connsiteX8" fmla="*/ 3912520 w 3912520"/>
              <a:gd name="connsiteY8" fmla="*/ 1410781 h 1808650"/>
              <a:gd name="connsiteX9" fmla="*/ 3912520 w 3912520"/>
              <a:gd name="connsiteY9" fmla="*/ 1615794 h 1808650"/>
              <a:gd name="connsiteX10" fmla="*/ 3719664 w 3912520"/>
              <a:gd name="connsiteY10" fmla="*/ 1808650 h 1808650"/>
              <a:gd name="connsiteX11" fmla="*/ 192856 w 3912520"/>
              <a:gd name="connsiteY11" fmla="*/ 1808650 h 1808650"/>
              <a:gd name="connsiteX12" fmla="*/ 0 w 3912520"/>
              <a:gd name="connsiteY12" fmla="*/ 1615794 h 1808650"/>
              <a:gd name="connsiteX13" fmla="*/ 0 w 3912520"/>
              <a:gd name="connsiteY13" fmla="*/ 192856 h 1808650"/>
              <a:gd name="connsiteX14" fmla="*/ 192856 w 3912520"/>
              <a:gd name="connsiteY14" fmla="*/ 0 h 180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12520" h="1808650">
                <a:moveTo>
                  <a:pt x="192856" y="0"/>
                </a:moveTo>
                <a:lnTo>
                  <a:pt x="3719664" y="0"/>
                </a:lnTo>
                <a:cubicBezTo>
                  <a:pt x="3826175" y="0"/>
                  <a:pt x="3912520" y="86345"/>
                  <a:pt x="3912520" y="192856"/>
                </a:cubicBezTo>
                <a:lnTo>
                  <a:pt x="3912520" y="399566"/>
                </a:lnTo>
                <a:lnTo>
                  <a:pt x="3882190" y="399566"/>
                </a:lnTo>
                <a:cubicBezTo>
                  <a:pt x="3818354" y="399566"/>
                  <a:pt x="3766605" y="451315"/>
                  <a:pt x="3766605" y="515150"/>
                </a:cubicBezTo>
                <a:lnTo>
                  <a:pt x="3766605" y="1295196"/>
                </a:lnTo>
                <a:cubicBezTo>
                  <a:pt x="3766605" y="1359032"/>
                  <a:pt x="3818354" y="1410781"/>
                  <a:pt x="3882190" y="1410781"/>
                </a:cubicBezTo>
                <a:lnTo>
                  <a:pt x="3912520" y="1410781"/>
                </a:lnTo>
                <a:lnTo>
                  <a:pt x="3912520" y="1615794"/>
                </a:lnTo>
                <a:cubicBezTo>
                  <a:pt x="3912520" y="1722305"/>
                  <a:pt x="3826175" y="1808650"/>
                  <a:pt x="3719664" y="1808650"/>
                </a:cubicBezTo>
                <a:lnTo>
                  <a:pt x="192856" y="1808650"/>
                </a:lnTo>
                <a:cubicBezTo>
                  <a:pt x="86345" y="1808650"/>
                  <a:pt x="0" y="1722305"/>
                  <a:pt x="0" y="1615794"/>
                </a:cubicBezTo>
                <a:lnTo>
                  <a:pt x="0" y="192856"/>
                </a:lnTo>
                <a:cubicBezTo>
                  <a:pt x="0" y="86345"/>
                  <a:pt x="86345" y="0"/>
                  <a:pt x="192856" y="0"/>
                </a:cubicBezTo>
                <a:close/>
              </a:path>
            </a:pathLst>
          </a:cu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dirty="0"/>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40" y="438149"/>
            <a:ext cx="3675060" cy="1647783"/>
          </a:xfrm>
        </p:spPr>
        <p:txBody>
          <a:bodyPr anchor="b"/>
          <a:lstStyle>
            <a:lvl1pPr>
              <a:defRPr/>
            </a:lvl1pPr>
          </a:lstStyle>
          <a:p>
            <a:r>
              <a:rPr lang="en-GB" dirty="0"/>
              <a:t>Click to edit </a:t>
            </a:r>
            <a:br>
              <a:rPr lang="en-GB" dirty="0"/>
            </a:br>
            <a:r>
              <a:rPr lang="en-GB" dirty="0"/>
              <a:t>Master title style</a:t>
            </a:r>
            <a:br>
              <a:rPr lang="en-GB" dirty="0"/>
            </a:br>
            <a:r>
              <a:rPr lang="en-GB" dirty="0"/>
              <a:t>Title can span up to 4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860632"/>
            <a:ext cx="3417886" cy="348460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Graphic 8">
            <a:extLst>
              <a:ext uri="{FF2B5EF4-FFF2-40B4-BE49-F238E27FC236}">
                <a16:creationId xmlns:a16="http://schemas.microsoft.com/office/drawing/2014/main" id="{C7C3D6DE-4013-484D-909C-342898E0D8A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5939" y="2314307"/>
            <a:ext cx="608012" cy="317951"/>
          </a:xfrm>
          <a:prstGeom prst="rect">
            <a:avLst/>
          </a:prstGeom>
        </p:spPr>
      </p:pic>
      <p:sp>
        <p:nvSpPr>
          <p:cNvPr id="3" name="Footer Placeholder 2">
            <a:extLst>
              <a:ext uri="{FF2B5EF4-FFF2-40B4-BE49-F238E27FC236}">
                <a16:creationId xmlns:a16="http://schemas.microsoft.com/office/drawing/2014/main" id="{3DEA6459-1847-45E0-B3BD-B1365E2430F5}"/>
              </a:ext>
            </a:extLst>
          </p:cNvPr>
          <p:cNvSpPr>
            <a:spLocks noGrp="1"/>
          </p:cNvSpPr>
          <p:nvPr>
            <p:ph type="ftr" sz="quarter" idx="12"/>
          </p:nvPr>
        </p:nvSpPr>
        <p:spPr/>
        <p:txBody>
          <a:bodyPr/>
          <a:lstStyle/>
          <a:p>
            <a:r>
              <a:rPr lang="en-GB"/>
              <a:t>Copyright© 2019 Sinch. All rights reserved. NDA Confidential.</a:t>
            </a:r>
            <a:endParaRPr lang="en-GB" dirty="0"/>
          </a:p>
        </p:txBody>
      </p:sp>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dirty="0"/>
          </a:p>
        </p:txBody>
      </p:sp>
    </p:spTree>
    <p:extLst>
      <p:ext uri="{BB962C8B-B14F-4D97-AF65-F5344CB8AC3E}">
        <p14:creationId xmlns:p14="http://schemas.microsoft.com/office/powerpoint/2010/main" val="96660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itle + Content + iPad + iPhone Portrait Screen">
    <p:spTree>
      <p:nvGrpSpPr>
        <p:cNvPr id="1" name=""/>
        <p:cNvGrpSpPr/>
        <p:nvPr/>
      </p:nvGrpSpPr>
      <p:grpSpPr>
        <a:xfrm>
          <a:off x="0" y="0"/>
          <a:ext cx="0" cy="0"/>
          <a:chOff x="0" y="0"/>
          <a:chExt cx="0" cy="0"/>
        </a:xfrm>
      </p:grpSpPr>
      <p:sp>
        <p:nvSpPr>
          <p:cNvPr id="17" name="Graphic 5">
            <a:extLst>
              <a:ext uri="{FF2B5EF4-FFF2-40B4-BE49-F238E27FC236}">
                <a16:creationId xmlns:a16="http://schemas.microsoft.com/office/drawing/2014/main" id="{69AA0E26-AF4E-4A7A-8AA0-390EB9D55140}"/>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29" name="Rectangle: Rounded Corners 28">
            <a:extLst>
              <a:ext uri="{FF2B5EF4-FFF2-40B4-BE49-F238E27FC236}">
                <a16:creationId xmlns:a16="http://schemas.microsoft.com/office/drawing/2014/main" id="{8883FED3-585B-43A8-8045-9BEDC061C021}"/>
              </a:ext>
            </a:extLst>
          </p:cNvPr>
          <p:cNvSpPr/>
          <p:nvPr userDrawn="1"/>
        </p:nvSpPr>
        <p:spPr>
          <a:xfrm>
            <a:off x="9708137" y="2019904"/>
            <a:ext cx="1889759" cy="4032122"/>
          </a:xfrm>
          <a:prstGeom prst="roundRect">
            <a:avLst>
              <a:gd name="adj" fmla="val 97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 name="Group 24">
            <a:extLst>
              <a:ext uri="{FF2B5EF4-FFF2-40B4-BE49-F238E27FC236}">
                <a16:creationId xmlns:a16="http://schemas.microsoft.com/office/drawing/2014/main" id="{325D94B8-AA09-4BB7-8D6E-7E83F270ACF5}"/>
              </a:ext>
            </a:extLst>
          </p:cNvPr>
          <p:cNvGrpSpPr/>
          <p:nvPr userDrawn="1"/>
        </p:nvGrpSpPr>
        <p:grpSpPr>
          <a:xfrm>
            <a:off x="4157073" y="-23537"/>
            <a:ext cx="7011388" cy="5927434"/>
            <a:chOff x="4079874" y="0"/>
            <a:chExt cx="8112125" cy="6858000"/>
          </a:xfrm>
        </p:grpSpPr>
        <p:pic>
          <p:nvPicPr>
            <p:cNvPr id="26" name="Picture 25">
              <a:extLst>
                <a:ext uri="{FF2B5EF4-FFF2-40B4-BE49-F238E27FC236}">
                  <a16:creationId xmlns:a16="http://schemas.microsoft.com/office/drawing/2014/main" id="{57995948-8201-4C20-ACC3-009A3C31C017}"/>
                </a:ext>
              </a:extLst>
            </p:cNvPr>
            <p:cNvPicPr>
              <a:picLocks noChangeAspect="1"/>
            </p:cNvPicPr>
            <p:nvPr userDrawn="1"/>
          </p:nvPicPr>
          <p:blipFill rotWithShape="1">
            <a:blip r:embed="rId2"/>
            <a:srcRect l="19863" t="8677" r="17885" b="8677"/>
            <a:stretch/>
          </p:blipFill>
          <p:spPr>
            <a:xfrm>
              <a:off x="4079874" y="0"/>
              <a:ext cx="8112125" cy="6858000"/>
            </a:xfrm>
            <a:prstGeom prst="rect">
              <a:avLst/>
            </a:prstGeom>
          </p:spPr>
        </p:pic>
        <p:sp>
          <p:nvSpPr>
            <p:cNvPr id="27" name="Rectangle 26">
              <a:extLst>
                <a:ext uri="{FF2B5EF4-FFF2-40B4-BE49-F238E27FC236}">
                  <a16:creationId xmlns:a16="http://schemas.microsoft.com/office/drawing/2014/main" id="{7898C9E2-712B-4B68-B992-241039B4C21D}"/>
                </a:ext>
              </a:extLst>
            </p:cNvPr>
            <p:cNvSpPr/>
            <p:nvPr userDrawn="1"/>
          </p:nvSpPr>
          <p:spPr>
            <a:xfrm rot="16200000">
              <a:off x="5645671" y="141478"/>
              <a:ext cx="4726534" cy="659768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Picture Placeholder 17">
            <a:extLst>
              <a:ext uri="{FF2B5EF4-FFF2-40B4-BE49-F238E27FC236}">
                <a16:creationId xmlns:a16="http://schemas.microsoft.com/office/drawing/2014/main" id="{3E30E154-B0E8-4719-A187-203514376A3D}"/>
              </a:ext>
            </a:extLst>
          </p:cNvPr>
          <p:cNvSpPr>
            <a:spLocks noGrp="1"/>
          </p:cNvSpPr>
          <p:nvPr>
            <p:ph type="pic" sz="quarter" idx="15"/>
          </p:nvPr>
        </p:nvSpPr>
        <p:spPr>
          <a:xfrm>
            <a:off x="4715099" y="944793"/>
            <a:ext cx="5666738" cy="3955054"/>
          </a:xfrm>
          <a:custGeom>
            <a:avLst/>
            <a:gdLst>
              <a:gd name="connsiteX0" fmla="*/ 71784 w 5666738"/>
              <a:gd name="connsiteY0" fmla="*/ 0 h 3955054"/>
              <a:gd name="connsiteX1" fmla="*/ 5594954 w 5666738"/>
              <a:gd name="connsiteY1" fmla="*/ 0 h 3955054"/>
              <a:gd name="connsiteX2" fmla="*/ 5666738 w 5666738"/>
              <a:gd name="connsiteY2" fmla="*/ 71784 h 3955054"/>
              <a:gd name="connsiteX3" fmla="*/ 5666738 w 5666738"/>
              <a:gd name="connsiteY3" fmla="*/ 1012005 h 3955054"/>
              <a:gd name="connsiteX4" fmla="*/ 5260278 w 5666738"/>
              <a:gd name="connsiteY4" fmla="*/ 1012069 h 3955054"/>
              <a:gd name="connsiteX5" fmla="*/ 5155331 w 5666738"/>
              <a:gd name="connsiteY5" fmla="*/ 1022648 h 3955054"/>
              <a:gd name="connsiteX6" fmla="*/ 4980561 w 5666738"/>
              <a:gd name="connsiteY6" fmla="*/ 1123363 h 3955054"/>
              <a:gd name="connsiteX7" fmla="*/ 4912431 w 5666738"/>
              <a:gd name="connsiteY7" fmla="*/ 1315483 h 3955054"/>
              <a:gd name="connsiteX8" fmla="*/ 4911796 w 5666738"/>
              <a:gd name="connsiteY8" fmla="*/ 1570233 h 3955054"/>
              <a:gd name="connsiteX9" fmla="*/ 4896984 w 5666738"/>
              <a:gd name="connsiteY9" fmla="*/ 1585890 h 3955054"/>
              <a:gd name="connsiteX10" fmla="*/ 4896984 w 5666738"/>
              <a:gd name="connsiteY10" fmla="*/ 1712842 h 3955054"/>
              <a:gd name="connsiteX11" fmla="*/ 4910103 w 5666738"/>
              <a:gd name="connsiteY11" fmla="*/ 1729981 h 3955054"/>
              <a:gd name="connsiteX12" fmla="*/ 4909891 w 5666738"/>
              <a:gd name="connsiteY12" fmla="*/ 1857779 h 3955054"/>
              <a:gd name="connsiteX13" fmla="*/ 4906506 w 5666738"/>
              <a:gd name="connsiteY13" fmla="*/ 1866242 h 3955054"/>
              <a:gd name="connsiteX14" fmla="*/ 4899100 w 5666738"/>
              <a:gd name="connsiteY14" fmla="*/ 1880630 h 3955054"/>
              <a:gd name="connsiteX15" fmla="*/ 4899100 w 5666738"/>
              <a:gd name="connsiteY15" fmla="*/ 2153576 h 3955054"/>
              <a:gd name="connsiteX16" fmla="*/ 4906506 w 5666738"/>
              <a:gd name="connsiteY16" fmla="*/ 2167964 h 3955054"/>
              <a:gd name="connsiteX17" fmla="*/ 4909891 w 5666738"/>
              <a:gd name="connsiteY17" fmla="*/ 2176428 h 3955054"/>
              <a:gd name="connsiteX18" fmla="*/ 4910103 w 5666738"/>
              <a:gd name="connsiteY18" fmla="*/ 2244558 h 3955054"/>
              <a:gd name="connsiteX19" fmla="*/ 4899312 w 5666738"/>
              <a:gd name="connsiteY19" fmla="*/ 2266563 h 3955054"/>
              <a:gd name="connsiteX20" fmla="*/ 4899100 w 5666738"/>
              <a:gd name="connsiteY20" fmla="*/ 2528930 h 3955054"/>
              <a:gd name="connsiteX21" fmla="*/ 4910738 w 5666738"/>
              <a:gd name="connsiteY21" fmla="*/ 2546492 h 3955054"/>
              <a:gd name="connsiteX22" fmla="*/ 4909891 w 5666738"/>
              <a:gd name="connsiteY22" fmla="*/ 2565534 h 3955054"/>
              <a:gd name="connsiteX23" fmla="*/ 4910154 w 5666738"/>
              <a:gd name="connsiteY23" fmla="*/ 3955054 h 3955054"/>
              <a:gd name="connsiteX24" fmla="*/ 71784 w 5666738"/>
              <a:gd name="connsiteY24" fmla="*/ 3955054 h 3955054"/>
              <a:gd name="connsiteX25" fmla="*/ 0 w 5666738"/>
              <a:gd name="connsiteY25" fmla="*/ 3883270 h 3955054"/>
              <a:gd name="connsiteX26" fmla="*/ 0 w 5666738"/>
              <a:gd name="connsiteY26" fmla="*/ 71784 h 3955054"/>
              <a:gd name="connsiteX27" fmla="*/ 71784 w 5666738"/>
              <a:gd name="connsiteY27" fmla="*/ 0 h 395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66738" h="3955054">
                <a:moveTo>
                  <a:pt x="71784" y="0"/>
                </a:moveTo>
                <a:lnTo>
                  <a:pt x="5594954" y="0"/>
                </a:lnTo>
                <a:cubicBezTo>
                  <a:pt x="5634599" y="0"/>
                  <a:pt x="5666738" y="32139"/>
                  <a:pt x="5666738" y="71784"/>
                </a:cubicBezTo>
                <a:lnTo>
                  <a:pt x="5666738" y="1012005"/>
                </a:lnTo>
                <a:lnTo>
                  <a:pt x="5260278" y="1012069"/>
                </a:lnTo>
                <a:cubicBezTo>
                  <a:pt x="5225155" y="1012069"/>
                  <a:pt x="5189820" y="1016089"/>
                  <a:pt x="5155331" y="1022648"/>
                </a:cubicBezTo>
                <a:cubicBezTo>
                  <a:pt x="5085931" y="1035978"/>
                  <a:pt x="5025629" y="1067081"/>
                  <a:pt x="4980561" y="1123363"/>
                </a:cubicBezTo>
                <a:cubicBezTo>
                  <a:pt x="4935705" y="1179433"/>
                  <a:pt x="4914969" y="1245236"/>
                  <a:pt x="4912431" y="1315483"/>
                </a:cubicBezTo>
                <a:cubicBezTo>
                  <a:pt x="4909468" y="1399906"/>
                  <a:pt x="4911796" y="1484540"/>
                  <a:pt x="4911796" y="1570233"/>
                </a:cubicBezTo>
                <a:cubicBezTo>
                  <a:pt x="4898254" y="1568752"/>
                  <a:pt x="4896984" y="1576158"/>
                  <a:pt x="4896984" y="1585890"/>
                </a:cubicBezTo>
                <a:cubicBezTo>
                  <a:pt x="4897408" y="1628207"/>
                  <a:pt x="4897408" y="1670525"/>
                  <a:pt x="4896984" y="1712842"/>
                </a:cubicBezTo>
                <a:cubicBezTo>
                  <a:pt x="4896773" y="1722998"/>
                  <a:pt x="4898466" y="1730192"/>
                  <a:pt x="4910103" y="1729981"/>
                </a:cubicBezTo>
                <a:cubicBezTo>
                  <a:pt x="4910103" y="1773144"/>
                  <a:pt x="4910103" y="1815462"/>
                  <a:pt x="4909891" y="1857779"/>
                </a:cubicBezTo>
                <a:cubicBezTo>
                  <a:pt x="4909891" y="1860741"/>
                  <a:pt x="4908622" y="1865395"/>
                  <a:pt x="4906506" y="1866242"/>
                </a:cubicBezTo>
                <a:cubicBezTo>
                  <a:pt x="4899524" y="1869204"/>
                  <a:pt x="4899100" y="1874282"/>
                  <a:pt x="4899100" y="1880630"/>
                </a:cubicBezTo>
                <a:cubicBezTo>
                  <a:pt x="4899100" y="1971612"/>
                  <a:pt x="4899100" y="2062594"/>
                  <a:pt x="4899100" y="2153576"/>
                </a:cubicBezTo>
                <a:cubicBezTo>
                  <a:pt x="4899100" y="2159712"/>
                  <a:pt x="4898889" y="2165214"/>
                  <a:pt x="4906506" y="2167964"/>
                </a:cubicBezTo>
                <a:cubicBezTo>
                  <a:pt x="4908410" y="2168599"/>
                  <a:pt x="4909891" y="2173465"/>
                  <a:pt x="4909891" y="2176428"/>
                </a:cubicBezTo>
                <a:cubicBezTo>
                  <a:pt x="4910314" y="2198644"/>
                  <a:pt x="4910103" y="2220860"/>
                  <a:pt x="4910103" y="2244558"/>
                </a:cubicBezTo>
                <a:cubicBezTo>
                  <a:pt x="4896984" y="2245828"/>
                  <a:pt x="4899312" y="2256619"/>
                  <a:pt x="4899312" y="2266563"/>
                </a:cubicBezTo>
                <a:cubicBezTo>
                  <a:pt x="4899312" y="2353949"/>
                  <a:pt x="4899312" y="2441545"/>
                  <a:pt x="4899100" y="2528930"/>
                </a:cubicBezTo>
                <a:cubicBezTo>
                  <a:pt x="4899100" y="2538028"/>
                  <a:pt x="4899947" y="2545011"/>
                  <a:pt x="4910738" y="2546492"/>
                </a:cubicBezTo>
                <a:cubicBezTo>
                  <a:pt x="4910526" y="2553685"/>
                  <a:pt x="4909891" y="2559610"/>
                  <a:pt x="4909891" y="2565534"/>
                </a:cubicBezTo>
                <a:lnTo>
                  <a:pt x="4910154" y="3955054"/>
                </a:lnTo>
                <a:lnTo>
                  <a:pt x="71784" y="3955054"/>
                </a:lnTo>
                <a:cubicBezTo>
                  <a:pt x="32139" y="3955054"/>
                  <a:pt x="0" y="3922915"/>
                  <a:pt x="0" y="3883270"/>
                </a:cubicBezTo>
                <a:lnTo>
                  <a:pt x="0" y="71784"/>
                </a:lnTo>
                <a:cubicBezTo>
                  <a:pt x="0" y="32139"/>
                  <a:pt x="32139" y="0"/>
                  <a:pt x="71784" y="0"/>
                </a:cubicBezTo>
                <a:close/>
              </a:path>
            </a:pathLst>
          </a:cu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dirty="0"/>
          </a:p>
        </p:txBody>
      </p:sp>
      <p:pic>
        <p:nvPicPr>
          <p:cNvPr id="30" name="Picture 29">
            <a:extLst>
              <a:ext uri="{FF2B5EF4-FFF2-40B4-BE49-F238E27FC236}">
                <a16:creationId xmlns:a16="http://schemas.microsoft.com/office/drawing/2014/main" id="{D50C7C43-E605-47AC-A958-60BA9A2A4F2A}"/>
              </a:ext>
            </a:extLst>
          </p:cNvPr>
          <p:cNvPicPr>
            <a:picLocks noChangeAspect="1"/>
          </p:cNvPicPr>
          <p:nvPr userDrawn="1"/>
        </p:nvPicPr>
        <p:blipFill>
          <a:blip r:embed="rId3"/>
          <a:stretch>
            <a:fillRect/>
          </a:stretch>
        </p:blipFill>
        <p:spPr>
          <a:xfrm>
            <a:off x="8914797" y="1697105"/>
            <a:ext cx="3461200" cy="4886400"/>
          </a:xfrm>
          <a:prstGeom prst="rect">
            <a:avLst/>
          </a:prstGeom>
        </p:spPr>
      </p:pic>
      <p:sp>
        <p:nvSpPr>
          <p:cNvPr id="31" name="Picture Placeholder 13">
            <a:extLst>
              <a:ext uri="{FF2B5EF4-FFF2-40B4-BE49-F238E27FC236}">
                <a16:creationId xmlns:a16="http://schemas.microsoft.com/office/drawing/2014/main" id="{F7CFBC87-232C-4178-8F0F-C53C787355CF}"/>
              </a:ext>
            </a:extLst>
          </p:cNvPr>
          <p:cNvSpPr>
            <a:spLocks noGrp="1"/>
          </p:cNvSpPr>
          <p:nvPr>
            <p:ph type="pic" sz="quarter" idx="16"/>
          </p:nvPr>
        </p:nvSpPr>
        <p:spPr>
          <a:xfrm>
            <a:off x="9741072" y="2071441"/>
            <a:ext cx="1808650" cy="3912520"/>
          </a:xfrm>
          <a:custGeom>
            <a:avLst/>
            <a:gdLst>
              <a:gd name="connsiteX0" fmla="*/ 270671 w 2538413"/>
              <a:gd name="connsiteY0" fmla="*/ 0 h 5491163"/>
              <a:gd name="connsiteX1" fmla="*/ 560784 w 2538413"/>
              <a:gd name="connsiteY1" fmla="*/ 0 h 5491163"/>
              <a:gd name="connsiteX2" fmla="*/ 560784 w 2538413"/>
              <a:gd name="connsiteY2" fmla="*/ 42568 h 5491163"/>
              <a:gd name="connsiteX3" fmla="*/ 723005 w 2538413"/>
              <a:gd name="connsiteY3" fmla="*/ 204789 h 5491163"/>
              <a:gd name="connsiteX4" fmla="*/ 1817788 w 2538413"/>
              <a:gd name="connsiteY4" fmla="*/ 204789 h 5491163"/>
              <a:gd name="connsiteX5" fmla="*/ 1980009 w 2538413"/>
              <a:gd name="connsiteY5" fmla="*/ 42568 h 5491163"/>
              <a:gd name="connsiteX6" fmla="*/ 1980009 w 2538413"/>
              <a:gd name="connsiteY6" fmla="*/ 0 h 5491163"/>
              <a:gd name="connsiteX7" fmla="*/ 2267742 w 2538413"/>
              <a:gd name="connsiteY7" fmla="*/ 0 h 5491163"/>
              <a:gd name="connsiteX8" fmla="*/ 2538413 w 2538413"/>
              <a:gd name="connsiteY8" fmla="*/ 270671 h 5491163"/>
              <a:gd name="connsiteX9" fmla="*/ 2538413 w 2538413"/>
              <a:gd name="connsiteY9" fmla="*/ 5220492 h 5491163"/>
              <a:gd name="connsiteX10" fmla="*/ 2267742 w 2538413"/>
              <a:gd name="connsiteY10" fmla="*/ 5491163 h 5491163"/>
              <a:gd name="connsiteX11" fmla="*/ 270671 w 2538413"/>
              <a:gd name="connsiteY11" fmla="*/ 5491163 h 5491163"/>
              <a:gd name="connsiteX12" fmla="*/ 0 w 2538413"/>
              <a:gd name="connsiteY12" fmla="*/ 5220492 h 5491163"/>
              <a:gd name="connsiteX13" fmla="*/ 0 w 2538413"/>
              <a:gd name="connsiteY13" fmla="*/ 270671 h 5491163"/>
              <a:gd name="connsiteX14" fmla="*/ 270671 w 2538413"/>
              <a:gd name="connsiteY14" fmla="*/ 0 h 549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8413" h="5491163">
                <a:moveTo>
                  <a:pt x="270671" y="0"/>
                </a:moveTo>
                <a:lnTo>
                  <a:pt x="560784" y="0"/>
                </a:lnTo>
                <a:lnTo>
                  <a:pt x="560784" y="42568"/>
                </a:lnTo>
                <a:cubicBezTo>
                  <a:pt x="560784" y="132160"/>
                  <a:pt x="633413" y="204789"/>
                  <a:pt x="723005" y="204789"/>
                </a:cubicBezTo>
                <a:lnTo>
                  <a:pt x="1817788" y="204789"/>
                </a:lnTo>
                <a:cubicBezTo>
                  <a:pt x="1907380" y="204789"/>
                  <a:pt x="1980009" y="132160"/>
                  <a:pt x="1980009" y="42568"/>
                </a:cubicBezTo>
                <a:lnTo>
                  <a:pt x="1980009" y="0"/>
                </a:lnTo>
                <a:lnTo>
                  <a:pt x="2267742" y="0"/>
                </a:lnTo>
                <a:cubicBezTo>
                  <a:pt x="2417229" y="0"/>
                  <a:pt x="2538413" y="121184"/>
                  <a:pt x="2538413" y="270671"/>
                </a:cubicBezTo>
                <a:lnTo>
                  <a:pt x="2538413" y="5220492"/>
                </a:lnTo>
                <a:cubicBezTo>
                  <a:pt x="2538413" y="5369979"/>
                  <a:pt x="2417229" y="5491163"/>
                  <a:pt x="2267742" y="5491163"/>
                </a:cubicBezTo>
                <a:lnTo>
                  <a:pt x="270671" y="5491163"/>
                </a:lnTo>
                <a:cubicBezTo>
                  <a:pt x="121184" y="5491163"/>
                  <a:pt x="0" y="5369979"/>
                  <a:pt x="0" y="5220492"/>
                </a:cubicBezTo>
                <a:lnTo>
                  <a:pt x="0" y="270671"/>
                </a:lnTo>
                <a:cubicBezTo>
                  <a:pt x="0" y="121184"/>
                  <a:pt x="121184" y="0"/>
                  <a:pt x="270671" y="0"/>
                </a:cubicBezTo>
                <a:close/>
              </a:path>
            </a:pathLst>
          </a:cu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dirty="0"/>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40" y="438149"/>
            <a:ext cx="3675060" cy="1647783"/>
          </a:xfrm>
        </p:spPr>
        <p:txBody>
          <a:bodyPr anchor="b"/>
          <a:lstStyle>
            <a:lvl1pPr>
              <a:defRPr/>
            </a:lvl1pPr>
          </a:lstStyle>
          <a:p>
            <a:r>
              <a:rPr lang="en-GB" dirty="0"/>
              <a:t>Click to edit </a:t>
            </a:r>
            <a:br>
              <a:rPr lang="en-GB" dirty="0"/>
            </a:br>
            <a:r>
              <a:rPr lang="en-GB" dirty="0"/>
              <a:t>Master title style</a:t>
            </a:r>
            <a:br>
              <a:rPr lang="en-GB" dirty="0"/>
            </a:br>
            <a:r>
              <a:rPr lang="en-GB" dirty="0"/>
              <a:t>Title can span up to 4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860632"/>
            <a:ext cx="3417886" cy="348460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Graphic 8">
            <a:extLst>
              <a:ext uri="{FF2B5EF4-FFF2-40B4-BE49-F238E27FC236}">
                <a16:creationId xmlns:a16="http://schemas.microsoft.com/office/drawing/2014/main" id="{C7C3D6DE-4013-484D-909C-342898E0D8A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5939" y="2314307"/>
            <a:ext cx="608012" cy="317951"/>
          </a:xfrm>
          <a:prstGeom prst="rect">
            <a:avLst/>
          </a:prstGeom>
        </p:spPr>
      </p:pic>
      <p:sp>
        <p:nvSpPr>
          <p:cNvPr id="3" name="Footer Placeholder 2">
            <a:extLst>
              <a:ext uri="{FF2B5EF4-FFF2-40B4-BE49-F238E27FC236}">
                <a16:creationId xmlns:a16="http://schemas.microsoft.com/office/drawing/2014/main" id="{3DEA6459-1847-45E0-B3BD-B1365E2430F5}"/>
              </a:ext>
            </a:extLst>
          </p:cNvPr>
          <p:cNvSpPr>
            <a:spLocks noGrp="1"/>
          </p:cNvSpPr>
          <p:nvPr>
            <p:ph type="ftr" sz="quarter" idx="12"/>
          </p:nvPr>
        </p:nvSpPr>
        <p:spPr/>
        <p:txBody>
          <a:bodyPr/>
          <a:lstStyle/>
          <a:p>
            <a:r>
              <a:rPr lang="en-GB"/>
              <a:t>Copyright© 2019 Sinch. All rights reserved. NDA Confidential.</a:t>
            </a:r>
            <a:endParaRPr lang="en-GB" dirty="0"/>
          </a:p>
        </p:txBody>
      </p:sp>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dirty="0"/>
          </a:p>
        </p:txBody>
      </p:sp>
    </p:spTree>
    <p:extLst>
      <p:ext uri="{BB962C8B-B14F-4D97-AF65-F5344CB8AC3E}">
        <p14:creationId xmlns:p14="http://schemas.microsoft.com/office/powerpoint/2010/main" val="211964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itle + Content + iPad + iPhone Landscape screen">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46FBDD3D-64B5-4FC7-B386-65DA2F0EE4B2}"/>
              </a:ext>
            </a:extLst>
          </p:cNvPr>
          <p:cNvSpPr/>
          <p:nvPr userDrawn="1"/>
        </p:nvSpPr>
        <p:spPr>
          <a:xfrm rot="16200000">
            <a:off x="8638925" y="3089085"/>
            <a:ext cx="1889759" cy="4032122"/>
          </a:xfrm>
          <a:prstGeom prst="roundRect">
            <a:avLst>
              <a:gd name="adj" fmla="val 97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40" y="438149"/>
            <a:ext cx="3675060" cy="1647783"/>
          </a:xfrm>
        </p:spPr>
        <p:txBody>
          <a:bodyPr anchor="b"/>
          <a:lstStyle>
            <a:lvl1pPr>
              <a:defRPr/>
            </a:lvl1pPr>
          </a:lstStyle>
          <a:p>
            <a:r>
              <a:rPr lang="en-GB" dirty="0"/>
              <a:t>Click to edit </a:t>
            </a:r>
            <a:br>
              <a:rPr lang="en-GB" dirty="0"/>
            </a:br>
            <a:r>
              <a:rPr lang="en-GB" dirty="0"/>
              <a:t>Master title style</a:t>
            </a:r>
            <a:br>
              <a:rPr lang="en-GB" dirty="0"/>
            </a:br>
            <a:r>
              <a:rPr lang="en-GB" dirty="0"/>
              <a:t>Title can span up to 4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860632"/>
            <a:ext cx="3417886" cy="348460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Graphic 8">
            <a:extLst>
              <a:ext uri="{FF2B5EF4-FFF2-40B4-BE49-F238E27FC236}">
                <a16:creationId xmlns:a16="http://schemas.microsoft.com/office/drawing/2014/main" id="{C7C3D6DE-4013-484D-909C-342898E0D8A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5939" y="2314307"/>
            <a:ext cx="608012" cy="317951"/>
          </a:xfrm>
          <a:prstGeom prst="rect">
            <a:avLst/>
          </a:prstGeom>
        </p:spPr>
      </p:pic>
      <p:sp>
        <p:nvSpPr>
          <p:cNvPr id="3" name="Footer Placeholder 2">
            <a:extLst>
              <a:ext uri="{FF2B5EF4-FFF2-40B4-BE49-F238E27FC236}">
                <a16:creationId xmlns:a16="http://schemas.microsoft.com/office/drawing/2014/main" id="{3DEA6459-1847-45E0-B3BD-B1365E2430F5}"/>
              </a:ext>
            </a:extLst>
          </p:cNvPr>
          <p:cNvSpPr>
            <a:spLocks noGrp="1"/>
          </p:cNvSpPr>
          <p:nvPr>
            <p:ph type="ftr" sz="quarter" idx="12"/>
          </p:nvPr>
        </p:nvSpPr>
        <p:spPr/>
        <p:txBody>
          <a:bodyPr/>
          <a:lstStyle/>
          <a:p>
            <a:r>
              <a:rPr lang="en-GB"/>
              <a:t>Copyright© 2019 Sinch. All rights reserved. NDA Confidential.</a:t>
            </a:r>
            <a:endParaRPr lang="en-GB" dirty="0"/>
          </a:p>
        </p:txBody>
      </p:sp>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dirty="0"/>
          </a:p>
        </p:txBody>
      </p:sp>
      <p:sp>
        <p:nvSpPr>
          <p:cNvPr id="17" name="Graphic 5">
            <a:extLst>
              <a:ext uri="{FF2B5EF4-FFF2-40B4-BE49-F238E27FC236}">
                <a16:creationId xmlns:a16="http://schemas.microsoft.com/office/drawing/2014/main" id="{69AA0E26-AF4E-4A7A-8AA0-390EB9D55140}"/>
              </a:ext>
            </a:extLst>
          </p:cNvPr>
          <p:cNvSpPr/>
          <p:nvPr userDrawn="1"/>
        </p:nvSpPr>
        <p:spPr>
          <a:xfrm>
            <a:off x="9244514" y="5582092"/>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grpSp>
        <p:nvGrpSpPr>
          <p:cNvPr id="15" name="Group 14">
            <a:extLst>
              <a:ext uri="{FF2B5EF4-FFF2-40B4-BE49-F238E27FC236}">
                <a16:creationId xmlns:a16="http://schemas.microsoft.com/office/drawing/2014/main" id="{FCC2DA57-80AC-42A9-9366-2F04231F9C7C}"/>
              </a:ext>
            </a:extLst>
          </p:cNvPr>
          <p:cNvGrpSpPr/>
          <p:nvPr userDrawn="1"/>
        </p:nvGrpSpPr>
        <p:grpSpPr>
          <a:xfrm>
            <a:off x="4157073" y="-23537"/>
            <a:ext cx="7011388" cy="5927434"/>
            <a:chOff x="4079874" y="0"/>
            <a:chExt cx="8112125" cy="6858000"/>
          </a:xfrm>
        </p:grpSpPr>
        <p:pic>
          <p:nvPicPr>
            <p:cNvPr id="16" name="Picture 15">
              <a:extLst>
                <a:ext uri="{FF2B5EF4-FFF2-40B4-BE49-F238E27FC236}">
                  <a16:creationId xmlns:a16="http://schemas.microsoft.com/office/drawing/2014/main" id="{9A1EFDB9-D74B-4EC8-9A6A-7CDBFBA1F5C6}"/>
                </a:ext>
              </a:extLst>
            </p:cNvPr>
            <p:cNvPicPr>
              <a:picLocks noChangeAspect="1"/>
            </p:cNvPicPr>
            <p:nvPr userDrawn="1"/>
          </p:nvPicPr>
          <p:blipFill rotWithShape="1">
            <a:blip r:embed="rId4"/>
            <a:srcRect l="19863" t="8677" r="17885" b="8677"/>
            <a:stretch/>
          </p:blipFill>
          <p:spPr>
            <a:xfrm>
              <a:off x="4079874" y="0"/>
              <a:ext cx="8112125" cy="6858000"/>
            </a:xfrm>
            <a:prstGeom prst="rect">
              <a:avLst/>
            </a:prstGeom>
          </p:spPr>
        </p:pic>
        <p:sp>
          <p:nvSpPr>
            <p:cNvPr id="18" name="Rectangle 17">
              <a:extLst>
                <a:ext uri="{FF2B5EF4-FFF2-40B4-BE49-F238E27FC236}">
                  <a16:creationId xmlns:a16="http://schemas.microsoft.com/office/drawing/2014/main" id="{7FC23473-DEE4-41EF-8CD4-66211BED719B}"/>
                </a:ext>
              </a:extLst>
            </p:cNvPr>
            <p:cNvSpPr/>
            <p:nvPr userDrawn="1"/>
          </p:nvSpPr>
          <p:spPr>
            <a:xfrm rot="16200000">
              <a:off x="5645671" y="141478"/>
              <a:ext cx="4726534" cy="659768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Picture Placeholder 18">
            <a:extLst>
              <a:ext uri="{FF2B5EF4-FFF2-40B4-BE49-F238E27FC236}">
                <a16:creationId xmlns:a16="http://schemas.microsoft.com/office/drawing/2014/main" id="{DD329634-DC63-4FF7-B62F-8CF276346E3A}"/>
              </a:ext>
            </a:extLst>
          </p:cNvPr>
          <p:cNvSpPr>
            <a:spLocks noGrp="1"/>
          </p:cNvSpPr>
          <p:nvPr>
            <p:ph type="pic" sz="quarter" idx="17"/>
          </p:nvPr>
        </p:nvSpPr>
        <p:spPr>
          <a:xfrm>
            <a:off x="4715099" y="944793"/>
            <a:ext cx="5666738" cy="3955054"/>
          </a:xfrm>
          <a:custGeom>
            <a:avLst/>
            <a:gdLst>
              <a:gd name="connsiteX0" fmla="*/ 71784 w 5666738"/>
              <a:gd name="connsiteY0" fmla="*/ 0 h 3955054"/>
              <a:gd name="connsiteX1" fmla="*/ 5594954 w 5666738"/>
              <a:gd name="connsiteY1" fmla="*/ 0 h 3955054"/>
              <a:gd name="connsiteX2" fmla="*/ 5666738 w 5666738"/>
              <a:gd name="connsiteY2" fmla="*/ 71784 h 3955054"/>
              <a:gd name="connsiteX3" fmla="*/ 5666738 w 5666738"/>
              <a:gd name="connsiteY3" fmla="*/ 3109514 h 3955054"/>
              <a:gd name="connsiteX4" fmla="*/ 5444627 w 5666738"/>
              <a:gd name="connsiteY4" fmla="*/ 3109334 h 3955054"/>
              <a:gd name="connsiteX5" fmla="*/ 5427066 w 5666738"/>
              <a:gd name="connsiteY5" fmla="*/ 3120972 h 3955054"/>
              <a:gd name="connsiteX6" fmla="*/ 5408023 w 5666738"/>
              <a:gd name="connsiteY6" fmla="*/ 3120125 h 3955054"/>
              <a:gd name="connsiteX7" fmla="*/ 3170711 w 5666738"/>
              <a:gd name="connsiteY7" fmla="*/ 3120548 h 3955054"/>
              <a:gd name="connsiteX8" fmla="*/ 3061532 w 5666738"/>
              <a:gd name="connsiteY8" fmla="*/ 3131339 h 3955054"/>
              <a:gd name="connsiteX9" fmla="*/ 2845080 w 5666738"/>
              <a:gd name="connsiteY9" fmla="*/ 3306956 h 3955054"/>
              <a:gd name="connsiteX10" fmla="*/ 2816727 w 5666738"/>
              <a:gd name="connsiteY10" fmla="*/ 3475802 h 3955054"/>
              <a:gd name="connsiteX11" fmla="*/ 2817150 w 5666738"/>
              <a:gd name="connsiteY11" fmla="*/ 3769907 h 3955054"/>
              <a:gd name="connsiteX12" fmla="*/ 2817097 w 5666738"/>
              <a:gd name="connsiteY12" fmla="*/ 3916563 h 3955054"/>
              <a:gd name="connsiteX13" fmla="*/ 2818165 w 5666738"/>
              <a:gd name="connsiteY13" fmla="*/ 3955054 h 3955054"/>
              <a:gd name="connsiteX14" fmla="*/ 71784 w 5666738"/>
              <a:gd name="connsiteY14" fmla="*/ 3955054 h 3955054"/>
              <a:gd name="connsiteX15" fmla="*/ 0 w 5666738"/>
              <a:gd name="connsiteY15" fmla="*/ 3883270 h 3955054"/>
              <a:gd name="connsiteX16" fmla="*/ 0 w 5666738"/>
              <a:gd name="connsiteY16" fmla="*/ 71784 h 3955054"/>
              <a:gd name="connsiteX17" fmla="*/ 71784 w 5666738"/>
              <a:gd name="connsiteY17" fmla="*/ 0 h 395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66738" h="3955054">
                <a:moveTo>
                  <a:pt x="71784" y="0"/>
                </a:moveTo>
                <a:lnTo>
                  <a:pt x="5594954" y="0"/>
                </a:lnTo>
                <a:cubicBezTo>
                  <a:pt x="5634599" y="0"/>
                  <a:pt x="5666738" y="32139"/>
                  <a:pt x="5666738" y="71784"/>
                </a:cubicBezTo>
                <a:lnTo>
                  <a:pt x="5666738" y="3109514"/>
                </a:lnTo>
                <a:lnTo>
                  <a:pt x="5444627" y="3109334"/>
                </a:lnTo>
                <a:cubicBezTo>
                  <a:pt x="5435529" y="3109334"/>
                  <a:pt x="5428546" y="3110181"/>
                  <a:pt x="5427066" y="3120972"/>
                </a:cubicBezTo>
                <a:cubicBezTo>
                  <a:pt x="5419872" y="3120760"/>
                  <a:pt x="5413947" y="3120125"/>
                  <a:pt x="5408023" y="3120125"/>
                </a:cubicBezTo>
                <a:cubicBezTo>
                  <a:pt x="4662393" y="3120125"/>
                  <a:pt x="3916552" y="3119914"/>
                  <a:pt x="3170711" y="3120548"/>
                </a:cubicBezTo>
                <a:cubicBezTo>
                  <a:pt x="3134317" y="3120548"/>
                  <a:pt x="3097290" y="3124145"/>
                  <a:pt x="3061532" y="3131339"/>
                </a:cubicBezTo>
                <a:cubicBezTo>
                  <a:pt x="2959124" y="3151864"/>
                  <a:pt x="2884223" y="3208145"/>
                  <a:pt x="2845080" y="3306956"/>
                </a:cubicBezTo>
                <a:cubicBezTo>
                  <a:pt x="2823498" y="3361122"/>
                  <a:pt x="2816727" y="3417827"/>
                  <a:pt x="2816727" y="3475802"/>
                </a:cubicBezTo>
                <a:cubicBezTo>
                  <a:pt x="2816939" y="3573766"/>
                  <a:pt x="2815669" y="3671942"/>
                  <a:pt x="2817150" y="3769907"/>
                </a:cubicBezTo>
                <a:cubicBezTo>
                  <a:pt x="2817891" y="3818784"/>
                  <a:pt x="2817150" y="3867660"/>
                  <a:pt x="2817097" y="3916563"/>
                </a:cubicBezTo>
                <a:lnTo>
                  <a:pt x="2818165" y="3955054"/>
                </a:lnTo>
                <a:lnTo>
                  <a:pt x="71784" y="3955054"/>
                </a:lnTo>
                <a:cubicBezTo>
                  <a:pt x="32139" y="3955054"/>
                  <a:pt x="0" y="3922915"/>
                  <a:pt x="0" y="3883270"/>
                </a:cubicBezTo>
                <a:lnTo>
                  <a:pt x="0" y="71784"/>
                </a:lnTo>
                <a:cubicBezTo>
                  <a:pt x="0" y="32139"/>
                  <a:pt x="32139" y="0"/>
                  <a:pt x="71784" y="0"/>
                </a:cubicBezTo>
                <a:close/>
              </a:path>
            </a:pathLst>
          </a:cu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dirty="0"/>
          </a:p>
        </p:txBody>
      </p:sp>
      <p:pic>
        <p:nvPicPr>
          <p:cNvPr id="21" name="Picture 20">
            <a:extLst>
              <a:ext uri="{FF2B5EF4-FFF2-40B4-BE49-F238E27FC236}">
                <a16:creationId xmlns:a16="http://schemas.microsoft.com/office/drawing/2014/main" id="{39759C23-FA2E-45D2-9661-8CE50706819D}"/>
              </a:ext>
            </a:extLst>
          </p:cNvPr>
          <p:cNvPicPr>
            <a:picLocks noChangeAspect="1"/>
          </p:cNvPicPr>
          <p:nvPr userDrawn="1"/>
        </p:nvPicPr>
        <p:blipFill>
          <a:blip r:embed="rId5"/>
          <a:stretch>
            <a:fillRect/>
          </a:stretch>
        </p:blipFill>
        <p:spPr>
          <a:xfrm rot="5400000">
            <a:off x="7755954" y="2642896"/>
            <a:ext cx="3461200" cy="4886400"/>
          </a:xfrm>
          <a:prstGeom prst="rect">
            <a:avLst/>
          </a:prstGeom>
        </p:spPr>
      </p:pic>
      <p:sp>
        <p:nvSpPr>
          <p:cNvPr id="22" name="Picture Placeholder 14">
            <a:extLst>
              <a:ext uri="{FF2B5EF4-FFF2-40B4-BE49-F238E27FC236}">
                <a16:creationId xmlns:a16="http://schemas.microsoft.com/office/drawing/2014/main" id="{5A971DA4-76CD-48E8-94CD-DFC721FFB032}"/>
              </a:ext>
            </a:extLst>
          </p:cNvPr>
          <p:cNvSpPr>
            <a:spLocks noGrp="1"/>
          </p:cNvSpPr>
          <p:nvPr>
            <p:ph type="pic" sz="quarter" idx="14"/>
          </p:nvPr>
        </p:nvSpPr>
        <p:spPr>
          <a:xfrm>
            <a:off x="7638464" y="4181927"/>
            <a:ext cx="3912520" cy="1808650"/>
          </a:xfrm>
          <a:custGeom>
            <a:avLst/>
            <a:gdLst>
              <a:gd name="connsiteX0" fmla="*/ 192856 w 3912520"/>
              <a:gd name="connsiteY0" fmla="*/ 0 h 1808650"/>
              <a:gd name="connsiteX1" fmla="*/ 3719664 w 3912520"/>
              <a:gd name="connsiteY1" fmla="*/ 0 h 1808650"/>
              <a:gd name="connsiteX2" fmla="*/ 3912520 w 3912520"/>
              <a:gd name="connsiteY2" fmla="*/ 192856 h 1808650"/>
              <a:gd name="connsiteX3" fmla="*/ 3912520 w 3912520"/>
              <a:gd name="connsiteY3" fmla="*/ 399566 h 1808650"/>
              <a:gd name="connsiteX4" fmla="*/ 3882190 w 3912520"/>
              <a:gd name="connsiteY4" fmla="*/ 399566 h 1808650"/>
              <a:gd name="connsiteX5" fmla="*/ 3766605 w 3912520"/>
              <a:gd name="connsiteY5" fmla="*/ 515150 h 1808650"/>
              <a:gd name="connsiteX6" fmla="*/ 3766605 w 3912520"/>
              <a:gd name="connsiteY6" fmla="*/ 1295196 h 1808650"/>
              <a:gd name="connsiteX7" fmla="*/ 3882190 w 3912520"/>
              <a:gd name="connsiteY7" fmla="*/ 1410781 h 1808650"/>
              <a:gd name="connsiteX8" fmla="*/ 3912520 w 3912520"/>
              <a:gd name="connsiteY8" fmla="*/ 1410781 h 1808650"/>
              <a:gd name="connsiteX9" fmla="*/ 3912520 w 3912520"/>
              <a:gd name="connsiteY9" fmla="*/ 1615794 h 1808650"/>
              <a:gd name="connsiteX10" fmla="*/ 3719664 w 3912520"/>
              <a:gd name="connsiteY10" fmla="*/ 1808650 h 1808650"/>
              <a:gd name="connsiteX11" fmla="*/ 192856 w 3912520"/>
              <a:gd name="connsiteY11" fmla="*/ 1808650 h 1808650"/>
              <a:gd name="connsiteX12" fmla="*/ 0 w 3912520"/>
              <a:gd name="connsiteY12" fmla="*/ 1615794 h 1808650"/>
              <a:gd name="connsiteX13" fmla="*/ 0 w 3912520"/>
              <a:gd name="connsiteY13" fmla="*/ 192856 h 1808650"/>
              <a:gd name="connsiteX14" fmla="*/ 192856 w 3912520"/>
              <a:gd name="connsiteY14" fmla="*/ 0 h 180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12520" h="1808650">
                <a:moveTo>
                  <a:pt x="192856" y="0"/>
                </a:moveTo>
                <a:lnTo>
                  <a:pt x="3719664" y="0"/>
                </a:lnTo>
                <a:cubicBezTo>
                  <a:pt x="3826175" y="0"/>
                  <a:pt x="3912520" y="86345"/>
                  <a:pt x="3912520" y="192856"/>
                </a:cubicBezTo>
                <a:lnTo>
                  <a:pt x="3912520" y="399566"/>
                </a:lnTo>
                <a:lnTo>
                  <a:pt x="3882190" y="399566"/>
                </a:lnTo>
                <a:cubicBezTo>
                  <a:pt x="3818354" y="399566"/>
                  <a:pt x="3766605" y="451315"/>
                  <a:pt x="3766605" y="515150"/>
                </a:cubicBezTo>
                <a:lnTo>
                  <a:pt x="3766605" y="1295196"/>
                </a:lnTo>
                <a:cubicBezTo>
                  <a:pt x="3766605" y="1359032"/>
                  <a:pt x="3818354" y="1410781"/>
                  <a:pt x="3882190" y="1410781"/>
                </a:cubicBezTo>
                <a:lnTo>
                  <a:pt x="3912520" y="1410781"/>
                </a:lnTo>
                <a:lnTo>
                  <a:pt x="3912520" y="1615794"/>
                </a:lnTo>
                <a:cubicBezTo>
                  <a:pt x="3912520" y="1722305"/>
                  <a:pt x="3826175" y="1808650"/>
                  <a:pt x="3719664" y="1808650"/>
                </a:cubicBezTo>
                <a:lnTo>
                  <a:pt x="192856" y="1808650"/>
                </a:lnTo>
                <a:cubicBezTo>
                  <a:pt x="86345" y="1808650"/>
                  <a:pt x="0" y="1722305"/>
                  <a:pt x="0" y="1615794"/>
                </a:cubicBezTo>
                <a:lnTo>
                  <a:pt x="0" y="192856"/>
                </a:lnTo>
                <a:cubicBezTo>
                  <a:pt x="0" y="86345"/>
                  <a:pt x="86345" y="0"/>
                  <a:pt x="192856" y="0"/>
                </a:cubicBezTo>
                <a:close/>
              </a:path>
            </a:pathLst>
          </a:cu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dirty="0"/>
          </a:p>
        </p:txBody>
      </p:sp>
    </p:spTree>
    <p:extLst>
      <p:ext uri="{BB962C8B-B14F-4D97-AF65-F5344CB8AC3E}">
        <p14:creationId xmlns:p14="http://schemas.microsoft.com/office/powerpoint/2010/main" val="3040987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cSld name="Title and Content - Blue Header">
    <p:spTree>
      <p:nvGrpSpPr>
        <p:cNvPr id="1" name=""/>
        <p:cNvGrpSpPr/>
        <p:nvPr/>
      </p:nvGrpSpPr>
      <p:grpSpPr>
        <a:xfrm>
          <a:off x="0" y="0"/>
          <a:ext cx="0" cy="0"/>
          <a:chOff x="0" y="0"/>
          <a:chExt cx="0" cy="0"/>
        </a:xfrm>
      </p:grpSpPr>
      <p:sp>
        <p:nvSpPr>
          <p:cNvPr id="7" name="Rectangle 6"/>
          <p:cNvSpPr/>
          <p:nvPr userDrawn="1"/>
        </p:nvSpPr>
        <p:spPr>
          <a:xfrm>
            <a:off x="0" y="1"/>
            <a:ext cx="12192000" cy="137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s-ES"/>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dirty="0"/>
          </a:p>
        </p:txBody>
      </p:sp>
      <p:sp>
        <p:nvSpPr>
          <p:cNvPr id="4" name="Date Placeholder 3"/>
          <p:cNvSpPr>
            <a:spLocks noGrp="1"/>
          </p:cNvSpPr>
          <p:nvPr>
            <p:ph type="dt" sz="half" idx="10"/>
          </p:nvPr>
        </p:nvSpPr>
        <p:spPr/>
        <p:txBody>
          <a:bodyPr/>
          <a:lstStyle/>
          <a:p>
            <a:fld id="{D94356CE-669D-438D-B1CE-A1A00EFA383C}" type="datetime1">
              <a:rPr lang="es-ES" smtClean="0"/>
              <a:t>20/9/19</a:t>
            </a:fld>
            <a:endParaRPr lang="es-ES"/>
          </a:p>
        </p:txBody>
      </p:sp>
      <p:sp>
        <p:nvSpPr>
          <p:cNvPr id="5" name="Footer Placeholder 4"/>
          <p:cNvSpPr>
            <a:spLocks noGrp="1"/>
          </p:cNvSpPr>
          <p:nvPr>
            <p:ph type="ftr" sz="quarter" idx="11"/>
          </p:nvPr>
        </p:nvSpPr>
        <p:spPr/>
        <p:txBody>
          <a:bodyPr/>
          <a:lstStyle/>
          <a:p>
            <a:r>
              <a:rPr lang="en-GB" dirty="0"/>
              <a:t>Copyright© 2017 CLX Communications AB (publ).  All rights reserved.  NDA Confidential.</a:t>
            </a:r>
            <a:endParaRPr lang="es-ES" dirty="0"/>
          </a:p>
        </p:txBody>
      </p:sp>
      <p:sp>
        <p:nvSpPr>
          <p:cNvPr id="6" name="Slide Number Placeholder 5"/>
          <p:cNvSpPr>
            <a:spLocks noGrp="1"/>
          </p:cNvSpPr>
          <p:nvPr>
            <p:ph type="sldNum" sz="quarter" idx="12"/>
          </p:nvPr>
        </p:nvSpPr>
        <p:spPr/>
        <p:txBody>
          <a:bodyPr/>
          <a:lstStyle/>
          <a:p>
            <a:fld id="{C0CD8CDE-3257-4D1E-A9D6-67FE4ABBBBA2}" type="slidenum">
              <a:rPr lang="es-ES" smtClean="0"/>
              <a:t>‹#›</a:t>
            </a:fld>
            <a:endParaRPr lang="es-ES"/>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96365" y="410005"/>
            <a:ext cx="1166275" cy="440328"/>
          </a:xfrm>
          <a:prstGeom prst="rect">
            <a:avLst/>
          </a:prstGeom>
        </p:spPr>
      </p:pic>
    </p:spTree>
    <p:extLst>
      <p:ext uri="{BB962C8B-B14F-4D97-AF65-F5344CB8AC3E}">
        <p14:creationId xmlns:p14="http://schemas.microsoft.com/office/powerpoint/2010/main" val="2513181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Content + Diagonal Image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17095410-8E8F-4E59-BE5E-BED5D661443D}"/>
              </a:ext>
            </a:extLst>
          </p:cNvPr>
          <p:cNvSpPr>
            <a:spLocks noGrp="1"/>
          </p:cNvSpPr>
          <p:nvPr>
            <p:ph type="pic" sz="quarter" idx="11"/>
          </p:nvPr>
        </p:nvSpPr>
        <p:spPr>
          <a:xfrm>
            <a:off x="2459038" y="1233488"/>
            <a:ext cx="9732962" cy="5624512"/>
          </a:xfrm>
          <a:custGeom>
            <a:avLst/>
            <a:gdLst>
              <a:gd name="connsiteX0" fmla="*/ 7025238 w 9732962"/>
              <a:gd name="connsiteY0" fmla="*/ 4582397 h 5624512"/>
              <a:gd name="connsiteX1" fmla="*/ 6942209 w 9732962"/>
              <a:gd name="connsiteY1" fmla="*/ 4595421 h 5624512"/>
              <a:gd name="connsiteX2" fmla="*/ 6877087 w 9732962"/>
              <a:gd name="connsiteY2" fmla="*/ 4630695 h 5624512"/>
              <a:gd name="connsiteX3" fmla="*/ 6833130 w 9732962"/>
              <a:gd name="connsiteY3" fmla="*/ 4683335 h 5624512"/>
              <a:gd name="connsiteX4" fmla="*/ 6817393 w 9732962"/>
              <a:gd name="connsiteY4" fmla="*/ 4746286 h 5624512"/>
              <a:gd name="connsiteX5" fmla="*/ 6833673 w 9732962"/>
              <a:gd name="connsiteY5" fmla="*/ 4814663 h 5624512"/>
              <a:gd name="connsiteX6" fmla="*/ 6877087 w 9732962"/>
              <a:gd name="connsiteY6" fmla="*/ 4858620 h 5624512"/>
              <a:gd name="connsiteX7" fmla="*/ 6935154 w 9732962"/>
              <a:gd name="connsiteY7" fmla="*/ 4885754 h 5624512"/>
              <a:gd name="connsiteX8" fmla="*/ 6997019 w 9732962"/>
              <a:gd name="connsiteY8" fmla="*/ 4902034 h 5624512"/>
              <a:gd name="connsiteX9" fmla="*/ 7044775 w 9732962"/>
              <a:gd name="connsiteY9" fmla="*/ 4911802 h 5624512"/>
              <a:gd name="connsiteX10" fmla="*/ 7084390 w 9732962"/>
              <a:gd name="connsiteY10" fmla="*/ 4923198 h 5624512"/>
              <a:gd name="connsiteX11" fmla="*/ 7110981 w 9732962"/>
              <a:gd name="connsiteY11" fmla="*/ 4938936 h 5624512"/>
              <a:gd name="connsiteX12" fmla="*/ 7120749 w 9732962"/>
              <a:gd name="connsiteY12" fmla="*/ 4962814 h 5624512"/>
              <a:gd name="connsiteX13" fmla="*/ 7099585 w 9732962"/>
              <a:gd name="connsiteY13" fmla="*/ 5002972 h 5624512"/>
              <a:gd name="connsiteX14" fmla="*/ 7037177 w 9732962"/>
              <a:gd name="connsiteY14" fmla="*/ 5019795 h 5624512"/>
              <a:gd name="connsiteX15" fmla="*/ 6916703 w 9732962"/>
              <a:gd name="connsiteY15" fmla="*/ 4948704 h 5624512"/>
              <a:gd name="connsiteX16" fmla="*/ 6797314 w 9732962"/>
              <a:gd name="connsiteY16" fmla="*/ 5017624 h 5624512"/>
              <a:gd name="connsiteX17" fmla="*/ 6878173 w 9732962"/>
              <a:gd name="connsiteY17" fmla="*/ 5095770 h 5624512"/>
              <a:gd name="connsiteX18" fmla="*/ 7032293 w 9732962"/>
              <a:gd name="connsiteY18" fmla="*/ 5129416 h 5624512"/>
              <a:gd name="connsiteX19" fmla="*/ 7131060 w 9732962"/>
              <a:gd name="connsiteY19" fmla="*/ 5113678 h 5624512"/>
              <a:gd name="connsiteX20" fmla="*/ 7201608 w 9732962"/>
              <a:gd name="connsiteY20" fmla="*/ 5073520 h 5624512"/>
              <a:gd name="connsiteX21" fmla="*/ 7243394 w 9732962"/>
              <a:gd name="connsiteY21" fmla="*/ 5018167 h 5624512"/>
              <a:gd name="connsiteX22" fmla="*/ 7256961 w 9732962"/>
              <a:gd name="connsiteY22" fmla="*/ 4956302 h 5624512"/>
              <a:gd name="connsiteX23" fmla="*/ 7239596 w 9732962"/>
              <a:gd name="connsiteY23" fmla="*/ 4886296 h 5624512"/>
              <a:gd name="connsiteX24" fmla="*/ 7194553 w 9732962"/>
              <a:gd name="connsiteY24" fmla="*/ 4840169 h 5624512"/>
              <a:gd name="connsiteX25" fmla="*/ 7133231 w 9732962"/>
              <a:gd name="connsiteY25" fmla="*/ 4812492 h 5624512"/>
              <a:gd name="connsiteX26" fmla="*/ 7066482 w 9732962"/>
              <a:gd name="connsiteY26" fmla="*/ 4796212 h 5624512"/>
              <a:gd name="connsiteX27" fmla="*/ 6982909 w 9732962"/>
              <a:gd name="connsiteY27" fmla="*/ 4773419 h 5624512"/>
              <a:gd name="connsiteX28" fmla="*/ 6951977 w 9732962"/>
              <a:gd name="connsiteY28" fmla="*/ 4738145 h 5624512"/>
              <a:gd name="connsiteX29" fmla="*/ 6970970 w 9732962"/>
              <a:gd name="connsiteY29" fmla="*/ 4701786 h 5624512"/>
              <a:gd name="connsiteX30" fmla="*/ 7025238 w 9732962"/>
              <a:gd name="connsiteY30" fmla="*/ 4687676 h 5624512"/>
              <a:gd name="connsiteX31" fmla="*/ 7087103 w 9732962"/>
              <a:gd name="connsiteY31" fmla="*/ 4702329 h 5624512"/>
              <a:gd name="connsiteX32" fmla="*/ 7128347 w 9732962"/>
              <a:gd name="connsiteY32" fmla="*/ 4743029 h 5624512"/>
              <a:gd name="connsiteX33" fmla="*/ 7239596 w 9732962"/>
              <a:gd name="connsiteY33" fmla="*/ 4679536 h 5624512"/>
              <a:gd name="connsiteX34" fmla="*/ 7161450 w 9732962"/>
              <a:gd name="connsiteY34" fmla="*/ 4612244 h 5624512"/>
              <a:gd name="connsiteX35" fmla="*/ 7025238 w 9732962"/>
              <a:gd name="connsiteY35" fmla="*/ 4582397 h 5624512"/>
              <a:gd name="connsiteX36" fmla="*/ 8410693 w 9732962"/>
              <a:gd name="connsiteY36" fmla="*/ 4581312 h 5624512"/>
              <a:gd name="connsiteX37" fmla="*/ 8214244 w 9732962"/>
              <a:gd name="connsiteY37" fmla="*/ 4660000 h 5624512"/>
              <a:gd name="connsiteX38" fmla="*/ 8136641 w 9732962"/>
              <a:gd name="connsiteY38" fmla="*/ 4855364 h 5624512"/>
              <a:gd name="connsiteX39" fmla="*/ 8214787 w 9732962"/>
              <a:gd name="connsiteY39" fmla="*/ 5050728 h 5624512"/>
              <a:gd name="connsiteX40" fmla="*/ 8411236 w 9732962"/>
              <a:gd name="connsiteY40" fmla="*/ 5129416 h 5624512"/>
              <a:gd name="connsiteX41" fmla="*/ 8645673 w 9732962"/>
              <a:gd name="connsiteY41" fmla="*/ 4994289 h 5624512"/>
              <a:gd name="connsiteX42" fmla="*/ 8529540 w 9732962"/>
              <a:gd name="connsiteY42" fmla="*/ 4928083 h 5624512"/>
              <a:gd name="connsiteX43" fmla="*/ 8410151 w 9732962"/>
              <a:gd name="connsiteY43" fmla="*/ 4996460 h 5624512"/>
              <a:gd name="connsiteX44" fmla="*/ 8310298 w 9732962"/>
              <a:gd name="connsiteY44" fmla="*/ 4956844 h 5624512"/>
              <a:gd name="connsiteX45" fmla="*/ 8270683 w 9732962"/>
              <a:gd name="connsiteY45" fmla="*/ 4855364 h 5624512"/>
              <a:gd name="connsiteX46" fmla="*/ 8409608 w 9732962"/>
              <a:gd name="connsiteY46" fmla="*/ 4713182 h 5624512"/>
              <a:gd name="connsiteX47" fmla="*/ 8527912 w 9732962"/>
              <a:gd name="connsiteY47" fmla="*/ 4782645 h 5624512"/>
              <a:gd name="connsiteX48" fmla="*/ 8642959 w 9732962"/>
              <a:gd name="connsiteY48" fmla="*/ 4715353 h 5624512"/>
              <a:gd name="connsiteX49" fmla="*/ 8410693 w 9732962"/>
              <a:gd name="connsiteY49" fmla="*/ 4581312 h 5624512"/>
              <a:gd name="connsiteX50" fmla="*/ 7809407 w 9732962"/>
              <a:gd name="connsiteY50" fmla="*/ 4581312 h 5624512"/>
              <a:gd name="connsiteX51" fmla="*/ 7629238 w 9732962"/>
              <a:gd name="connsiteY51" fmla="*/ 4655116 h 5624512"/>
              <a:gd name="connsiteX52" fmla="*/ 7556519 w 9732962"/>
              <a:gd name="connsiteY52" fmla="*/ 4834199 h 5624512"/>
              <a:gd name="connsiteX53" fmla="*/ 7556519 w 9732962"/>
              <a:gd name="connsiteY53" fmla="*/ 5114764 h 5624512"/>
              <a:gd name="connsiteX54" fmla="*/ 7691103 w 9732962"/>
              <a:gd name="connsiteY54" fmla="*/ 5114764 h 5624512"/>
              <a:gd name="connsiteX55" fmla="*/ 7691103 w 9732962"/>
              <a:gd name="connsiteY55" fmla="*/ 4843425 h 5624512"/>
              <a:gd name="connsiteX56" fmla="*/ 7724207 w 9732962"/>
              <a:gd name="connsiteY56" fmla="*/ 4747371 h 5624512"/>
              <a:gd name="connsiteX57" fmla="*/ 7808864 w 9732962"/>
              <a:gd name="connsiteY57" fmla="*/ 4713182 h 5624512"/>
              <a:gd name="connsiteX58" fmla="*/ 7893522 w 9732962"/>
              <a:gd name="connsiteY58" fmla="*/ 4747371 h 5624512"/>
              <a:gd name="connsiteX59" fmla="*/ 7927711 w 9732962"/>
              <a:gd name="connsiteY59" fmla="*/ 4843425 h 5624512"/>
              <a:gd name="connsiteX60" fmla="*/ 7927711 w 9732962"/>
              <a:gd name="connsiteY60" fmla="*/ 5115306 h 5624512"/>
              <a:gd name="connsiteX61" fmla="*/ 7928796 w 9732962"/>
              <a:gd name="connsiteY61" fmla="*/ 5115306 h 5624512"/>
              <a:gd name="connsiteX62" fmla="*/ 8063380 w 9732962"/>
              <a:gd name="connsiteY62" fmla="*/ 5115306 h 5624512"/>
              <a:gd name="connsiteX63" fmla="*/ 8063380 w 9732962"/>
              <a:gd name="connsiteY63" fmla="*/ 4834199 h 5624512"/>
              <a:gd name="connsiteX64" fmla="*/ 7989576 w 9732962"/>
              <a:gd name="connsiteY64" fmla="*/ 4655116 h 5624512"/>
              <a:gd name="connsiteX65" fmla="*/ 7809407 w 9732962"/>
              <a:gd name="connsiteY65" fmla="*/ 4581312 h 5624512"/>
              <a:gd name="connsiteX66" fmla="*/ 7464807 w 9732962"/>
              <a:gd name="connsiteY66" fmla="*/ 4581312 h 5624512"/>
              <a:gd name="connsiteX67" fmla="*/ 7331308 w 9732962"/>
              <a:gd name="connsiteY67" fmla="*/ 4658914 h 5624512"/>
              <a:gd name="connsiteX68" fmla="*/ 7331308 w 9732962"/>
              <a:gd name="connsiteY68" fmla="*/ 5115306 h 5624512"/>
              <a:gd name="connsiteX69" fmla="*/ 7464807 w 9732962"/>
              <a:gd name="connsiteY69" fmla="*/ 5115306 h 5624512"/>
              <a:gd name="connsiteX70" fmla="*/ 8850804 w 9732962"/>
              <a:gd name="connsiteY70" fmla="*/ 4360442 h 5624512"/>
              <a:gd name="connsiteX71" fmla="*/ 8716763 w 9732962"/>
              <a:gd name="connsiteY71" fmla="*/ 4437502 h 5624512"/>
              <a:gd name="connsiteX72" fmla="*/ 8716763 w 9732962"/>
              <a:gd name="connsiteY72" fmla="*/ 5114764 h 5624512"/>
              <a:gd name="connsiteX73" fmla="*/ 8851347 w 9732962"/>
              <a:gd name="connsiteY73" fmla="*/ 5114764 h 5624512"/>
              <a:gd name="connsiteX74" fmla="*/ 8851347 w 9732962"/>
              <a:gd name="connsiteY74" fmla="*/ 4843425 h 5624512"/>
              <a:gd name="connsiteX75" fmla="*/ 8884451 w 9732962"/>
              <a:gd name="connsiteY75" fmla="*/ 4747371 h 5624512"/>
              <a:gd name="connsiteX76" fmla="*/ 8969108 w 9732962"/>
              <a:gd name="connsiteY76" fmla="*/ 4713182 h 5624512"/>
              <a:gd name="connsiteX77" fmla="*/ 9053766 w 9732962"/>
              <a:gd name="connsiteY77" fmla="*/ 4747371 h 5624512"/>
              <a:gd name="connsiteX78" fmla="*/ 9087955 w 9732962"/>
              <a:gd name="connsiteY78" fmla="*/ 4843425 h 5624512"/>
              <a:gd name="connsiteX79" fmla="*/ 9087955 w 9732962"/>
              <a:gd name="connsiteY79" fmla="*/ 5114764 h 5624512"/>
              <a:gd name="connsiteX80" fmla="*/ 9222538 w 9732962"/>
              <a:gd name="connsiteY80" fmla="*/ 5114764 h 5624512"/>
              <a:gd name="connsiteX81" fmla="*/ 9222538 w 9732962"/>
              <a:gd name="connsiteY81" fmla="*/ 4834199 h 5624512"/>
              <a:gd name="connsiteX82" fmla="*/ 9149820 w 9732962"/>
              <a:gd name="connsiteY82" fmla="*/ 4655116 h 5624512"/>
              <a:gd name="connsiteX83" fmla="*/ 8969651 w 9732962"/>
              <a:gd name="connsiteY83" fmla="*/ 4581312 h 5624512"/>
              <a:gd name="connsiteX84" fmla="*/ 8850804 w 9732962"/>
              <a:gd name="connsiteY84" fmla="*/ 4622012 h 5624512"/>
              <a:gd name="connsiteX85" fmla="*/ 9732961 w 9732962"/>
              <a:gd name="connsiteY85" fmla="*/ 0 h 5624512"/>
              <a:gd name="connsiteX86" fmla="*/ 9732962 w 9732962"/>
              <a:gd name="connsiteY86" fmla="*/ 4099140 h 5624512"/>
              <a:gd name="connsiteX87" fmla="*/ 9732962 w 9732962"/>
              <a:gd name="connsiteY87" fmla="*/ 4780870 h 5624512"/>
              <a:gd name="connsiteX88" fmla="*/ 9732962 w 9732962"/>
              <a:gd name="connsiteY88" fmla="*/ 5067617 h 5624512"/>
              <a:gd name="connsiteX89" fmla="*/ 9732962 w 9732962"/>
              <a:gd name="connsiteY89" fmla="*/ 5624512 h 5624512"/>
              <a:gd name="connsiteX90" fmla="*/ 9353393 w 9732962"/>
              <a:gd name="connsiteY90" fmla="*/ 5624512 h 5624512"/>
              <a:gd name="connsiteX91" fmla="*/ 9106000 w 9732962"/>
              <a:gd name="connsiteY91" fmla="*/ 5624512 h 5624512"/>
              <a:gd name="connsiteX92" fmla="*/ 8885898 w 9732962"/>
              <a:gd name="connsiteY92" fmla="*/ 5624512 h 5624512"/>
              <a:gd name="connsiteX93" fmla="*/ 8193690 w 9732962"/>
              <a:gd name="connsiteY93" fmla="*/ 5624512 h 5624512"/>
              <a:gd name="connsiteX94" fmla="*/ 7904952 w 9732962"/>
              <a:gd name="connsiteY94" fmla="*/ 5624512 h 5624512"/>
              <a:gd name="connsiteX95" fmla="*/ 7655564 w 9732962"/>
              <a:gd name="connsiteY95" fmla="*/ 5624512 h 5624512"/>
              <a:gd name="connsiteX96" fmla="*/ 7220632 w 9732962"/>
              <a:gd name="connsiteY96" fmla="*/ 5624512 h 5624512"/>
              <a:gd name="connsiteX97" fmla="*/ 6973240 w 9732962"/>
              <a:gd name="connsiteY97" fmla="*/ 5624512 h 5624512"/>
              <a:gd name="connsiteX98" fmla="*/ 6804655 w 9732962"/>
              <a:gd name="connsiteY98" fmla="*/ 5624512 h 5624512"/>
              <a:gd name="connsiteX99" fmla="*/ 6559258 w 9732962"/>
              <a:gd name="connsiteY99" fmla="*/ 5624512 h 5624512"/>
              <a:gd name="connsiteX100" fmla="*/ 6352242 w 9732962"/>
              <a:gd name="connsiteY100" fmla="*/ 5624512 h 5624512"/>
              <a:gd name="connsiteX101" fmla="*/ 5632989 w 9732962"/>
              <a:gd name="connsiteY101" fmla="*/ 5624512 h 5624512"/>
              <a:gd name="connsiteX102" fmla="*/ 5080401 w 9732962"/>
              <a:gd name="connsiteY102" fmla="*/ 5624512 h 5624512"/>
              <a:gd name="connsiteX103" fmla="*/ 0 w 9732962"/>
              <a:gd name="connsiteY103" fmla="*/ 5624512 h 562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9732962" h="5624512">
                <a:moveTo>
                  <a:pt x="7025238" y="4582397"/>
                </a:moveTo>
                <a:cubicBezTo>
                  <a:pt x="6993220" y="4582397"/>
                  <a:pt x="6968257" y="4586738"/>
                  <a:pt x="6942209" y="4595421"/>
                </a:cubicBezTo>
                <a:cubicBezTo>
                  <a:pt x="6916160" y="4604104"/>
                  <a:pt x="6896081" y="4616043"/>
                  <a:pt x="6877087" y="4630695"/>
                </a:cubicBezTo>
                <a:cubicBezTo>
                  <a:pt x="6858094" y="4645890"/>
                  <a:pt x="6843441" y="4663256"/>
                  <a:pt x="6833130" y="4683335"/>
                </a:cubicBezTo>
                <a:cubicBezTo>
                  <a:pt x="6822820" y="4703414"/>
                  <a:pt x="6817393" y="4724036"/>
                  <a:pt x="6817393" y="4746286"/>
                </a:cubicBezTo>
                <a:cubicBezTo>
                  <a:pt x="6817393" y="4773962"/>
                  <a:pt x="6822820" y="4796755"/>
                  <a:pt x="6833673" y="4814663"/>
                </a:cubicBezTo>
                <a:cubicBezTo>
                  <a:pt x="6845069" y="4832029"/>
                  <a:pt x="6859179" y="4847224"/>
                  <a:pt x="6877087" y="4858620"/>
                </a:cubicBezTo>
                <a:cubicBezTo>
                  <a:pt x="6894996" y="4870016"/>
                  <a:pt x="6912904" y="4879242"/>
                  <a:pt x="6935154" y="4885754"/>
                </a:cubicBezTo>
                <a:cubicBezTo>
                  <a:pt x="6957404" y="4892266"/>
                  <a:pt x="6974769" y="4897693"/>
                  <a:pt x="6997019" y="4902034"/>
                </a:cubicBezTo>
                <a:cubicBezTo>
                  <a:pt x="7013842" y="4905290"/>
                  <a:pt x="7030122" y="4908546"/>
                  <a:pt x="7044775" y="4911802"/>
                </a:cubicBezTo>
                <a:cubicBezTo>
                  <a:pt x="7059970" y="4915058"/>
                  <a:pt x="7072994" y="4918857"/>
                  <a:pt x="7084390" y="4923198"/>
                </a:cubicBezTo>
                <a:cubicBezTo>
                  <a:pt x="7095786" y="4927540"/>
                  <a:pt x="7104469" y="4932967"/>
                  <a:pt x="7110981" y="4938936"/>
                </a:cubicBezTo>
                <a:cubicBezTo>
                  <a:pt x="7117493" y="4944906"/>
                  <a:pt x="7120749" y="4953046"/>
                  <a:pt x="7120749" y="4962814"/>
                </a:cubicBezTo>
                <a:cubicBezTo>
                  <a:pt x="7120749" y="4978009"/>
                  <a:pt x="7113695" y="4991576"/>
                  <a:pt x="7099585" y="5002972"/>
                </a:cubicBezTo>
                <a:cubicBezTo>
                  <a:pt x="7084933" y="5014368"/>
                  <a:pt x="7064311" y="5019795"/>
                  <a:pt x="7037177" y="5019795"/>
                </a:cubicBezTo>
                <a:cubicBezTo>
                  <a:pt x="6980196" y="5019795"/>
                  <a:pt x="6940038" y="4995917"/>
                  <a:pt x="6916703" y="4948704"/>
                </a:cubicBezTo>
                <a:lnTo>
                  <a:pt x="6797314" y="5017624"/>
                </a:lnTo>
                <a:cubicBezTo>
                  <a:pt x="6817393" y="5050728"/>
                  <a:pt x="6844527" y="5076776"/>
                  <a:pt x="6878173" y="5095770"/>
                </a:cubicBezTo>
                <a:cubicBezTo>
                  <a:pt x="6918331" y="5118020"/>
                  <a:pt x="6969342" y="5129416"/>
                  <a:pt x="7032293" y="5129416"/>
                </a:cubicBezTo>
                <a:cubicBezTo>
                  <a:pt x="7070280" y="5129416"/>
                  <a:pt x="7103384" y="5124532"/>
                  <a:pt x="7131060" y="5113678"/>
                </a:cubicBezTo>
                <a:cubicBezTo>
                  <a:pt x="7159279" y="5103367"/>
                  <a:pt x="7182615" y="5089800"/>
                  <a:pt x="7201608" y="5073520"/>
                </a:cubicBezTo>
                <a:cubicBezTo>
                  <a:pt x="7220602" y="5057240"/>
                  <a:pt x="7234169" y="5038789"/>
                  <a:pt x="7243394" y="5018167"/>
                </a:cubicBezTo>
                <a:cubicBezTo>
                  <a:pt x="7252620" y="4997545"/>
                  <a:pt x="7256961" y="4976924"/>
                  <a:pt x="7256961" y="4956302"/>
                </a:cubicBezTo>
                <a:cubicBezTo>
                  <a:pt x="7256961" y="4928625"/>
                  <a:pt x="7250992" y="4905290"/>
                  <a:pt x="7239596" y="4886296"/>
                </a:cubicBezTo>
                <a:cubicBezTo>
                  <a:pt x="7228200" y="4867303"/>
                  <a:pt x="7213005" y="4852108"/>
                  <a:pt x="7194553" y="4840169"/>
                </a:cubicBezTo>
                <a:cubicBezTo>
                  <a:pt x="7176102" y="4828230"/>
                  <a:pt x="7155481" y="4819004"/>
                  <a:pt x="7133231" y="4812492"/>
                </a:cubicBezTo>
                <a:cubicBezTo>
                  <a:pt x="7110439" y="4806523"/>
                  <a:pt x="7088731" y="4800553"/>
                  <a:pt x="7066482" y="4796212"/>
                </a:cubicBezTo>
                <a:cubicBezTo>
                  <a:pt x="7028494" y="4788072"/>
                  <a:pt x="7003531" y="4780474"/>
                  <a:pt x="6982909" y="4773419"/>
                </a:cubicBezTo>
                <a:cubicBezTo>
                  <a:pt x="6962288" y="4766907"/>
                  <a:pt x="6951977" y="4754968"/>
                  <a:pt x="6951977" y="4738145"/>
                </a:cubicBezTo>
                <a:cubicBezTo>
                  <a:pt x="6951977" y="4723493"/>
                  <a:pt x="6958489" y="4711011"/>
                  <a:pt x="6970970" y="4701786"/>
                </a:cubicBezTo>
                <a:cubicBezTo>
                  <a:pt x="6983995" y="4692560"/>
                  <a:pt x="6998647" y="4687676"/>
                  <a:pt x="7025238" y="4687676"/>
                </a:cubicBezTo>
                <a:cubicBezTo>
                  <a:pt x="7050201" y="4687676"/>
                  <a:pt x="7070823" y="4692560"/>
                  <a:pt x="7087103" y="4702329"/>
                </a:cubicBezTo>
                <a:cubicBezTo>
                  <a:pt x="7103384" y="4712097"/>
                  <a:pt x="7117493" y="4725664"/>
                  <a:pt x="7128347" y="4743029"/>
                </a:cubicBezTo>
                <a:lnTo>
                  <a:pt x="7239596" y="4679536"/>
                </a:lnTo>
                <a:cubicBezTo>
                  <a:pt x="7217346" y="4651317"/>
                  <a:pt x="7191297" y="4629067"/>
                  <a:pt x="7161450" y="4612244"/>
                </a:cubicBezTo>
                <a:cubicBezTo>
                  <a:pt x="7126176" y="4592165"/>
                  <a:pt x="7081134" y="4582397"/>
                  <a:pt x="7025238" y="4582397"/>
                </a:cubicBezTo>
                <a:close/>
                <a:moveTo>
                  <a:pt x="8410693" y="4581312"/>
                </a:moveTo>
                <a:cubicBezTo>
                  <a:pt x="8333090" y="4581312"/>
                  <a:pt x="8267426" y="4607360"/>
                  <a:pt x="8214244" y="4660000"/>
                </a:cubicBezTo>
                <a:cubicBezTo>
                  <a:pt x="8162147" y="4713182"/>
                  <a:pt x="8136641" y="4777218"/>
                  <a:pt x="8136641" y="4855364"/>
                </a:cubicBezTo>
                <a:cubicBezTo>
                  <a:pt x="8136641" y="4933509"/>
                  <a:pt x="8162690" y="4997545"/>
                  <a:pt x="8214787" y="5050728"/>
                </a:cubicBezTo>
                <a:cubicBezTo>
                  <a:pt x="8267969" y="5103910"/>
                  <a:pt x="8333090" y="5129416"/>
                  <a:pt x="8411236" y="5129416"/>
                </a:cubicBezTo>
                <a:cubicBezTo>
                  <a:pt x="8512174" y="5129416"/>
                  <a:pt x="8600088" y="5076234"/>
                  <a:pt x="8645673" y="4994289"/>
                </a:cubicBezTo>
                <a:lnTo>
                  <a:pt x="8529540" y="4928083"/>
                </a:lnTo>
                <a:cubicBezTo>
                  <a:pt x="8508918" y="4970411"/>
                  <a:pt x="8463876" y="4996460"/>
                  <a:pt x="8410151" y="4996460"/>
                </a:cubicBezTo>
                <a:cubicBezTo>
                  <a:pt x="8369450" y="4996460"/>
                  <a:pt x="8336347" y="4982893"/>
                  <a:pt x="8310298" y="4956844"/>
                </a:cubicBezTo>
                <a:cubicBezTo>
                  <a:pt x="8284249" y="4929711"/>
                  <a:pt x="8270683" y="4895522"/>
                  <a:pt x="8270683" y="4855364"/>
                </a:cubicBezTo>
                <a:cubicBezTo>
                  <a:pt x="8270683" y="4772334"/>
                  <a:pt x="8329834" y="4713182"/>
                  <a:pt x="8409608" y="4713182"/>
                </a:cubicBezTo>
                <a:cubicBezTo>
                  <a:pt x="8462790" y="4713182"/>
                  <a:pt x="8507290" y="4740316"/>
                  <a:pt x="8527912" y="4782645"/>
                </a:cubicBezTo>
                <a:lnTo>
                  <a:pt x="8642959" y="4715353"/>
                </a:lnTo>
                <a:cubicBezTo>
                  <a:pt x="8600630" y="4633409"/>
                  <a:pt x="8511088" y="4581312"/>
                  <a:pt x="8410693" y="4581312"/>
                </a:cubicBezTo>
                <a:close/>
                <a:moveTo>
                  <a:pt x="7809407" y="4581312"/>
                </a:moveTo>
                <a:cubicBezTo>
                  <a:pt x="7738316" y="4581312"/>
                  <a:pt x="7678079" y="4606275"/>
                  <a:pt x="7629238" y="4655116"/>
                </a:cubicBezTo>
                <a:cubicBezTo>
                  <a:pt x="7580397" y="4703957"/>
                  <a:pt x="7556519" y="4763109"/>
                  <a:pt x="7556519" y="4834199"/>
                </a:cubicBezTo>
                <a:lnTo>
                  <a:pt x="7556519" y="5114764"/>
                </a:lnTo>
                <a:lnTo>
                  <a:pt x="7691103" y="5114764"/>
                </a:lnTo>
                <a:lnTo>
                  <a:pt x="7691103" y="4843425"/>
                </a:lnTo>
                <a:cubicBezTo>
                  <a:pt x="7691103" y="4808693"/>
                  <a:pt x="7702499" y="4770163"/>
                  <a:pt x="7724207" y="4747371"/>
                </a:cubicBezTo>
                <a:cubicBezTo>
                  <a:pt x="7746999" y="4724578"/>
                  <a:pt x="7774676" y="4713182"/>
                  <a:pt x="7808864" y="4713182"/>
                </a:cubicBezTo>
                <a:cubicBezTo>
                  <a:pt x="7843053" y="4713182"/>
                  <a:pt x="7870729" y="4724578"/>
                  <a:pt x="7893522" y="4747371"/>
                </a:cubicBezTo>
                <a:cubicBezTo>
                  <a:pt x="7916314" y="4770163"/>
                  <a:pt x="7927711" y="4808151"/>
                  <a:pt x="7927711" y="4843425"/>
                </a:cubicBezTo>
                <a:lnTo>
                  <a:pt x="7927711" y="5115306"/>
                </a:lnTo>
                <a:lnTo>
                  <a:pt x="7928796" y="5115306"/>
                </a:lnTo>
                <a:lnTo>
                  <a:pt x="8063380" y="5115306"/>
                </a:lnTo>
                <a:lnTo>
                  <a:pt x="8063380" y="4834199"/>
                </a:lnTo>
                <a:cubicBezTo>
                  <a:pt x="8063380" y="4763109"/>
                  <a:pt x="8038417" y="4703957"/>
                  <a:pt x="7989576" y="4655116"/>
                </a:cubicBezTo>
                <a:cubicBezTo>
                  <a:pt x="7940735" y="4606275"/>
                  <a:pt x="7880498" y="4581312"/>
                  <a:pt x="7809407" y="4581312"/>
                </a:cubicBezTo>
                <a:close/>
                <a:moveTo>
                  <a:pt x="7464807" y="4581312"/>
                </a:moveTo>
                <a:lnTo>
                  <a:pt x="7331308" y="4658914"/>
                </a:lnTo>
                <a:lnTo>
                  <a:pt x="7331308" y="5115306"/>
                </a:lnTo>
                <a:lnTo>
                  <a:pt x="7464807" y="5115306"/>
                </a:lnTo>
                <a:close/>
                <a:moveTo>
                  <a:pt x="8850804" y="4360442"/>
                </a:moveTo>
                <a:lnTo>
                  <a:pt x="8716763" y="4437502"/>
                </a:lnTo>
                <a:lnTo>
                  <a:pt x="8716763" y="5114764"/>
                </a:lnTo>
                <a:lnTo>
                  <a:pt x="8851347" y="5114764"/>
                </a:lnTo>
                <a:lnTo>
                  <a:pt x="8851347" y="4843425"/>
                </a:lnTo>
                <a:cubicBezTo>
                  <a:pt x="8851347" y="4808693"/>
                  <a:pt x="8862743" y="4770163"/>
                  <a:pt x="8884451" y="4747371"/>
                </a:cubicBezTo>
                <a:cubicBezTo>
                  <a:pt x="8907243" y="4724578"/>
                  <a:pt x="8934920" y="4713182"/>
                  <a:pt x="8969108" y="4713182"/>
                </a:cubicBezTo>
                <a:cubicBezTo>
                  <a:pt x="9003297" y="4713182"/>
                  <a:pt x="9030973" y="4724578"/>
                  <a:pt x="9053766" y="4747371"/>
                </a:cubicBezTo>
                <a:cubicBezTo>
                  <a:pt x="9076558" y="4770163"/>
                  <a:pt x="9087955" y="4808151"/>
                  <a:pt x="9087955" y="4843425"/>
                </a:cubicBezTo>
                <a:lnTo>
                  <a:pt x="9087955" y="5114764"/>
                </a:lnTo>
                <a:lnTo>
                  <a:pt x="9222538" y="5114764"/>
                </a:lnTo>
                <a:lnTo>
                  <a:pt x="9222538" y="4834199"/>
                </a:lnTo>
                <a:cubicBezTo>
                  <a:pt x="9223624" y="4763651"/>
                  <a:pt x="9198661" y="4703957"/>
                  <a:pt x="9149820" y="4655116"/>
                </a:cubicBezTo>
                <a:cubicBezTo>
                  <a:pt x="9100979" y="4606275"/>
                  <a:pt x="9040742" y="4581312"/>
                  <a:pt x="8969651" y="4581312"/>
                </a:cubicBezTo>
                <a:cubicBezTo>
                  <a:pt x="8925694" y="4581312"/>
                  <a:pt x="8875768" y="4598135"/>
                  <a:pt x="8850804" y="4622012"/>
                </a:cubicBezTo>
                <a:close/>
                <a:moveTo>
                  <a:pt x="9732961" y="0"/>
                </a:moveTo>
                <a:lnTo>
                  <a:pt x="9732962" y="4099140"/>
                </a:lnTo>
                <a:lnTo>
                  <a:pt x="9732962" y="4780870"/>
                </a:lnTo>
                <a:lnTo>
                  <a:pt x="9732962" y="5067617"/>
                </a:lnTo>
                <a:lnTo>
                  <a:pt x="9732962" y="5624512"/>
                </a:lnTo>
                <a:lnTo>
                  <a:pt x="9353393" y="5624512"/>
                </a:lnTo>
                <a:lnTo>
                  <a:pt x="9106000" y="5624512"/>
                </a:lnTo>
                <a:lnTo>
                  <a:pt x="8885898" y="5624512"/>
                </a:lnTo>
                <a:lnTo>
                  <a:pt x="8193690" y="5624512"/>
                </a:lnTo>
                <a:lnTo>
                  <a:pt x="7904952" y="5624512"/>
                </a:lnTo>
                <a:lnTo>
                  <a:pt x="7655564" y="5624512"/>
                </a:lnTo>
                <a:lnTo>
                  <a:pt x="7220632" y="5624512"/>
                </a:lnTo>
                <a:lnTo>
                  <a:pt x="6973240" y="5624512"/>
                </a:lnTo>
                <a:lnTo>
                  <a:pt x="6804655" y="5624512"/>
                </a:lnTo>
                <a:lnTo>
                  <a:pt x="6559258" y="5624512"/>
                </a:lnTo>
                <a:lnTo>
                  <a:pt x="6352242" y="5624512"/>
                </a:lnTo>
                <a:lnTo>
                  <a:pt x="5632989" y="5624512"/>
                </a:lnTo>
                <a:lnTo>
                  <a:pt x="5080401" y="5624512"/>
                </a:lnTo>
                <a:lnTo>
                  <a:pt x="0" y="5624512"/>
                </a:lnTo>
                <a:close/>
              </a:path>
            </a:pathLst>
          </a:custGeom>
          <a:solidFill>
            <a:schemeClr val="bg1">
              <a:lumMod val="95000"/>
            </a:schemeClr>
          </a:solidFill>
        </p:spPr>
        <p:txBody>
          <a:bodyPr wrap="square" tIns="684000" rIns="504000" anchor="ctr">
            <a:noAutofit/>
          </a:bodyPr>
          <a:lstStyle>
            <a:lvl1pPr algn="r">
              <a:defRPr/>
            </a:lvl1pPr>
          </a:lstStyle>
          <a:p>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168524"/>
            <a:ext cx="6804024" cy="41767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8" name="Graphic 17">
            <a:extLst>
              <a:ext uri="{FF2B5EF4-FFF2-40B4-BE49-F238E27FC236}">
                <a16:creationId xmlns:a16="http://schemas.microsoft.com/office/drawing/2014/main" id="{81FE7EA5-27C8-4048-B0F2-26D3C1DFB60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3" name="Footer Placeholder 2">
            <a:extLst>
              <a:ext uri="{FF2B5EF4-FFF2-40B4-BE49-F238E27FC236}">
                <a16:creationId xmlns:a16="http://schemas.microsoft.com/office/drawing/2014/main" id="{C26280F1-BB58-41FC-8313-63EBA19F427D}"/>
              </a:ext>
            </a:extLst>
          </p:cNvPr>
          <p:cNvSpPr>
            <a:spLocks noGrp="1"/>
          </p:cNvSpPr>
          <p:nvPr>
            <p:ph type="ftr" sz="quarter" idx="12"/>
          </p:nvPr>
        </p:nvSpPr>
        <p:spPr/>
        <p:txBody>
          <a:bodyPr/>
          <a:lstStyle/>
          <a:p>
            <a:r>
              <a:rPr lang="en-GB" dirty="0"/>
              <a:t>Copyright© 2018 Sinch. All rights reserved. NDA Confidential.</a:t>
            </a:r>
          </a:p>
        </p:txBody>
      </p:sp>
      <p:sp>
        <p:nvSpPr>
          <p:cNvPr id="4" name="Slide Number Placeholder 3">
            <a:extLst>
              <a:ext uri="{FF2B5EF4-FFF2-40B4-BE49-F238E27FC236}">
                <a16:creationId xmlns:a16="http://schemas.microsoft.com/office/drawing/2014/main" id="{F5BF9B37-C73B-4220-9E8D-3A7509AE037F}"/>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3838427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Content + Diagonal Imag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2EE0F8A-F8AB-4E18-8F60-5E6AD150CE46}"/>
              </a:ext>
            </a:extLst>
          </p:cNvPr>
          <p:cNvSpPr>
            <a:spLocks noGrp="1"/>
          </p:cNvSpPr>
          <p:nvPr>
            <p:ph type="pic" sz="quarter" idx="13"/>
          </p:nvPr>
        </p:nvSpPr>
        <p:spPr>
          <a:xfrm>
            <a:off x="0" y="0"/>
            <a:ext cx="9732962" cy="5624512"/>
          </a:xfrm>
          <a:custGeom>
            <a:avLst/>
            <a:gdLst>
              <a:gd name="connsiteX0" fmla="*/ 0 w 9732962"/>
              <a:gd name="connsiteY0" fmla="*/ 0 h 5624512"/>
              <a:gd name="connsiteX1" fmla="*/ 379569 w 9732962"/>
              <a:gd name="connsiteY1" fmla="*/ 0 h 5624512"/>
              <a:gd name="connsiteX2" fmla="*/ 626962 w 9732962"/>
              <a:gd name="connsiteY2" fmla="*/ 0 h 5624512"/>
              <a:gd name="connsiteX3" fmla="*/ 847064 w 9732962"/>
              <a:gd name="connsiteY3" fmla="*/ 0 h 5624512"/>
              <a:gd name="connsiteX4" fmla="*/ 1539273 w 9732962"/>
              <a:gd name="connsiteY4" fmla="*/ 0 h 5624512"/>
              <a:gd name="connsiteX5" fmla="*/ 1828011 w 9732962"/>
              <a:gd name="connsiteY5" fmla="*/ 0 h 5624512"/>
              <a:gd name="connsiteX6" fmla="*/ 2077399 w 9732962"/>
              <a:gd name="connsiteY6" fmla="*/ 0 h 5624512"/>
              <a:gd name="connsiteX7" fmla="*/ 2512330 w 9732962"/>
              <a:gd name="connsiteY7" fmla="*/ 0 h 5624512"/>
              <a:gd name="connsiteX8" fmla="*/ 2759722 w 9732962"/>
              <a:gd name="connsiteY8" fmla="*/ 0 h 5624512"/>
              <a:gd name="connsiteX9" fmla="*/ 2928307 w 9732962"/>
              <a:gd name="connsiteY9" fmla="*/ 0 h 5624512"/>
              <a:gd name="connsiteX10" fmla="*/ 3173704 w 9732962"/>
              <a:gd name="connsiteY10" fmla="*/ 0 h 5624512"/>
              <a:gd name="connsiteX11" fmla="*/ 3380720 w 9732962"/>
              <a:gd name="connsiteY11" fmla="*/ 0 h 5624512"/>
              <a:gd name="connsiteX12" fmla="*/ 4099974 w 9732962"/>
              <a:gd name="connsiteY12" fmla="*/ 0 h 5624512"/>
              <a:gd name="connsiteX13" fmla="*/ 4652561 w 9732962"/>
              <a:gd name="connsiteY13" fmla="*/ 0 h 5624512"/>
              <a:gd name="connsiteX14" fmla="*/ 9732962 w 9732962"/>
              <a:gd name="connsiteY14" fmla="*/ 0 h 5624512"/>
              <a:gd name="connsiteX15" fmla="*/ 1 w 9732962"/>
              <a:gd name="connsiteY15" fmla="*/ 5624512 h 5624512"/>
              <a:gd name="connsiteX16" fmla="*/ 0 w 9732962"/>
              <a:gd name="connsiteY16" fmla="*/ 1525372 h 5624512"/>
              <a:gd name="connsiteX17" fmla="*/ 0 w 9732962"/>
              <a:gd name="connsiteY17" fmla="*/ 843643 h 5624512"/>
              <a:gd name="connsiteX18" fmla="*/ 0 w 9732962"/>
              <a:gd name="connsiteY18" fmla="*/ 556896 h 562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32962" h="5624512">
                <a:moveTo>
                  <a:pt x="0" y="0"/>
                </a:moveTo>
                <a:lnTo>
                  <a:pt x="379569" y="0"/>
                </a:lnTo>
                <a:lnTo>
                  <a:pt x="626962" y="0"/>
                </a:lnTo>
                <a:lnTo>
                  <a:pt x="847064" y="0"/>
                </a:lnTo>
                <a:lnTo>
                  <a:pt x="1539273" y="0"/>
                </a:lnTo>
                <a:lnTo>
                  <a:pt x="1828011" y="0"/>
                </a:lnTo>
                <a:lnTo>
                  <a:pt x="2077399" y="0"/>
                </a:lnTo>
                <a:lnTo>
                  <a:pt x="2512330" y="0"/>
                </a:lnTo>
                <a:lnTo>
                  <a:pt x="2759722" y="0"/>
                </a:lnTo>
                <a:lnTo>
                  <a:pt x="2928307" y="0"/>
                </a:lnTo>
                <a:lnTo>
                  <a:pt x="3173704" y="0"/>
                </a:lnTo>
                <a:lnTo>
                  <a:pt x="3380720" y="0"/>
                </a:lnTo>
                <a:lnTo>
                  <a:pt x="4099974" y="0"/>
                </a:lnTo>
                <a:lnTo>
                  <a:pt x="4652561" y="0"/>
                </a:lnTo>
                <a:lnTo>
                  <a:pt x="9732962" y="0"/>
                </a:lnTo>
                <a:lnTo>
                  <a:pt x="1" y="5624512"/>
                </a:lnTo>
                <a:lnTo>
                  <a:pt x="0" y="1525372"/>
                </a:lnTo>
                <a:lnTo>
                  <a:pt x="0" y="843643"/>
                </a:lnTo>
                <a:lnTo>
                  <a:pt x="0" y="556896"/>
                </a:lnTo>
                <a:close/>
              </a:path>
            </a:pathLst>
          </a:custGeom>
          <a:solidFill>
            <a:schemeClr val="bg1">
              <a:lumMod val="95000"/>
            </a:schemeClr>
          </a:solidFill>
        </p:spPr>
        <p:txBody>
          <a:bodyPr wrap="square" lIns="504000" tIns="0" rIns="0" bIns="360000" anchor="ctr">
            <a:noAutofit/>
          </a:bodyPr>
          <a:lstStyle/>
          <a:p>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7319963" y="1162050"/>
            <a:ext cx="4356099" cy="1656563"/>
          </a:xfrm>
        </p:spPr>
        <p:txBody>
          <a:bodyPr anchor="b"/>
          <a:lstStyle>
            <a:lvl1pPr algn="r">
              <a:defRPr/>
            </a:lvl1pPr>
          </a:lstStyle>
          <a:p>
            <a:r>
              <a:rPr lang="en-GB"/>
              <a:t>Click to edit </a:t>
            </a:r>
            <a:br>
              <a:rPr lang="en-GB"/>
            </a:br>
            <a:r>
              <a:rPr lang="en-GB"/>
              <a:t>Master title style</a:t>
            </a:r>
            <a:br>
              <a:rPr lang="en-GB"/>
            </a:br>
            <a:r>
              <a:rPr lang="en-GB"/>
              <a:t>Title can span </a:t>
            </a:r>
            <a:br>
              <a:rPr lang="en-GB"/>
            </a:br>
            <a:r>
              <a:rPr lang="en-GB"/>
              <a:t>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3827282" y="3429000"/>
            <a:ext cx="7848779" cy="2916237"/>
          </a:xfrm>
        </p:spPr>
        <p:txBody>
          <a:bodyPr/>
          <a:lstStyle>
            <a:lvl1pPr algn="r">
              <a:defRPr/>
            </a:lvl1pPr>
            <a:lvl2pPr algn="r">
              <a:defRPr/>
            </a:lvl2pPr>
            <a:lvl3pPr algn="r">
              <a:defRPr/>
            </a:lvl3pPr>
            <a:lvl4pPr algn="r">
              <a:defRPr/>
            </a:lvl4pPr>
            <a:lvl5pPr algn="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Graphic 10">
            <a:extLst>
              <a:ext uri="{FF2B5EF4-FFF2-40B4-BE49-F238E27FC236}">
                <a16:creationId xmlns:a16="http://schemas.microsoft.com/office/drawing/2014/main" id="{5015ABF2-B958-4569-9CB8-38B604BED801}"/>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pic>
        <p:nvPicPr>
          <p:cNvPr id="12" name="Graphic 11">
            <a:extLst>
              <a:ext uri="{FF2B5EF4-FFF2-40B4-BE49-F238E27FC236}">
                <a16:creationId xmlns:a16="http://schemas.microsoft.com/office/drawing/2014/main" id="{9F6E6A81-B2E6-4C0A-A61D-08B24ACB8C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68051" y="2931887"/>
            <a:ext cx="608012" cy="317951"/>
          </a:xfrm>
          <a:prstGeom prst="rect">
            <a:avLst/>
          </a:prstGeom>
        </p:spPr>
      </p:pic>
      <p:sp>
        <p:nvSpPr>
          <p:cNvPr id="3" name="Footer Placeholder 2">
            <a:extLst>
              <a:ext uri="{FF2B5EF4-FFF2-40B4-BE49-F238E27FC236}">
                <a16:creationId xmlns:a16="http://schemas.microsoft.com/office/drawing/2014/main" id="{21C6B6C4-E18C-468B-A52B-BCEA3307EB2D}"/>
              </a:ext>
            </a:extLst>
          </p:cNvPr>
          <p:cNvSpPr>
            <a:spLocks noGrp="1"/>
          </p:cNvSpPr>
          <p:nvPr>
            <p:ph type="ftr" sz="quarter" idx="14"/>
          </p:nvPr>
        </p:nvSpPr>
        <p:spPr/>
        <p:txBody>
          <a:bodyPr/>
          <a:lstStyle/>
          <a:p>
            <a:r>
              <a:rPr lang="en-GB" dirty="0"/>
              <a:t>Copyright© 2018 Sinch. All rights reserved. NDA Confidential.</a:t>
            </a:r>
          </a:p>
        </p:txBody>
      </p:sp>
      <p:sp>
        <p:nvSpPr>
          <p:cNvPr id="4" name="Slide Number Placeholder 3">
            <a:extLst>
              <a:ext uri="{FF2B5EF4-FFF2-40B4-BE49-F238E27FC236}">
                <a16:creationId xmlns:a16="http://schemas.microsoft.com/office/drawing/2014/main" id="{9DB374DA-57B1-4DCA-B349-F08EDFB09DDB}"/>
              </a:ext>
            </a:extLst>
          </p:cNvPr>
          <p:cNvSpPr>
            <a:spLocks noGrp="1"/>
          </p:cNvSpPr>
          <p:nvPr>
            <p:ph type="sldNum" sz="quarter" idx="15"/>
          </p:nvPr>
        </p:nvSpPr>
        <p:spPr/>
        <p:txBody>
          <a:bodyPr/>
          <a:lstStyle/>
          <a:p>
            <a:fld id="{7B5B176D-AD98-464F-9F48-2D39BCB07DB2}" type="slidenum">
              <a:rPr lang="en-GB" smtClean="0"/>
              <a:pPr/>
              <a:t>‹#›</a:t>
            </a:fld>
            <a:endParaRPr lang="en-GB"/>
          </a:p>
        </p:txBody>
      </p:sp>
    </p:spTree>
    <p:extLst>
      <p:ext uri="{BB962C8B-B14F-4D97-AF65-F5344CB8AC3E}">
        <p14:creationId xmlns:p14="http://schemas.microsoft.com/office/powerpoint/2010/main" val="1582324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Content +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40" y="438150"/>
            <a:ext cx="6346774" cy="1257258"/>
          </a:xfrm>
        </p:spPr>
        <p:txBody>
          <a:bodyPr anchor="b"/>
          <a:lstStyle>
            <a:lvl1pPr>
              <a:defRPr/>
            </a:lvl1pPr>
          </a:lstStyle>
          <a:p>
            <a:r>
              <a:rPr lang="en-GB"/>
              <a:t>Click to edit </a:t>
            </a:r>
            <a:br>
              <a:rPr lang="en-GB"/>
            </a:br>
            <a:r>
              <a:rPr lang="en-GB"/>
              <a:t>Master title style</a:t>
            </a:r>
            <a:br>
              <a:rPr lang="en-GB"/>
            </a:br>
            <a:r>
              <a:rPr lang="en-GB"/>
              <a:t>Title can span up to 3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8" y="2470107"/>
            <a:ext cx="6346773" cy="387513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8">
            <a:extLst>
              <a:ext uri="{FF2B5EF4-FFF2-40B4-BE49-F238E27FC236}">
                <a16:creationId xmlns:a16="http://schemas.microsoft.com/office/drawing/2014/main" id="{C7C3D6DE-4013-484D-909C-342898E0D8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879375"/>
            <a:ext cx="608012" cy="317951"/>
          </a:xfrm>
          <a:prstGeom prst="rect">
            <a:avLst/>
          </a:prstGeom>
        </p:spPr>
      </p:pic>
      <p:sp>
        <p:nvSpPr>
          <p:cNvPr id="14" name="Picture Placeholder 13">
            <a:extLst>
              <a:ext uri="{FF2B5EF4-FFF2-40B4-BE49-F238E27FC236}">
                <a16:creationId xmlns:a16="http://schemas.microsoft.com/office/drawing/2014/main" id="{0BCEDA53-D6CE-4A9C-86B3-34A5C162B026}"/>
              </a:ext>
            </a:extLst>
          </p:cNvPr>
          <p:cNvSpPr>
            <a:spLocks noGrp="1"/>
          </p:cNvSpPr>
          <p:nvPr>
            <p:ph type="pic" sz="quarter" idx="11"/>
          </p:nvPr>
        </p:nvSpPr>
        <p:spPr>
          <a:xfrm>
            <a:off x="7319963" y="0"/>
            <a:ext cx="4872037" cy="6858000"/>
          </a:xfrm>
          <a:custGeom>
            <a:avLst/>
            <a:gdLst>
              <a:gd name="connsiteX0" fmla="*/ 2164313 w 4872037"/>
              <a:gd name="connsiteY0" fmla="*/ 5815885 h 6858000"/>
              <a:gd name="connsiteX1" fmla="*/ 2081284 w 4872037"/>
              <a:gd name="connsiteY1" fmla="*/ 5828909 h 6858000"/>
              <a:gd name="connsiteX2" fmla="*/ 2016162 w 4872037"/>
              <a:gd name="connsiteY2" fmla="*/ 5864183 h 6858000"/>
              <a:gd name="connsiteX3" fmla="*/ 1972205 w 4872037"/>
              <a:gd name="connsiteY3" fmla="*/ 5916823 h 6858000"/>
              <a:gd name="connsiteX4" fmla="*/ 1956468 w 4872037"/>
              <a:gd name="connsiteY4" fmla="*/ 5979774 h 6858000"/>
              <a:gd name="connsiteX5" fmla="*/ 1972748 w 4872037"/>
              <a:gd name="connsiteY5" fmla="*/ 6048151 h 6858000"/>
              <a:gd name="connsiteX6" fmla="*/ 2016162 w 4872037"/>
              <a:gd name="connsiteY6" fmla="*/ 6092108 h 6858000"/>
              <a:gd name="connsiteX7" fmla="*/ 2074229 w 4872037"/>
              <a:gd name="connsiteY7" fmla="*/ 6119242 h 6858000"/>
              <a:gd name="connsiteX8" fmla="*/ 2136094 w 4872037"/>
              <a:gd name="connsiteY8" fmla="*/ 6135522 h 6858000"/>
              <a:gd name="connsiteX9" fmla="*/ 2183850 w 4872037"/>
              <a:gd name="connsiteY9" fmla="*/ 6145290 h 6858000"/>
              <a:gd name="connsiteX10" fmla="*/ 2223465 w 4872037"/>
              <a:gd name="connsiteY10" fmla="*/ 6156686 h 6858000"/>
              <a:gd name="connsiteX11" fmla="*/ 2250056 w 4872037"/>
              <a:gd name="connsiteY11" fmla="*/ 6172424 h 6858000"/>
              <a:gd name="connsiteX12" fmla="*/ 2259824 w 4872037"/>
              <a:gd name="connsiteY12" fmla="*/ 6196302 h 6858000"/>
              <a:gd name="connsiteX13" fmla="*/ 2238660 w 4872037"/>
              <a:gd name="connsiteY13" fmla="*/ 6236460 h 6858000"/>
              <a:gd name="connsiteX14" fmla="*/ 2176252 w 4872037"/>
              <a:gd name="connsiteY14" fmla="*/ 6253283 h 6858000"/>
              <a:gd name="connsiteX15" fmla="*/ 2055778 w 4872037"/>
              <a:gd name="connsiteY15" fmla="*/ 6182192 h 6858000"/>
              <a:gd name="connsiteX16" fmla="*/ 1936389 w 4872037"/>
              <a:gd name="connsiteY16" fmla="*/ 6251112 h 6858000"/>
              <a:gd name="connsiteX17" fmla="*/ 2017248 w 4872037"/>
              <a:gd name="connsiteY17" fmla="*/ 6329258 h 6858000"/>
              <a:gd name="connsiteX18" fmla="*/ 2171368 w 4872037"/>
              <a:gd name="connsiteY18" fmla="*/ 6362904 h 6858000"/>
              <a:gd name="connsiteX19" fmla="*/ 2270135 w 4872037"/>
              <a:gd name="connsiteY19" fmla="*/ 6347166 h 6858000"/>
              <a:gd name="connsiteX20" fmla="*/ 2340683 w 4872037"/>
              <a:gd name="connsiteY20" fmla="*/ 6307008 h 6858000"/>
              <a:gd name="connsiteX21" fmla="*/ 2382469 w 4872037"/>
              <a:gd name="connsiteY21" fmla="*/ 6251655 h 6858000"/>
              <a:gd name="connsiteX22" fmla="*/ 2396036 w 4872037"/>
              <a:gd name="connsiteY22" fmla="*/ 6189790 h 6858000"/>
              <a:gd name="connsiteX23" fmla="*/ 2378671 w 4872037"/>
              <a:gd name="connsiteY23" fmla="*/ 6119784 h 6858000"/>
              <a:gd name="connsiteX24" fmla="*/ 2333628 w 4872037"/>
              <a:gd name="connsiteY24" fmla="*/ 6073657 h 6858000"/>
              <a:gd name="connsiteX25" fmla="*/ 2272306 w 4872037"/>
              <a:gd name="connsiteY25" fmla="*/ 6045980 h 6858000"/>
              <a:gd name="connsiteX26" fmla="*/ 2205557 w 4872037"/>
              <a:gd name="connsiteY26" fmla="*/ 6029700 h 6858000"/>
              <a:gd name="connsiteX27" fmla="*/ 2121984 w 4872037"/>
              <a:gd name="connsiteY27" fmla="*/ 6006907 h 6858000"/>
              <a:gd name="connsiteX28" fmla="*/ 2091052 w 4872037"/>
              <a:gd name="connsiteY28" fmla="*/ 5971633 h 6858000"/>
              <a:gd name="connsiteX29" fmla="*/ 2110045 w 4872037"/>
              <a:gd name="connsiteY29" fmla="*/ 5935274 h 6858000"/>
              <a:gd name="connsiteX30" fmla="*/ 2164313 w 4872037"/>
              <a:gd name="connsiteY30" fmla="*/ 5921164 h 6858000"/>
              <a:gd name="connsiteX31" fmla="*/ 2226178 w 4872037"/>
              <a:gd name="connsiteY31" fmla="*/ 5935817 h 6858000"/>
              <a:gd name="connsiteX32" fmla="*/ 2267422 w 4872037"/>
              <a:gd name="connsiteY32" fmla="*/ 5976517 h 6858000"/>
              <a:gd name="connsiteX33" fmla="*/ 2378671 w 4872037"/>
              <a:gd name="connsiteY33" fmla="*/ 5913024 h 6858000"/>
              <a:gd name="connsiteX34" fmla="*/ 2300525 w 4872037"/>
              <a:gd name="connsiteY34" fmla="*/ 5845732 h 6858000"/>
              <a:gd name="connsiteX35" fmla="*/ 2164313 w 4872037"/>
              <a:gd name="connsiteY35" fmla="*/ 5815885 h 6858000"/>
              <a:gd name="connsiteX36" fmla="*/ 3549768 w 4872037"/>
              <a:gd name="connsiteY36" fmla="*/ 5814800 h 6858000"/>
              <a:gd name="connsiteX37" fmla="*/ 3353319 w 4872037"/>
              <a:gd name="connsiteY37" fmla="*/ 5893488 h 6858000"/>
              <a:gd name="connsiteX38" fmla="*/ 3275716 w 4872037"/>
              <a:gd name="connsiteY38" fmla="*/ 6088852 h 6858000"/>
              <a:gd name="connsiteX39" fmla="*/ 3353862 w 4872037"/>
              <a:gd name="connsiteY39" fmla="*/ 6284216 h 6858000"/>
              <a:gd name="connsiteX40" fmla="*/ 3550311 w 4872037"/>
              <a:gd name="connsiteY40" fmla="*/ 6362904 h 6858000"/>
              <a:gd name="connsiteX41" fmla="*/ 3784748 w 4872037"/>
              <a:gd name="connsiteY41" fmla="*/ 6227777 h 6858000"/>
              <a:gd name="connsiteX42" fmla="*/ 3668615 w 4872037"/>
              <a:gd name="connsiteY42" fmla="*/ 6161571 h 6858000"/>
              <a:gd name="connsiteX43" fmla="*/ 3549226 w 4872037"/>
              <a:gd name="connsiteY43" fmla="*/ 6229948 h 6858000"/>
              <a:gd name="connsiteX44" fmla="*/ 3449373 w 4872037"/>
              <a:gd name="connsiteY44" fmla="*/ 6190332 h 6858000"/>
              <a:gd name="connsiteX45" fmla="*/ 3409758 w 4872037"/>
              <a:gd name="connsiteY45" fmla="*/ 6088852 h 6858000"/>
              <a:gd name="connsiteX46" fmla="*/ 3548683 w 4872037"/>
              <a:gd name="connsiteY46" fmla="*/ 5946670 h 6858000"/>
              <a:gd name="connsiteX47" fmla="*/ 3666987 w 4872037"/>
              <a:gd name="connsiteY47" fmla="*/ 6016133 h 6858000"/>
              <a:gd name="connsiteX48" fmla="*/ 3782034 w 4872037"/>
              <a:gd name="connsiteY48" fmla="*/ 5948841 h 6858000"/>
              <a:gd name="connsiteX49" fmla="*/ 3549768 w 4872037"/>
              <a:gd name="connsiteY49" fmla="*/ 5814800 h 6858000"/>
              <a:gd name="connsiteX50" fmla="*/ 2948482 w 4872037"/>
              <a:gd name="connsiteY50" fmla="*/ 5814800 h 6858000"/>
              <a:gd name="connsiteX51" fmla="*/ 2768313 w 4872037"/>
              <a:gd name="connsiteY51" fmla="*/ 5888604 h 6858000"/>
              <a:gd name="connsiteX52" fmla="*/ 2695594 w 4872037"/>
              <a:gd name="connsiteY52" fmla="*/ 6067687 h 6858000"/>
              <a:gd name="connsiteX53" fmla="*/ 2695594 w 4872037"/>
              <a:gd name="connsiteY53" fmla="*/ 6348252 h 6858000"/>
              <a:gd name="connsiteX54" fmla="*/ 2830178 w 4872037"/>
              <a:gd name="connsiteY54" fmla="*/ 6348252 h 6858000"/>
              <a:gd name="connsiteX55" fmla="*/ 2830178 w 4872037"/>
              <a:gd name="connsiteY55" fmla="*/ 6076913 h 6858000"/>
              <a:gd name="connsiteX56" fmla="*/ 2863282 w 4872037"/>
              <a:gd name="connsiteY56" fmla="*/ 5980859 h 6858000"/>
              <a:gd name="connsiteX57" fmla="*/ 2947939 w 4872037"/>
              <a:gd name="connsiteY57" fmla="*/ 5946670 h 6858000"/>
              <a:gd name="connsiteX58" fmla="*/ 3032597 w 4872037"/>
              <a:gd name="connsiteY58" fmla="*/ 5980859 h 6858000"/>
              <a:gd name="connsiteX59" fmla="*/ 3066786 w 4872037"/>
              <a:gd name="connsiteY59" fmla="*/ 6076913 h 6858000"/>
              <a:gd name="connsiteX60" fmla="*/ 3066786 w 4872037"/>
              <a:gd name="connsiteY60" fmla="*/ 6348794 h 6858000"/>
              <a:gd name="connsiteX61" fmla="*/ 3067871 w 4872037"/>
              <a:gd name="connsiteY61" fmla="*/ 6348794 h 6858000"/>
              <a:gd name="connsiteX62" fmla="*/ 3202455 w 4872037"/>
              <a:gd name="connsiteY62" fmla="*/ 6348794 h 6858000"/>
              <a:gd name="connsiteX63" fmla="*/ 3202455 w 4872037"/>
              <a:gd name="connsiteY63" fmla="*/ 6067687 h 6858000"/>
              <a:gd name="connsiteX64" fmla="*/ 3128651 w 4872037"/>
              <a:gd name="connsiteY64" fmla="*/ 5888604 h 6858000"/>
              <a:gd name="connsiteX65" fmla="*/ 2948482 w 4872037"/>
              <a:gd name="connsiteY65" fmla="*/ 5814800 h 6858000"/>
              <a:gd name="connsiteX66" fmla="*/ 2603882 w 4872037"/>
              <a:gd name="connsiteY66" fmla="*/ 5814800 h 6858000"/>
              <a:gd name="connsiteX67" fmla="*/ 2470383 w 4872037"/>
              <a:gd name="connsiteY67" fmla="*/ 5892402 h 6858000"/>
              <a:gd name="connsiteX68" fmla="*/ 2470383 w 4872037"/>
              <a:gd name="connsiteY68" fmla="*/ 6348794 h 6858000"/>
              <a:gd name="connsiteX69" fmla="*/ 2603882 w 4872037"/>
              <a:gd name="connsiteY69" fmla="*/ 6348794 h 6858000"/>
              <a:gd name="connsiteX70" fmla="*/ 3989879 w 4872037"/>
              <a:gd name="connsiteY70" fmla="*/ 5593930 h 6858000"/>
              <a:gd name="connsiteX71" fmla="*/ 3855838 w 4872037"/>
              <a:gd name="connsiteY71" fmla="*/ 5670990 h 6858000"/>
              <a:gd name="connsiteX72" fmla="*/ 3855838 w 4872037"/>
              <a:gd name="connsiteY72" fmla="*/ 6348252 h 6858000"/>
              <a:gd name="connsiteX73" fmla="*/ 3990422 w 4872037"/>
              <a:gd name="connsiteY73" fmla="*/ 6348252 h 6858000"/>
              <a:gd name="connsiteX74" fmla="*/ 3990422 w 4872037"/>
              <a:gd name="connsiteY74" fmla="*/ 6076913 h 6858000"/>
              <a:gd name="connsiteX75" fmla="*/ 4023526 w 4872037"/>
              <a:gd name="connsiteY75" fmla="*/ 5980859 h 6858000"/>
              <a:gd name="connsiteX76" fmla="*/ 4108183 w 4872037"/>
              <a:gd name="connsiteY76" fmla="*/ 5946670 h 6858000"/>
              <a:gd name="connsiteX77" fmla="*/ 4192841 w 4872037"/>
              <a:gd name="connsiteY77" fmla="*/ 5980859 h 6858000"/>
              <a:gd name="connsiteX78" fmla="*/ 4227030 w 4872037"/>
              <a:gd name="connsiteY78" fmla="*/ 6076913 h 6858000"/>
              <a:gd name="connsiteX79" fmla="*/ 4227030 w 4872037"/>
              <a:gd name="connsiteY79" fmla="*/ 6348252 h 6858000"/>
              <a:gd name="connsiteX80" fmla="*/ 4361613 w 4872037"/>
              <a:gd name="connsiteY80" fmla="*/ 6348252 h 6858000"/>
              <a:gd name="connsiteX81" fmla="*/ 4361613 w 4872037"/>
              <a:gd name="connsiteY81" fmla="*/ 6067687 h 6858000"/>
              <a:gd name="connsiteX82" fmla="*/ 4288895 w 4872037"/>
              <a:gd name="connsiteY82" fmla="*/ 5888604 h 6858000"/>
              <a:gd name="connsiteX83" fmla="*/ 4108726 w 4872037"/>
              <a:gd name="connsiteY83" fmla="*/ 5814800 h 6858000"/>
              <a:gd name="connsiteX84" fmla="*/ 3989879 w 4872037"/>
              <a:gd name="connsiteY84" fmla="*/ 5855500 h 6858000"/>
              <a:gd name="connsiteX85" fmla="*/ 0 w 4872037"/>
              <a:gd name="connsiteY85" fmla="*/ 0 h 6858000"/>
              <a:gd name="connsiteX86" fmla="*/ 4872037 w 4872037"/>
              <a:gd name="connsiteY86" fmla="*/ 0 h 6858000"/>
              <a:gd name="connsiteX87" fmla="*/ 4872037 w 4872037"/>
              <a:gd name="connsiteY87" fmla="*/ 6858000 h 6858000"/>
              <a:gd name="connsiteX88" fmla="*/ 0 w 4872037"/>
              <a:gd name="connsiteY8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4872037" h="6858000">
                <a:moveTo>
                  <a:pt x="2164313" y="5815885"/>
                </a:moveTo>
                <a:cubicBezTo>
                  <a:pt x="2132295" y="5815885"/>
                  <a:pt x="2107332" y="5820226"/>
                  <a:pt x="2081284" y="5828909"/>
                </a:cubicBezTo>
                <a:cubicBezTo>
                  <a:pt x="2055235" y="5837592"/>
                  <a:pt x="2035156" y="5849531"/>
                  <a:pt x="2016162" y="5864183"/>
                </a:cubicBezTo>
                <a:cubicBezTo>
                  <a:pt x="1997169" y="5879378"/>
                  <a:pt x="1982516" y="5896744"/>
                  <a:pt x="1972205" y="5916823"/>
                </a:cubicBezTo>
                <a:cubicBezTo>
                  <a:pt x="1961895" y="5936902"/>
                  <a:pt x="1956468" y="5957524"/>
                  <a:pt x="1956468" y="5979774"/>
                </a:cubicBezTo>
                <a:cubicBezTo>
                  <a:pt x="1956468" y="6007450"/>
                  <a:pt x="1961895" y="6030243"/>
                  <a:pt x="1972748" y="6048151"/>
                </a:cubicBezTo>
                <a:cubicBezTo>
                  <a:pt x="1984144" y="6065517"/>
                  <a:pt x="1998254" y="6080712"/>
                  <a:pt x="2016162" y="6092108"/>
                </a:cubicBezTo>
                <a:cubicBezTo>
                  <a:pt x="2034071" y="6103504"/>
                  <a:pt x="2051979" y="6112730"/>
                  <a:pt x="2074229" y="6119242"/>
                </a:cubicBezTo>
                <a:cubicBezTo>
                  <a:pt x="2096479" y="6125754"/>
                  <a:pt x="2113844" y="6131181"/>
                  <a:pt x="2136094" y="6135522"/>
                </a:cubicBezTo>
                <a:cubicBezTo>
                  <a:pt x="2152917" y="6138778"/>
                  <a:pt x="2169197" y="6142034"/>
                  <a:pt x="2183850" y="6145290"/>
                </a:cubicBezTo>
                <a:cubicBezTo>
                  <a:pt x="2199045" y="6148546"/>
                  <a:pt x="2212069" y="6152345"/>
                  <a:pt x="2223465" y="6156686"/>
                </a:cubicBezTo>
                <a:cubicBezTo>
                  <a:pt x="2234861" y="6161028"/>
                  <a:pt x="2243544" y="6166455"/>
                  <a:pt x="2250056" y="6172424"/>
                </a:cubicBezTo>
                <a:cubicBezTo>
                  <a:pt x="2256568" y="6178394"/>
                  <a:pt x="2259824" y="6186534"/>
                  <a:pt x="2259824" y="6196302"/>
                </a:cubicBezTo>
                <a:cubicBezTo>
                  <a:pt x="2259824" y="6211497"/>
                  <a:pt x="2252770" y="6225064"/>
                  <a:pt x="2238660" y="6236460"/>
                </a:cubicBezTo>
                <a:cubicBezTo>
                  <a:pt x="2224008" y="6247856"/>
                  <a:pt x="2203386" y="6253283"/>
                  <a:pt x="2176252" y="6253283"/>
                </a:cubicBezTo>
                <a:cubicBezTo>
                  <a:pt x="2119271" y="6253283"/>
                  <a:pt x="2079113" y="6229405"/>
                  <a:pt x="2055778" y="6182192"/>
                </a:cubicBezTo>
                <a:lnTo>
                  <a:pt x="1936389" y="6251112"/>
                </a:lnTo>
                <a:cubicBezTo>
                  <a:pt x="1956468" y="6284216"/>
                  <a:pt x="1983602" y="6310264"/>
                  <a:pt x="2017248" y="6329258"/>
                </a:cubicBezTo>
                <a:cubicBezTo>
                  <a:pt x="2057406" y="6351508"/>
                  <a:pt x="2108417" y="6362904"/>
                  <a:pt x="2171368" y="6362904"/>
                </a:cubicBezTo>
                <a:cubicBezTo>
                  <a:pt x="2209355" y="6362904"/>
                  <a:pt x="2242459" y="6358020"/>
                  <a:pt x="2270135" y="6347166"/>
                </a:cubicBezTo>
                <a:cubicBezTo>
                  <a:pt x="2298354" y="6336855"/>
                  <a:pt x="2321690" y="6323288"/>
                  <a:pt x="2340683" y="6307008"/>
                </a:cubicBezTo>
                <a:cubicBezTo>
                  <a:pt x="2359677" y="6290728"/>
                  <a:pt x="2373244" y="6272277"/>
                  <a:pt x="2382469" y="6251655"/>
                </a:cubicBezTo>
                <a:cubicBezTo>
                  <a:pt x="2391695" y="6231033"/>
                  <a:pt x="2396036" y="6210412"/>
                  <a:pt x="2396036" y="6189790"/>
                </a:cubicBezTo>
                <a:cubicBezTo>
                  <a:pt x="2396036" y="6162113"/>
                  <a:pt x="2390067" y="6138778"/>
                  <a:pt x="2378671" y="6119784"/>
                </a:cubicBezTo>
                <a:cubicBezTo>
                  <a:pt x="2367275" y="6100791"/>
                  <a:pt x="2352080" y="6085596"/>
                  <a:pt x="2333628" y="6073657"/>
                </a:cubicBezTo>
                <a:cubicBezTo>
                  <a:pt x="2315177" y="6061718"/>
                  <a:pt x="2294556" y="6052492"/>
                  <a:pt x="2272306" y="6045980"/>
                </a:cubicBezTo>
                <a:cubicBezTo>
                  <a:pt x="2249514" y="6040011"/>
                  <a:pt x="2227806" y="6034041"/>
                  <a:pt x="2205557" y="6029700"/>
                </a:cubicBezTo>
                <a:cubicBezTo>
                  <a:pt x="2167569" y="6021560"/>
                  <a:pt x="2142606" y="6013962"/>
                  <a:pt x="2121984" y="6006907"/>
                </a:cubicBezTo>
                <a:cubicBezTo>
                  <a:pt x="2101363" y="6000395"/>
                  <a:pt x="2091052" y="5988456"/>
                  <a:pt x="2091052" y="5971633"/>
                </a:cubicBezTo>
                <a:cubicBezTo>
                  <a:pt x="2091052" y="5956981"/>
                  <a:pt x="2097564" y="5944499"/>
                  <a:pt x="2110045" y="5935274"/>
                </a:cubicBezTo>
                <a:cubicBezTo>
                  <a:pt x="2123070" y="5926048"/>
                  <a:pt x="2137722" y="5921164"/>
                  <a:pt x="2164313" y="5921164"/>
                </a:cubicBezTo>
                <a:cubicBezTo>
                  <a:pt x="2189276" y="5921164"/>
                  <a:pt x="2209898" y="5926048"/>
                  <a:pt x="2226178" y="5935817"/>
                </a:cubicBezTo>
                <a:cubicBezTo>
                  <a:pt x="2242459" y="5945585"/>
                  <a:pt x="2256568" y="5959152"/>
                  <a:pt x="2267422" y="5976517"/>
                </a:cubicBezTo>
                <a:lnTo>
                  <a:pt x="2378671" y="5913024"/>
                </a:lnTo>
                <a:cubicBezTo>
                  <a:pt x="2356421" y="5884805"/>
                  <a:pt x="2330372" y="5862555"/>
                  <a:pt x="2300525" y="5845732"/>
                </a:cubicBezTo>
                <a:cubicBezTo>
                  <a:pt x="2265251" y="5825653"/>
                  <a:pt x="2220209" y="5815885"/>
                  <a:pt x="2164313" y="5815885"/>
                </a:cubicBezTo>
                <a:close/>
                <a:moveTo>
                  <a:pt x="3549768" y="5814800"/>
                </a:moveTo>
                <a:cubicBezTo>
                  <a:pt x="3472165" y="5814800"/>
                  <a:pt x="3406501" y="5840848"/>
                  <a:pt x="3353319" y="5893488"/>
                </a:cubicBezTo>
                <a:cubicBezTo>
                  <a:pt x="3301222" y="5946670"/>
                  <a:pt x="3275716" y="6010706"/>
                  <a:pt x="3275716" y="6088852"/>
                </a:cubicBezTo>
                <a:cubicBezTo>
                  <a:pt x="3275716" y="6166997"/>
                  <a:pt x="3301765" y="6231033"/>
                  <a:pt x="3353862" y="6284216"/>
                </a:cubicBezTo>
                <a:cubicBezTo>
                  <a:pt x="3407044" y="6337398"/>
                  <a:pt x="3472165" y="6362904"/>
                  <a:pt x="3550311" y="6362904"/>
                </a:cubicBezTo>
                <a:cubicBezTo>
                  <a:pt x="3651249" y="6362904"/>
                  <a:pt x="3739163" y="6309722"/>
                  <a:pt x="3784748" y="6227777"/>
                </a:cubicBezTo>
                <a:lnTo>
                  <a:pt x="3668615" y="6161571"/>
                </a:lnTo>
                <a:cubicBezTo>
                  <a:pt x="3647993" y="6203899"/>
                  <a:pt x="3602951" y="6229948"/>
                  <a:pt x="3549226" y="6229948"/>
                </a:cubicBezTo>
                <a:cubicBezTo>
                  <a:pt x="3508525" y="6229948"/>
                  <a:pt x="3475422" y="6216381"/>
                  <a:pt x="3449373" y="6190332"/>
                </a:cubicBezTo>
                <a:cubicBezTo>
                  <a:pt x="3423324" y="6163199"/>
                  <a:pt x="3409758" y="6129010"/>
                  <a:pt x="3409758" y="6088852"/>
                </a:cubicBezTo>
                <a:cubicBezTo>
                  <a:pt x="3409758" y="6005822"/>
                  <a:pt x="3468909" y="5946670"/>
                  <a:pt x="3548683" y="5946670"/>
                </a:cubicBezTo>
                <a:cubicBezTo>
                  <a:pt x="3601865" y="5946670"/>
                  <a:pt x="3646365" y="5973804"/>
                  <a:pt x="3666987" y="6016133"/>
                </a:cubicBezTo>
                <a:lnTo>
                  <a:pt x="3782034" y="5948841"/>
                </a:lnTo>
                <a:cubicBezTo>
                  <a:pt x="3739705" y="5866897"/>
                  <a:pt x="3650163" y="5814800"/>
                  <a:pt x="3549768" y="5814800"/>
                </a:cubicBezTo>
                <a:close/>
                <a:moveTo>
                  <a:pt x="2948482" y="5814800"/>
                </a:moveTo>
                <a:cubicBezTo>
                  <a:pt x="2877391" y="5814800"/>
                  <a:pt x="2817154" y="5839763"/>
                  <a:pt x="2768313" y="5888604"/>
                </a:cubicBezTo>
                <a:cubicBezTo>
                  <a:pt x="2719472" y="5937445"/>
                  <a:pt x="2695594" y="5996597"/>
                  <a:pt x="2695594" y="6067687"/>
                </a:cubicBezTo>
                <a:lnTo>
                  <a:pt x="2695594" y="6348252"/>
                </a:lnTo>
                <a:lnTo>
                  <a:pt x="2830178" y="6348252"/>
                </a:lnTo>
                <a:lnTo>
                  <a:pt x="2830178" y="6076913"/>
                </a:lnTo>
                <a:cubicBezTo>
                  <a:pt x="2830178" y="6042181"/>
                  <a:pt x="2841574" y="6003651"/>
                  <a:pt x="2863282" y="5980859"/>
                </a:cubicBezTo>
                <a:cubicBezTo>
                  <a:pt x="2886074" y="5958066"/>
                  <a:pt x="2913751" y="5946670"/>
                  <a:pt x="2947939" y="5946670"/>
                </a:cubicBezTo>
                <a:cubicBezTo>
                  <a:pt x="2982128" y="5946670"/>
                  <a:pt x="3009804" y="5958066"/>
                  <a:pt x="3032597" y="5980859"/>
                </a:cubicBezTo>
                <a:cubicBezTo>
                  <a:pt x="3055389" y="6003651"/>
                  <a:pt x="3066786" y="6041639"/>
                  <a:pt x="3066786" y="6076913"/>
                </a:cubicBezTo>
                <a:lnTo>
                  <a:pt x="3066786" y="6348794"/>
                </a:lnTo>
                <a:lnTo>
                  <a:pt x="3067871" y="6348794"/>
                </a:lnTo>
                <a:lnTo>
                  <a:pt x="3202455" y="6348794"/>
                </a:lnTo>
                <a:lnTo>
                  <a:pt x="3202455" y="6067687"/>
                </a:lnTo>
                <a:cubicBezTo>
                  <a:pt x="3202455" y="5996597"/>
                  <a:pt x="3177492" y="5937445"/>
                  <a:pt x="3128651" y="5888604"/>
                </a:cubicBezTo>
                <a:cubicBezTo>
                  <a:pt x="3079810" y="5839763"/>
                  <a:pt x="3019573" y="5814800"/>
                  <a:pt x="2948482" y="5814800"/>
                </a:cubicBezTo>
                <a:close/>
                <a:moveTo>
                  <a:pt x="2603882" y="5814800"/>
                </a:moveTo>
                <a:lnTo>
                  <a:pt x="2470383" y="5892402"/>
                </a:lnTo>
                <a:lnTo>
                  <a:pt x="2470383" y="6348794"/>
                </a:lnTo>
                <a:lnTo>
                  <a:pt x="2603882" y="6348794"/>
                </a:lnTo>
                <a:close/>
                <a:moveTo>
                  <a:pt x="3989879" y="5593930"/>
                </a:moveTo>
                <a:lnTo>
                  <a:pt x="3855838" y="5670990"/>
                </a:lnTo>
                <a:lnTo>
                  <a:pt x="3855838" y="6348252"/>
                </a:lnTo>
                <a:lnTo>
                  <a:pt x="3990422" y="6348252"/>
                </a:lnTo>
                <a:lnTo>
                  <a:pt x="3990422" y="6076913"/>
                </a:lnTo>
                <a:cubicBezTo>
                  <a:pt x="3990422" y="6042181"/>
                  <a:pt x="4001818" y="6003651"/>
                  <a:pt x="4023526" y="5980859"/>
                </a:cubicBezTo>
                <a:cubicBezTo>
                  <a:pt x="4046318" y="5958066"/>
                  <a:pt x="4073995" y="5946670"/>
                  <a:pt x="4108183" y="5946670"/>
                </a:cubicBezTo>
                <a:cubicBezTo>
                  <a:pt x="4142372" y="5946670"/>
                  <a:pt x="4170048" y="5958066"/>
                  <a:pt x="4192841" y="5980859"/>
                </a:cubicBezTo>
                <a:cubicBezTo>
                  <a:pt x="4215633" y="6003651"/>
                  <a:pt x="4227030" y="6041639"/>
                  <a:pt x="4227030" y="6076913"/>
                </a:cubicBezTo>
                <a:lnTo>
                  <a:pt x="4227030" y="6348252"/>
                </a:lnTo>
                <a:lnTo>
                  <a:pt x="4361613" y="6348252"/>
                </a:lnTo>
                <a:lnTo>
                  <a:pt x="4361613" y="6067687"/>
                </a:lnTo>
                <a:cubicBezTo>
                  <a:pt x="4362699" y="5997139"/>
                  <a:pt x="4337736" y="5937445"/>
                  <a:pt x="4288895" y="5888604"/>
                </a:cubicBezTo>
                <a:cubicBezTo>
                  <a:pt x="4240054" y="5839763"/>
                  <a:pt x="4179817" y="5814800"/>
                  <a:pt x="4108726" y="5814800"/>
                </a:cubicBezTo>
                <a:cubicBezTo>
                  <a:pt x="4064769" y="5814800"/>
                  <a:pt x="4014843" y="5831623"/>
                  <a:pt x="3989879" y="5855500"/>
                </a:cubicBezTo>
                <a:close/>
                <a:moveTo>
                  <a:pt x="0" y="0"/>
                </a:moveTo>
                <a:lnTo>
                  <a:pt x="4872037" y="0"/>
                </a:lnTo>
                <a:lnTo>
                  <a:pt x="4872037" y="6858000"/>
                </a:lnTo>
                <a:lnTo>
                  <a:pt x="0" y="6858000"/>
                </a:lnTo>
                <a:close/>
              </a:path>
            </a:pathLst>
          </a:custGeom>
          <a:solidFill>
            <a:schemeClr val="bg1">
              <a:lumMod val="95000"/>
            </a:schemeClr>
          </a:solidFill>
        </p:spPr>
        <p:txBody>
          <a:bodyPr wrap="square" anchor="ctr">
            <a:noAutofit/>
          </a:bodyPr>
          <a:lstStyle>
            <a:lvl1pPr algn="ctr">
              <a:defRPr/>
            </a:lvl1pPr>
          </a:lstStyle>
          <a:p>
            <a:endParaRPr lang="en-GB"/>
          </a:p>
        </p:txBody>
      </p:sp>
      <p:sp>
        <p:nvSpPr>
          <p:cNvPr id="3" name="Footer Placeholder 2">
            <a:extLst>
              <a:ext uri="{FF2B5EF4-FFF2-40B4-BE49-F238E27FC236}">
                <a16:creationId xmlns:a16="http://schemas.microsoft.com/office/drawing/2014/main" id="{3DEA6459-1847-45E0-B3BD-B1365E2430F5}"/>
              </a:ext>
            </a:extLst>
          </p:cNvPr>
          <p:cNvSpPr>
            <a:spLocks noGrp="1"/>
          </p:cNvSpPr>
          <p:nvPr>
            <p:ph type="ftr" sz="quarter" idx="12"/>
          </p:nvPr>
        </p:nvSpPr>
        <p:spPr/>
        <p:txBody>
          <a:bodyPr/>
          <a:lstStyle/>
          <a:p>
            <a:r>
              <a:rPr lang="en-GB" dirty="0"/>
              <a:t>Copyright© 2018 Sinch. All rights reserved. NDA Confidential.</a:t>
            </a:r>
          </a:p>
        </p:txBody>
      </p:sp>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1092505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Content + Image Left">
    <p:spTree>
      <p:nvGrpSpPr>
        <p:cNvPr id="1" name=""/>
        <p:cNvGrpSpPr/>
        <p:nvPr/>
      </p:nvGrpSpPr>
      <p:grpSpPr>
        <a:xfrm>
          <a:off x="0" y="0"/>
          <a:ext cx="0" cy="0"/>
          <a:chOff x="0" y="0"/>
          <a:chExt cx="0" cy="0"/>
        </a:xfrm>
      </p:grpSpPr>
      <p:sp>
        <p:nvSpPr>
          <p:cNvPr id="8" name="Graphic 5">
            <a:extLst>
              <a:ext uri="{FF2B5EF4-FFF2-40B4-BE49-F238E27FC236}">
                <a16:creationId xmlns:a16="http://schemas.microsoft.com/office/drawing/2014/main" id="{1517CE11-B982-4002-92D6-89A4A3183488}"/>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329289" y="438150"/>
            <a:ext cx="6346774" cy="1257258"/>
          </a:xfrm>
        </p:spPr>
        <p:txBody>
          <a:bodyPr anchor="b"/>
          <a:lstStyle>
            <a:lvl1pPr>
              <a:defRPr/>
            </a:lvl1pPr>
          </a:lstStyle>
          <a:p>
            <a:r>
              <a:rPr lang="en-GB"/>
              <a:t>Click to edit </a:t>
            </a:r>
            <a:br>
              <a:rPr lang="en-GB"/>
            </a:br>
            <a:r>
              <a:rPr lang="en-GB"/>
              <a:t>Master title style</a:t>
            </a:r>
            <a:br>
              <a:rPr lang="en-GB"/>
            </a:br>
            <a:r>
              <a:rPr lang="en-GB"/>
              <a:t>Title can span up to 3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329287" y="2470107"/>
            <a:ext cx="6346773" cy="387513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8">
            <a:extLst>
              <a:ext uri="{FF2B5EF4-FFF2-40B4-BE49-F238E27FC236}">
                <a16:creationId xmlns:a16="http://schemas.microsoft.com/office/drawing/2014/main" id="{C7C3D6DE-4013-484D-909C-342898E0D8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29288" y="1879375"/>
            <a:ext cx="608012" cy="317951"/>
          </a:xfrm>
          <a:prstGeom prst="rect">
            <a:avLst/>
          </a:prstGeom>
        </p:spPr>
      </p:pic>
      <p:sp>
        <p:nvSpPr>
          <p:cNvPr id="7" name="Picture Placeholder 6">
            <a:extLst>
              <a:ext uri="{FF2B5EF4-FFF2-40B4-BE49-F238E27FC236}">
                <a16:creationId xmlns:a16="http://schemas.microsoft.com/office/drawing/2014/main" id="{69354A94-05F7-47E8-9743-441D6DF99AC1}"/>
              </a:ext>
            </a:extLst>
          </p:cNvPr>
          <p:cNvSpPr>
            <a:spLocks noGrp="1"/>
          </p:cNvSpPr>
          <p:nvPr>
            <p:ph type="pic" sz="quarter" idx="11"/>
          </p:nvPr>
        </p:nvSpPr>
        <p:spPr>
          <a:xfrm>
            <a:off x="0" y="0"/>
            <a:ext cx="4872037" cy="6858000"/>
          </a:xfrm>
          <a:custGeom>
            <a:avLst/>
            <a:gdLst>
              <a:gd name="connsiteX0" fmla="*/ 0 w 4872037"/>
              <a:gd name="connsiteY0" fmla="*/ 0 h 6858000"/>
              <a:gd name="connsiteX1" fmla="*/ 4872037 w 4872037"/>
              <a:gd name="connsiteY1" fmla="*/ 0 h 6858000"/>
              <a:gd name="connsiteX2" fmla="*/ 4872037 w 4872037"/>
              <a:gd name="connsiteY2" fmla="*/ 6858000 h 6858000"/>
              <a:gd name="connsiteX3" fmla="*/ 0 w 48720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872037" h="6858000">
                <a:moveTo>
                  <a:pt x="0" y="0"/>
                </a:moveTo>
                <a:lnTo>
                  <a:pt x="4872037" y="0"/>
                </a:lnTo>
                <a:lnTo>
                  <a:pt x="4872037" y="6858000"/>
                </a:lnTo>
                <a:lnTo>
                  <a:pt x="0" y="6858000"/>
                </a:lnTo>
                <a:close/>
              </a:path>
            </a:pathLst>
          </a:custGeom>
          <a:solidFill>
            <a:schemeClr val="bg1">
              <a:lumMod val="95000"/>
            </a:schemeClr>
          </a:solidFill>
        </p:spPr>
        <p:txBody>
          <a:bodyPr wrap="square" anchor="ctr">
            <a:noAutofit/>
          </a:bodyPr>
          <a:lstStyle>
            <a:lvl1pPr algn="ctr">
              <a:defRPr/>
            </a:lvl1pPr>
          </a:lstStyle>
          <a:p>
            <a:endParaRPr lang="en-GB"/>
          </a:p>
        </p:txBody>
      </p:sp>
      <p:sp>
        <p:nvSpPr>
          <p:cNvPr id="3" name="Footer Placeholder 2">
            <a:extLst>
              <a:ext uri="{FF2B5EF4-FFF2-40B4-BE49-F238E27FC236}">
                <a16:creationId xmlns:a16="http://schemas.microsoft.com/office/drawing/2014/main" id="{A80AED6E-4050-495D-96D6-843C64ADB85B}"/>
              </a:ext>
            </a:extLst>
          </p:cNvPr>
          <p:cNvSpPr>
            <a:spLocks noGrp="1"/>
          </p:cNvSpPr>
          <p:nvPr>
            <p:ph type="ftr" sz="quarter" idx="12"/>
          </p:nvPr>
        </p:nvSpPr>
        <p:spPr/>
        <p:txBody>
          <a:bodyPr/>
          <a:lstStyle>
            <a:lvl1pPr>
              <a:defRPr>
                <a:solidFill>
                  <a:schemeClr val="bg1"/>
                </a:solidFill>
              </a:defRPr>
            </a:lvl1pPr>
          </a:lstStyle>
          <a:p>
            <a:r>
              <a:rPr lang="en-GB" dirty="0"/>
              <a:t>Copyright© 2018 Sinch. All rights reserved. NDA Confidential.</a:t>
            </a:r>
          </a:p>
        </p:txBody>
      </p:sp>
      <p:sp>
        <p:nvSpPr>
          <p:cNvPr id="4" name="Slide Number Placeholder 3">
            <a:extLst>
              <a:ext uri="{FF2B5EF4-FFF2-40B4-BE49-F238E27FC236}">
                <a16:creationId xmlns:a16="http://schemas.microsoft.com/office/drawing/2014/main" id="{3299637A-19F0-42D3-B413-02F026BA00F6}"/>
              </a:ext>
            </a:extLst>
          </p:cNvPr>
          <p:cNvSpPr>
            <a:spLocks noGrp="1"/>
          </p:cNvSpPr>
          <p:nvPr>
            <p:ph type="sldNum" sz="quarter" idx="13"/>
          </p:nvPr>
        </p:nvSpPr>
        <p:spPr/>
        <p:txBody>
          <a:bodyPr/>
          <a:lstStyle/>
          <a:p>
            <a:fld id="{7B5B176D-AD98-464F-9F48-2D39BCB07DB2}" type="slidenum">
              <a:rPr lang="en-GB" smtClean="0"/>
              <a:pPr/>
              <a:t>‹#›</a:t>
            </a:fld>
            <a:endParaRPr lang="en-GB"/>
          </a:p>
        </p:txBody>
      </p:sp>
    </p:spTree>
    <p:extLst>
      <p:ext uri="{BB962C8B-B14F-4D97-AF65-F5344CB8AC3E}">
        <p14:creationId xmlns:p14="http://schemas.microsoft.com/office/powerpoint/2010/main" val="285729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 Content + Image To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39" y="2895600"/>
            <a:ext cx="11160123" cy="890577"/>
          </a:xfrm>
        </p:spPr>
        <p:txBody>
          <a:bodyPr anchor="b"/>
          <a:lstStyle>
            <a:lvl1pPr>
              <a:defRPr/>
            </a:lvl1pPr>
          </a:lstStyle>
          <a:p>
            <a:r>
              <a:rPr lang="en-GB"/>
              <a:t>Click to edit Master title style</a:t>
            </a:r>
            <a:br>
              <a:rPr lang="en-GB"/>
            </a:br>
            <a:r>
              <a:rPr lang="en-GB"/>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4432300"/>
            <a:ext cx="11160124" cy="19129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Graphic 5">
            <a:extLst>
              <a:ext uri="{FF2B5EF4-FFF2-40B4-BE49-F238E27FC236}">
                <a16:creationId xmlns:a16="http://schemas.microsoft.com/office/drawing/2014/main" id="{5DAE4771-85EE-432C-82A4-8F4FA200626D}"/>
              </a:ext>
            </a:extLst>
          </p:cNvPr>
          <p:cNvSpPr/>
          <p:nvPr/>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pic>
        <p:nvPicPr>
          <p:cNvPr id="10" name="Graphic 9">
            <a:extLst>
              <a:ext uri="{FF2B5EF4-FFF2-40B4-BE49-F238E27FC236}">
                <a16:creationId xmlns:a16="http://schemas.microsoft.com/office/drawing/2014/main" id="{B0DB9A43-AC09-48D5-A61B-5E202B1062A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3911375"/>
            <a:ext cx="608012" cy="317951"/>
          </a:xfrm>
          <a:prstGeom prst="rect">
            <a:avLst/>
          </a:prstGeom>
        </p:spPr>
      </p:pic>
      <p:sp>
        <p:nvSpPr>
          <p:cNvPr id="14" name="Picture Placeholder 12">
            <a:extLst>
              <a:ext uri="{FF2B5EF4-FFF2-40B4-BE49-F238E27FC236}">
                <a16:creationId xmlns:a16="http://schemas.microsoft.com/office/drawing/2014/main" id="{D4DFDEEC-FADF-41C3-8588-CA928C160975}"/>
              </a:ext>
            </a:extLst>
          </p:cNvPr>
          <p:cNvSpPr>
            <a:spLocks noGrp="1"/>
          </p:cNvSpPr>
          <p:nvPr>
            <p:ph type="pic" sz="quarter" idx="11"/>
          </p:nvPr>
        </p:nvSpPr>
        <p:spPr>
          <a:xfrm>
            <a:off x="0" y="0"/>
            <a:ext cx="12192000" cy="2743200"/>
          </a:xfrm>
          <a:solidFill>
            <a:schemeClr val="bg1">
              <a:lumMod val="95000"/>
            </a:schemeClr>
          </a:solidFill>
        </p:spPr>
        <p:txBody>
          <a:bodyPr anchor="ctr"/>
          <a:lstStyle>
            <a:lvl1pPr algn="ctr">
              <a:defRPr/>
            </a:lvl1pPr>
          </a:lstStyle>
          <a:p>
            <a:endParaRPr lang="en-GB"/>
          </a:p>
        </p:txBody>
      </p:sp>
      <p:sp>
        <p:nvSpPr>
          <p:cNvPr id="3" name="Footer Placeholder 2">
            <a:extLst>
              <a:ext uri="{FF2B5EF4-FFF2-40B4-BE49-F238E27FC236}">
                <a16:creationId xmlns:a16="http://schemas.microsoft.com/office/drawing/2014/main" id="{9653A15E-5526-433A-9B9B-79C7463D6C0D}"/>
              </a:ext>
            </a:extLst>
          </p:cNvPr>
          <p:cNvSpPr>
            <a:spLocks noGrp="1"/>
          </p:cNvSpPr>
          <p:nvPr>
            <p:ph type="ftr" sz="quarter" idx="12"/>
          </p:nvPr>
        </p:nvSpPr>
        <p:spPr/>
        <p:txBody>
          <a:bodyPr/>
          <a:lstStyle/>
          <a:p>
            <a:r>
              <a:rPr lang="en-GB" dirty="0"/>
              <a:t>Copyright© 2018 Sinch. All rights reserved. NDA Confidential.</a:t>
            </a:r>
          </a:p>
        </p:txBody>
      </p:sp>
      <p:sp>
        <p:nvSpPr>
          <p:cNvPr id="4" name="Slide Number Placeholder 3">
            <a:extLst>
              <a:ext uri="{FF2B5EF4-FFF2-40B4-BE49-F238E27FC236}">
                <a16:creationId xmlns:a16="http://schemas.microsoft.com/office/drawing/2014/main" id="{B133D871-4136-4CA6-9258-F3F3F3ED44A4}"/>
              </a:ext>
            </a:extLst>
          </p:cNvPr>
          <p:cNvSpPr>
            <a:spLocks noGrp="1"/>
          </p:cNvSpPr>
          <p:nvPr>
            <p:ph type="sldNum" sz="quarter" idx="13"/>
          </p:nvPr>
        </p:nvSpPr>
        <p:spPr/>
        <p:txBody>
          <a:bodyPr/>
          <a:lstStyle/>
          <a:p>
            <a:fld id="{7B5B176D-AD98-464F-9F48-2D39BCB07DB2}" type="slidenum">
              <a:rPr lang="en-GB" smtClean="0"/>
              <a:pPr/>
              <a:t>‹#›</a:t>
            </a:fld>
            <a:endParaRPr lang="en-GB"/>
          </a:p>
        </p:txBody>
      </p:sp>
    </p:spTree>
    <p:extLst>
      <p:ext uri="{BB962C8B-B14F-4D97-AF65-F5344CB8AC3E}">
        <p14:creationId xmlns:p14="http://schemas.microsoft.com/office/powerpoint/2010/main" val="235317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Content + Image Botto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168525"/>
            <a:ext cx="11160124" cy="16414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11" name="Picture Placeholder 10">
            <a:extLst>
              <a:ext uri="{FF2B5EF4-FFF2-40B4-BE49-F238E27FC236}">
                <a16:creationId xmlns:a16="http://schemas.microsoft.com/office/drawing/2014/main" id="{984A3397-1F82-4F62-BA3C-E4FB8979E775}"/>
              </a:ext>
            </a:extLst>
          </p:cNvPr>
          <p:cNvSpPr>
            <a:spLocks noGrp="1"/>
          </p:cNvSpPr>
          <p:nvPr>
            <p:ph type="pic" sz="quarter" idx="11"/>
          </p:nvPr>
        </p:nvSpPr>
        <p:spPr>
          <a:xfrm>
            <a:off x="0" y="4114800"/>
            <a:ext cx="12192000" cy="2743200"/>
          </a:xfrm>
          <a:custGeom>
            <a:avLst/>
            <a:gdLst>
              <a:gd name="connsiteX0" fmla="*/ 9484276 w 12192000"/>
              <a:gd name="connsiteY0" fmla="*/ 1701085 h 2743200"/>
              <a:gd name="connsiteX1" fmla="*/ 9401247 w 12192000"/>
              <a:gd name="connsiteY1" fmla="*/ 1714109 h 2743200"/>
              <a:gd name="connsiteX2" fmla="*/ 9336125 w 12192000"/>
              <a:gd name="connsiteY2" fmla="*/ 1749383 h 2743200"/>
              <a:gd name="connsiteX3" fmla="*/ 9292168 w 12192000"/>
              <a:gd name="connsiteY3" fmla="*/ 1802023 h 2743200"/>
              <a:gd name="connsiteX4" fmla="*/ 9276431 w 12192000"/>
              <a:gd name="connsiteY4" fmla="*/ 1864974 h 2743200"/>
              <a:gd name="connsiteX5" fmla="*/ 9292711 w 12192000"/>
              <a:gd name="connsiteY5" fmla="*/ 1933351 h 2743200"/>
              <a:gd name="connsiteX6" fmla="*/ 9336125 w 12192000"/>
              <a:gd name="connsiteY6" fmla="*/ 1977308 h 2743200"/>
              <a:gd name="connsiteX7" fmla="*/ 9394192 w 12192000"/>
              <a:gd name="connsiteY7" fmla="*/ 2004442 h 2743200"/>
              <a:gd name="connsiteX8" fmla="*/ 9456057 w 12192000"/>
              <a:gd name="connsiteY8" fmla="*/ 2020722 h 2743200"/>
              <a:gd name="connsiteX9" fmla="*/ 9503813 w 12192000"/>
              <a:gd name="connsiteY9" fmla="*/ 2030490 h 2743200"/>
              <a:gd name="connsiteX10" fmla="*/ 9543428 w 12192000"/>
              <a:gd name="connsiteY10" fmla="*/ 2041886 h 2743200"/>
              <a:gd name="connsiteX11" fmla="*/ 9570019 w 12192000"/>
              <a:gd name="connsiteY11" fmla="*/ 2057624 h 2743200"/>
              <a:gd name="connsiteX12" fmla="*/ 9579787 w 12192000"/>
              <a:gd name="connsiteY12" fmla="*/ 2081502 h 2743200"/>
              <a:gd name="connsiteX13" fmla="*/ 9558623 w 12192000"/>
              <a:gd name="connsiteY13" fmla="*/ 2121660 h 2743200"/>
              <a:gd name="connsiteX14" fmla="*/ 9496215 w 12192000"/>
              <a:gd name="connsiteY14" fmla="*/ 2138483 h 2743200"/>
              <a:gd name="connsiteX15" fmla="*/ 9375741 w 12192000"/>
              <a:gd name="connsiteY15" fmla="*/ 2067392 h 2743200"/>
              <a:gd name="connsiteX16" fmla="*/ 9256352 w 12192000"/>
              <a:gd name="connsiteY16" fmla="*/ 2136312 h 2743200"/>
              <a:gd name="connsiteX17" fmla="*/ 9337211 w 12192000"/>
              <a:gd name="connsiteY17" fmla="*/ 2214458 h 2743200"/>
              <a:gd name="connsiteX18" fmla="*/ 9491331 w 12192000"/>
              <a:gd name="connsiteY18" fmla="*/ 2248104 h 2743200"/>
              <a:gd name="connsiteX19" fmla="*/ 9590098 w 12192000"/>
              <a:gd name="connsiteY19" fmla="*/ 2232366 h 2743200"/>
              <a:gd name="connsiteX20" fmla="*/ 9660646 w 12192000"/>
              <a:gd name="connsiteY20" fmla="*/ 2192208 h 2743200"/>
              <a:gd name="connsiteX21" fmla="*/ 9702432 w 12192000"/>
              <a:gd name="connsiteY21" fmla="*/ 2136855 h 2743200"/>
              <a:gd name="connsiteX22" fmla="*/ 9715999 w 12192000"/>
              <a:gd name="connsiteY22" fmla="*/ 2074990 h 2743200"/>
              <a:gd name="connsiteX23" fmla="*/ 9698634 w 12192000"/>
              <a:gd name="connsiteY23" fmla="*/ 2004984 h 2743200"/>
              <a:gd name="connsiteX24" fmla="*/ 9653591 w 12192000"/>
              <a:gd name="connsiteY24" fmla="*/ 1958857 h 2743200"/>
              <a:gd name="connsiteX25" fmla="*/ 9592269 w 12192000"/>
              <a:gd name="connsiteY25" fmla="*/ 1931180 h 2743200"/>
              <a:gd name="connsiteX26" fmla="*/ 9525520 w 12192000"/>
              <a:gd name="connsiteY26" fmla="*/ 1914900 h 2743200"/>
              <a:gd name="connsiteX27" fmla="*/ 9441947 w 12192000"/>
              <a:gd name="connsiteY27" fmla="*/ 1892107 h 2743200"/>
              <a:gd name="connsiteX28" fmla="*/ 9411015 w 12192000"/>
              <a:gd name="connsiteY28" fmla="*/ 1856833 h 2743200"/>
              <a:gd name="connsiteX29" fmla="*/ 9430008 w 12192000"/>
              <a:gd name="connsiteY29" fmla="*/ 1820474 h 2743200"/>
              <a:gd name="connsiteX30" fmla="*/ 9484276 w 12192000"/>
              <a:gd name="connsiteY30" fmla="*/ 1806364 h 2743200"/>
              <a:gd name="connsiteX31" fmla="*/ 9546141 w 12192000"/>
              <a:gd name="connsiteY31" fmla="*/ 1821017 h 2743200"/>
              <a:gd name="connsiteX32" fmla="*/ 9587385 w 12192000"/>
              <a:gd name="connsiteY32" fmla="*/ 1861717 h 2743200"/>
              <a:gd name="connsiteX33" fmla="*/ 9698634 w 12192000"/>
              <a:gd name="connsiteY33" fmla="*/ 1798224 h 2743200"/>
              <a:gd name="connsiteX34" fmla="*/ 9620488 w 12192000"/>
              <a:gd name="connsiteY34" fmla="*/ 1730932 h 2743200"/>
              <a:gd name="connsiteX35" fmla="*/ 9484276 w 12192000"/>
              <a:gd name="connsiteY35" fmla="*/ 1701085 h 2743200"/>
              <a:gd name="connsiteX36" fmla="*/ 10869731 w 12192000"/>
              <a:gd name="connsiteY36" fmla="*/ 1700000 h 2743200"/>
              <a:gd name="connsiteX37" fmla="*/ 10673282 w 12192000"/>
              <a:gd name="connsiteY37" fmla="*/ 1778688 h 2743200"/>
              <a:gd name="connsiteX38" fmla="*/ 10595679 w 12192000"/>
              <a:gd name="connsiteY38" fmla="*/ 1974052 h 2743200"/>
              <a:gd name="connsiteX39" fmla="*/ 10673825 w 12192000"/>
              <a:gd name="connsiteY39" fmla="*/ 2169416 h 2743200"/>
              <a:gd name="connsiteX40" fmla="*/ 10870274 w 12192000"/>
              <a:gd name="connsiteY40" fmla="*/ 2248104 h 2743200"/>
              <a:gd name="connsiteX41" fmla="*/ 11104711 w 12192000"/>
              <a:gd name="connsiteY41" fmla="*/ 2112977 h 2743200"/>
              <a:gd name="connsiteX42" fmla="*/ 10988578 w 12192000"/>
              <a:gd name="connsiteY42" fmla="*/ 2046771 h 2743200"/>
              <a:gd name="connsiteX43" fmla="*/ 10869189 w 12192000"/>
              <a:gd name="connsiteY43" fmla="*/ 2115148 h 2743200"/>
              <a:gd name="connsiteX44" fmla="*/ 10769336 w 12192000"/>
              <a:gd name="connsiteY44" fmla="*/ 2075532 h 2743200"/>
              <a:gd name="connsiteX45" fmla="*/ 10729721 w 12192000"/>
              <a:gd name="connsiteY45" fmla="*/ 1974052 h 2743200"/>
              <a:gd name="connsiteX46" fmla="*/ 10868646 w 12192000"/>
              <a:gd name="connsiteY46" fmla="*/ 1831870 h 2743200"/>
              <a:gd name="connsiteX47" fmla="*/ 10986950 w 12192000"/>
              <a:gd name="connsiteY47" fmla="*/ 1901333 h 2743200"/>
              <a:gd name="connsiteX48" fmla="*/ 11101997 w 12192000"/>
              <a:gd name="connsiteY48" fmla="*/ 1834041 h 2743200"/>
              <a:gd name="connsiteX49" fmla="*/ 10869731 w 12192000"/>
              <a:gd name="connsiteY49" fmla="*/ 1700000 h 2743200"/>
              <a:gd name="connsiteX50" fmla="*/ 10268445 w 12192000"/>
              <a:gd name="connsiteY50" fmla="*/ 1700000 h 2743200"/>
              <a:gd name="connsiteX51" fmla="*/ 10088276 w 12192000"/>
              <a:gd name="connsiteY51" fmla="*/ 1773804 h 2743200"/>
              <a:gd name="connsiteX52" fmla="*/ 10015557 w 12192000"/>
              <a:gd name="connsiteY52" fmla="*/ 1952887 h 2743200"/>
              <a:gd name="connsiteX53" fmla="*/ 10015557 w 12192000"/>
              <a:gd name="connsiteY53" fmla="*/ 2233452 h 2743200"/>
              <a:gd name="connsiteX54" fmla="*/ 10150141 w 12192000"/>
              <a:gd name="connsiteY54" fmla="*/ 2233452 h 2743200"/>
              <a:gd name="connsiteX55" fmla="*/ 10150141 w 12192000"/>
              <a:gd name="connsiteY55" fmla="*/ 1962113 h 2743200"/>
              <a:gd name="connsiteX56" fmla="*/ 10183245 w 12192000"/>
              <a:gd name="connsiteY56" fmla="*/ 1866059 h 2743200"/>
              <a:gd name="connsiteX57" fmla="*/ 10267902 w 12192000"/>
              <a:gd name="connsiteY57" fmla="*/ 1831870 h 2743200"/>
              <a:gd name="connsiteX58" fmla="*/ 10352560 w 12192000"/>
              <a:gd name="connsiteY58" fmla="*/ 1866059 h 2743200"/>
              <a:gd name="connsiteX59" fmla="*/ 10386749 w 12192000"/>
              <a:gd name="connsiteY59" fmla="*/ 1962113 h 2743200"/>
              <a:gd name="connsiteX60" fmla="*/ 10386749 w 12192000"/>
              <a:gd name="connsiteY60" fmla="*/ 2233994 h 2743200"/>
              <a:gd name="connsiteX61" fmla="*/ 10387834 w 12192000"/>
              <a:gd name="connsiteY61" fmla="*/ 2233994 h 2743200"/>
              <a:gd name="connsiteX62" fmla="*/ 10522418 w 12192000"/>
              <a:gd name="connsiteY62" fmla="*/ 2233994 h 2743200"/>
              <a:gd name="connsiteX63" fmla="*/ 10522418 w 12192000"/>
              <a:gd name="connsiteY63" fmla="*/ 1952887 h 2743200"/>
              <a:gd name="connsiteX64" fmla="*/ 10448614 w 12192000"/>
              <a:gd name="connsiteY64" fmla="*/ 1773804 h 2743200"/>
              <a:gd name="connsiteX65" fmla="*/ 10268445 w 12192000"/>
              <a:gd name="connsiteY65" fmla="*/ 1700000 h 2743200"/>
              <a:gd name="connsiteX66" fmla="*/ 9923845 w 12192000"/>
              <a:gd name="connsiteY66" fmla="*/ 1700000 h 2743200"/>
              <a:gd name="connsiteX67" fmla="*/ 9790346 w 12192000"/>
              <a:gd name="connsiteY67" fmla="*/ 1777602 h 2743200"/>
              <a:gd name="connsiteX68" fmla="*/ 9790346 w 12192000"/>
              <a:gd name="connsiteY68" fmla="*/ 2233994 h 2743200"/>
              <a:gd name="connsiteX69" fmla="*/ 9923845 w 12192000"/>
              <a:gd name="connsiteY69" fmla="*/ 2233994 h 2743200"/>
              <a:gd name="connsiteX70" fmla="*/ 11309842 w 12192000"/>
              <a:gd name="connsiteY70" fmla="*/ 1479130 h 2743200"/>
              <a:gd name="connsiteX71" fmla="*/ 11175801 w 12192000"/>
              <a:gd name="connsiteY71" fmla="*/ 1556190 h 2743200"/>
              <a:gd name="connsiteX72" fmla="*/ 11175801 w 12192000"/>
              <a:gd name="connsiteY72" fmla="*/ 2233452 h 2743200"/>
              <a:gd name="connsiteX73" fmla="*/ 11310385 w 12192000"/>
              <a:gd name="connsiteY73" fmla="*/ 2233452 h 2743200"/>
              <a:gd name="connsiteX74" fmla="*/ 11310385 w 12192000"/>
              <a:gd name="connsiteY74" fmla="*/ 1962113 h 2743200"/>
              <a:gd name="connsiteX75" fmla="*/ 11343489 w 12192000"/>
              <a:gd name="connsiteY75" fmla="*/ 1866059 h 2743200"/>
              <a:gd name="connsiteX76" fmla="*/ 11428146 w 12192000"/>
              <a:gd name="connsiteY76" fmla="*/ 1831870 h 2743200"/>
              <a:gd name="connsiteX77" fmla="*/ 11512804 w 12192000"/>
              <a:gd name="connsiteY77" fmla="*/ 1866059 h 2743200"/>
              <a:gd name="connsiteX78" fmla="*/ 11546993 w 12192000"/>
              <a:gd name="connsiteY78" fmla="*/ 1962113 h 2743200"/>
              <a:gd name="connsiteX79" fmla="*/ 11546993 w 12192000"/>
              <a:gd name="connsiteY79" fmla="*/ 2233452 h 2743200"/>
              <a:gd name="connsiteX80" fmla="*/ 11681576 w 12192000"/>
              <a:gd name="connsiteY80" fmla="*/ 2233452 h 2743200"/>
              <a:gd name="connsiteX81" fmla="*/ 11681576 w 12192000"/>
              <a:gd name="connsiteY81" fmla="*/ 1952887 h 2743200"/>
              <a:gd name="connsiteX82" fmla="*/ 11608858 w 12192000"/>
              <a:gd name="connsiteY82" fmla="*/ 1773804 h 2743200"/>
              <a:gd name="connsiteX83" fmla="*/ 11428689 w 12192000"/>
              <a:gd name="connsiteY83" fmla="*/ 1700000 h 2743200"/>
              <a:gd name="connsiteX84" fmla="*/ 11309842 w 12192000"/>
              <a:gd name="connsiteY84" fmla="*/ 1740700 h 2743200"/>
              <a:gd name="connsiteX85" fmla="*/ 0 w 12192000"/>
              <a:gd name="connsiteY85" fmla="*/ 0 h 2743200"/>
              <a:gd name="connsiteX86" fmla="*/ 12192000 w 12192000"/>
              <a:gd name="connsiteY86" fmla="*/ 0 h 2743200"/>
              <a:gd name="connsiteX87" fmla="*/ 12192000 w 12192000"/>
              <a:gd name="connsiteY87" fmla="*/ 2743200 h 2743200"/>
              <a:gd name="connsiteX88" fmla="*/ 0 w 12192000"/>
              <a:gd name="connsiteY88" fmla="*/ 274320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2192000" h="2743200">
                <a:moveTo>
                  <a:pt x="9484276" y="1701085"/>
                </a:moveTo>
                <a:cubicBezTo>
                  <a:pt x="9452258" y="1701085"/>
                  <a:pt x="9427295" y="1705426"/>
                  <a:pt x="9401247" y="1714109"/>
                </a:cubicBezTo>
                <a:cubicBezTo>
                  <a:pt x="9375198" y="1722792"/>
                  <a:pt x="9355119" y="1734731"/>
                  <a:pt x="9336125" y="1749383"/>
                </a:cubicBezTo>
                <a:cubicBezTo>
                  <a:pt x="9317132" y="1764578"/>
                  <a:pt x="9302479" y="1781944"/>
                  <a:pt x="9292168" y="1802023"/>
                </a:cubicBezTo>
                <a:cubicBezTo>
                  <a:pt x="9281858" y="1822102"/>
                  <a:pt x="9276431" y="1842724"/>
                  <a:pt x="9276431" y="1864974"/>
                </a:cubicBezTo>
                <a:cubicBezTo>
                  <a:pt x="9276431" y="1892650"/>
                  <a:pt x="9281858" y="1915443"/>
                  <a:pt x="9292711" y="1933351"/>
                </a:cubicBezTo>
                <a:cubicBezTo>
                  <a:pt x="9304107" y="1950717"/>
                  <a:pt x="9318217" y="1965912"/>
                  <a:pt x="9336125" y="1977308"/>
                </a:cubicBezTo>
                <a:cubicBezTo>
                  <a:pt x="9354034" y="1988704"/>
                  <a:pt x="9371942" y="1997930"/>
                  <a:pt x="9394192" y="2004442"/>
                </a:cubicBezTo>
                <a:cubicBezTo>
                  <a:pt x="9416442" y="2010954"/>
                  <a:pt x="9433807" y="2016381"/>
                  <a:pt x="9456057" y="2020722"/>
                </a:cubicBezTo>
                <a:cubicBezTo>
                  <a:pt x="9472880" y="2023978"/>
                  <a:pt x="9489160" y="2027234"/>
                  <a:pt x="9503813" y="2030490"/>
                </a:cubicBezTo>
                <a:cubicBezTo>
                  <a:pt x="9519008" y="2033746"/>
                  <a:pt x="9532032" y="2037545"/>
                  <a:pt x="9543428" y="2041886"/>
                </a:cubicBezTo>
                <a:cubicBezTo>
                  <a:pt x="9554824" y="2046228"/>
                  <a:pt x="9563507" y="2051655"/>
                  <a:pt x="9570019" y="2057624"/>
                </a:cubicBezTo>
                <a:cubicBezTo>
                  <a:pt x="9576531" y="2063594"/>
                  <a:pt x="9579787" y="2071734"/>
                  <a:pt x="9579787" y="2081502"/>
                </a:cubicBezTo>
                <a:cubicBezTo>
                  <a:pt x="9579787" y="2096697"/>
                  <a:pt x="9572733" y="2110264"/>
                  <a:pt x="9558623" y="2121660"/>
                </a:cubicBezTo>
                <a:cubicBezTo>
                  <a:pt x="9543971" y="2133056"/>
                  <a:pt x="9523349" y="2138483"/>
                  <a:pt x="9496215" y="2138483"/>
                </a:cubicBezTo>
                <a:cubicBezTo>
                  <a:pt x="9439234" y="2138483"/>
                  <a:pt x="9399076" y="2114605"/>
                  <a:pt x="9375741" y="2067392"/>
                </a:cubicBezTo>
                <a:lnTo>
                  <a:pt x="9256352" y="2136312"/>
                </a:lnTo>
                <a:cubicBezTo>
                  <a:pt x="9276431" y="2169416"/>
                  <a:pt x="9303565" y="2195464"/>
                  <a:pt x="9337211" y="2214458"/>
                </a:cubicBezTo>
                <a:cubicBezTo>
                  <a:pt x="9377369" y="2236708"/>
                  <a:pt x="9428380" y="2248104"/>
                  <a:pt x="9491331" y="2248104"/>
                </a:cubicBezTo>
                <a:cubicBezTo>
                  <a:pt x="9529318" y="2248104"/>
                  <a:pt x="9562422" y="2243220"/>
                  <a:pt x="9590098" y="2232366"/>
                </a:cubicBezTo>
                <a:cubicBezTo>
                  <a:pt x="9618317" y="2222055"/>
                  <a:pt x="9641653" y="2208488"/>
                  <a:pt x="9660646" y="2192208"/>
                </a:cubicBezTo>
                <a:cubicBezTo>
                  <a:pt x="9679640" y="2175928"/>
                  <a:pt x="9693207" y="2157477"/>
                  <a:pt x="9702432" y="2136855"/>
                </a:cubicBezTo>
                <a:cubicBezTo>
                  <a:pt x="9711658" y="2116233"/>
                  <a:pt x="9715999" y="2095612"/>
                  <a:pt x="9715999" y="2074990"/>
                </a:cubicBezTo>
                <a:cubicBezTo>
                  <a:pt x="9715999" y="2047313"/>
                  <a:pt x="9710030" y="2023978"/>
                  <a:pt x="9698634" y="2004984"/>
                </a:cubicBezTo>
                <a:cubicBezTo>
                  <a:pt x="9687238" y="1985991"/>
                  <a:pt x="9672043" y="1970796"/>
                  <a:pt x="9653591" y="1958857"/>
                </a:cubicBezTo>
                <a:cubicBezTo>
                  <a:pt x="9635140" y="1946918"/>
                  <a:pt x="9614519" y="1937692"/>
                  <a:pt x="9592269" y="1931180"/>
                </a:cubicBezTo>
                <a:cubicBezTo>
                  <a:pt x="9569477" y="1925211"/>
                  <a:pt x="9547769" y="1919241"/>
                  <a:pt x="9525520" y="1914900"/>
                </a:cubicBezTo>
                <a:cubicBezTo>
                  <a:pt x="9487532" y="1906760"/>
                  <a:pt x="9462569" y="1899162"/>
                  <a:pt x="9441947" y="1892107"/>
                </a:cubicBezTo>
                <a:cubicBezTo>
                  <a:pt x="9421326" y="1885595"/>
                  <a:pt x="9411015" y="1873656"/>
                  <a:pt x="9411015" y="1856833"/>
                </a:cubicBezTo>
                <a:cubicBezTo>
                  <a:pt x="9411015" y="1842181"/>
                  <a:pt x="9417527" y="1829699"/>
                  <a:pt x="9430008" y="1820474"/>
                </a:cubicBezTo>
                <a:cubicBezTo>
                  <a:pt x="9443033" y="1811248"/>
                  <a:pt x="9457685" y="1806364"/>
                  <a:pt x="9484276" y="1806364"/>
                </a:cubicBezTo>
                <a:cubicBezTo>
                  <a:pt x="9509239" y="1806364"/>
                  <a:pt x="9529861" y="1811248"/>
                  <a:pt x="9546141" y="1821017"/>
                </a:cubicBezTo>
                <a:cubicBezTo>
                  <a:pt x="9562422" y="1830785"/>
                  <a:pt x="9576531" y="1844352"/>
                  <a:pt x="9587385" y="1861717"/>
                </a:cubicBezTo>
                <a:lnTo>
                  <a:pt x="9698634" y="1798224"/>
                </a:lnTo>
                <a:cubicBezTo>
                  <a:pt x="9676384" y="1770005"/>
                  <a:pt x="9650335" y="1747755"/>
                  <a:pt x="9620488" y="1730932"/>
                </a:cubicBezTo>
                <a:cubicBezTo>
                  <a:pt x="9585214" y="1710853"/>
                  <a:pt x="9540172" y="1701085"/>
                  <a:pt x="9484276" y="1701085"/>
                </a:cubicBezTo>
                <a:close/>
                <a:moveTo>
                  <a:pt x="10869731" y="1700000"/>
                </a:moveTo>
                <a:cubicBezTo>
                  <a:pt x="10792128" y="1700000"/>
                  <a:pt x="10726464" y="1726048"/>
                  <a:pt x="10673282" y="1778688"/>
                </a:cubicBezTo>
                <a:cubicBezTo>
                  <a:pt x="10621185" y="1831870"/>
                  <a:pt x="10595679" y="1895906"/>
                  <a:pt x="10595679" y="1974052"/>
                </a:cubicBezTo>
                <a:cubicBezTo>
                  <a:pt x="10595679" y="2052197"/>
                  <a:pt x="10621728" y="2116233"/>
                  <a:pt x="10673825" y="2169416"/>
                </a:cubicBezTo>
                <a:cubicBezTo>
                  <a:pt x="10727007" y="2222598"/>
                  <a:pt x="10792128" y="2248104"/>
                  <a:pt x="10870274" y="2248104"/>
                </a:cubicBezTo>
                <a:cubicBezTo>
                  <a:pt x="10971212" y="2248104"/>
                  <a:pt x="11059126" y="2194922"/>
                  <a:pt x="11104711" y="2112977"/>
                </a:cubicBezTo>
                <a:lnTo>
                  <a:pt x="10988578" y="2046771"/>
                </a:lnTo>
                <a:cubicBezTo>
                  <a:pt x="10967956" y="2089099"/>
                  <a:pt x="10922914" y="2115148"/>
                  <a:pt x="10869189" y="2115148"/>
                </a:cubicBezTo>
                <a:cubicBezTo>
                  <a:pt x="10828488" y="2115148"/>
                  <a:pt x="10795385" y="2101581"/>
                  <a:pt x="10769336" y="2075532"/>
                </a:cubicBezTo>
                <a:cubicBezTo>
                  <a:pt x="10743287" y="2048399"/>
                  <a:pt x="10729721" y="2014210"/>
                  <a:pt x="10729721" y="1974052"/>
                </a:cubicBezTo>
                <a:cubicBezTo>
                  <a:pt x="10729721" y="1891022"/>
                  <a:pt x="10788872" y="1831870"/>
                  <a:pt x="10868646" y="1831870"/>
                </a:cubicBezTo>
                <a:cubicBezTo>
                  <a:pt x="10921828" y="1831870"/>
                  <a:pt x="10966328" y="1859004"/>
                  <a:pt x="10986950" y="1901333"/>
                </a:cubicBezTo>
                <a:lnTo>
                  <a:pt x="11101997" y="1834041"/>
                </a:lnTo>
                <a:cubicBezTo>
                  <a:pt x="11059668" y="1752097"/>
                  <a:pt x="10970126" y="1700000"/>
                  <a:pt x="10869731" y="1700000"/>
                </a:cubicBezTo>
                <a:close/>
                <a:moveTo>
                  <a:pt x="10268445" y="1700000"/>
                </a:moveTo>
                <a:cubicBezTo>
                  <a:pt x="10197354" y="1700000"/>
                  <a:pt x="10137117" y="1724963"/>
                  <a:pt x="10088276" y="1773804"/>
                </a:cubicBezTo>
                <a:cubicBezTo>
                  <a:pt x="10039435" y="1822645"/>
                  <a:pt x="10015557" y="1881797"/>
                  <a:pt x="10015557" y="1952887"/>
                </a:cubicBezTo>
                <a:lnTo>
                  <a:pt x="10015557" y="2233452"/>
                </a:lnTo>
                <a:lnTo>
                  <a:pt x="10150141" y="2233452"/>
                </a:lnTo>
                <a:lnTo>
                  <a:pt x="10150141" y="1962113"/>
                </a:lnTo>
                <a:cubicBezTo>
                  <a:pt x="10150141" y="1927381"/>
                  <a:pt x="10161537" y="1888851"/>
                  <a:pt x="10183245" y="1866059"/>
                </a:cubicBezTo>
                <a:cubicBezTo>
                  <a:pt x="10206037" y="1843266"/>
                  <a:pt x="10233714" y="1831870"/>
                  <a:pt x="10267902" y="1831870"/>
                </a:cubicBezTo>
                <a:cubicBezTo>
                  <a:pt x="10302091" y="1831870"/>
                  <a:pt x="10329767" y="1843266"/>
                  <a:pt x="10352560" y="1866059"/>
                </a:cubicBezTo>
                <a:cubicBezTo>
                  <a:pt x="10375352" y="1888851"/>
                  <a:pt x="10386749" y="1926839"/>
                  <a:pt x="10386749" y="1962113"/>
                </a:cubicBezTo>
                <a:lnTo>
                  <a:pt x="10386749" y="2233994"/>
                </a:lnTo>
                <a:lnTo>
                  <a:pt x="10387834" y="2233994"/>
                </a:lnTo>
                <a:lnTo>
                  <a:pt x="10522418" y="2233994"/>
                </a:lnTo>
                <a:lnTo>
                  <a:pt x="10522418" y="1952887"/>
                </a:lnTo>
                <a:cubicBezTo>
                  <a:pt x="10522418" y="1881797"/>
                  <a:pt x="10497455" y="1822645"/>
                  <a:pt x="10448614" y="1773804"/>
                </a:cubicBezTo>
                <a:cubicBezTo>
                  <a:pt x="10399773" y="1724963"/>
                  <a:pt x="10339536" y="1700000"/>
                  <a:pt x="10268445" y="1700000"/>
                </a:cubicBezTo>
                <a:close/>
                <a:moveTo>
                  <a:pt x="9923845" y="1700000"/>
                </a:moveTo>
                <a:lnTo>
                  <a:pt x="9790346" y="1777602"/>
                </a:lnTo>
                <a:lnTo>
                  <a:pt x="9790346" y="2233994"/>
                </a:lnTo>
                <a:lnTo>
                  <a:pt x="9923845" y="2233994"/>
                </a:lnTo>
                <a:close/>
                <a:moveTo>
                  <a:pt x="11309842" y="1479130"/>
                </a:moveTo>
                <a:lnTo>
                  <a:pt x="11175801" y="1556190"/>
                </a:lnTo>
                <a:lnTo>
                  <a:pt x="11175801" y="2233452"/>
                </a:lnTo>
                <a:lnTo>
                  <a:pt x="11310385" y="2233452"/>
                </a:lnTo>
                <a:lnTo>
                  <a:pt x="11310385" y="1962113"/>
                </a:lnTo>
                <a:cubicBezTo>
                  <a:pt x="11310385" y="1927381"/>
                  <a:pt x="11321781" y="1888851"/>
                  <a:pt x="11343489" y="1866059"/>
                </a:cubicBezTo>
                <a:cubicBezTo>
                  <a:pt x="11366281" y="1843266"/>
                  <a:pt x="11393958" y="1831870"/>
                  <a:pt x="11428146" y="1831870"/>
                </a:cubicBezTo>
                <a:cubicBezTo>
                  <a:pt x="11462335" y="1831870"/>
                  <a:pt x="11490011" y="1843266"/>
                  <a:pt x="11512804" y="1866059"/>
                </a:cubicBezTo>
                <a:cubicBezTo>
                  <a:pt x="11535596" y="1888851"/>
                  <a:pt x="11546993" y="1926839"/>
                  <a:pt x="11546993" y="1962113"/>
                </a:cubicBezTo>
                <a:lnTo>
                  <a:pt x="11546993" y="2233452"/>
                </a:lnTo>
                <a:lnTo>
                  <a:pt x="11681576" y="2233452"/>
                </a:lnTo>
                <a:lnTo>
                  <a:pt x="11681576" y="1952887"/>
                </a:lnTo>
                <a:cubicBezTo>
                  <a:pt x="11682662" y="1882339"/>
                  <a:pt x="11657699" y="1822645"/>
                  <a:pt x="11608858" y="1773804"/>
                </a:cubicBezTo>
                <a:cubicBezTo>
                  <a:pt x="11560017" y="1724963"/>
                  <a:pt x="11499780" y="1700000"/>
                  <a:pt x="11428689" y="1700000"/>
                </a:cubicBezTo>
                <a:cubicBezTo>
                  <a:pt x="11384732" y="1700000"/>
                  <a:pt x="11334806" y="1716823"/>
                  <a:pt x="11309842" y="1740700"/>
                </a:cubicBezTo>
                <a:close/>
                <a:moveTo>
                  <a:pt x="0" y="0"/>
                </a:moveTo>
                <a:lnTo>
                  <a:pt x="12192000" y="0"/>
                </a:lnTo>
                <a:lnTo>
                  <a:pt x="12192000" y="2743200"/>
                </a:lnTo>
                <a:lnTo>
                  <a:pt x="0" y="2743200"/>
                </a:lnTo>
                <a:close/>
              </a:path>
            </a:pathLst>
          </a:custGeom>
          <a:solidFill>
            <a:schemeClr val="bg1">
              <a:lumMod val="95000"/>
            </a:schemeClr>
          </a:solidFill>
        </p:spPr>
        <p:txBody>
          <a:bodyPr wrap="square" anchor="ctr">
            <a:noAutofit/>
          </a:bodyPr>
          <a:lstStyle>
            <a:lvl1pPr algn="ctr">
              <a:defRPr/>
            </a:lvl1pPr>
          </a:lstStyle>
          <a:p>
            <a:endParaRPr lang="en-GB"/>
          </a:p>
        </p:txBody>
      </p:sp>
      <p:sp>
        <p:nvSpPr>
          <p:cNvPr id="3" name="Footer Placeholder 2">
            <a:extLst>
              <a:ext uri="{FF2B5EF4-FFF2-40B4-BE49-F238E27FC236}">
                <a16:creationId xmlns:a16="http://schemas.microsoft.com/office/drawing/2014/main" id="{21705C45-BA49-4F16-B381-9C618DB0328D}"/>
              </a:ext>
            </a:extLst>
          </p:cNvPr>
          <p:cNvSpPr>
            <a:spLocks noGrp="1"/>
          </p:cNvSpPr>
          <p:nvPr>
            <p:ph type="ftr" sz="quarter" idx="12"/>
          </p:nvPr>
        </p:nvSpPr>
        <p:spPr/>
        <p:txBody>
          <a:bodyPr/>
          <a:lstStyle>
            <a:lvl1pPr>
              <a:defRPr>
                <a:solidFill>
                  <a:schemeClr val="bg1"/>
                </a:solidFill>
              </a:defRPr>
            </a:lvl1pPr>
          </a:lstStyle>
          <a:p>
            <a:r>
              <a:rPr lang="en-GB" dirty="0"/>
              <a:t>Copyright© 2018 Sinch. All rights reserved. NDA Confidential.</a:t>
            </a:r>
          </a:p>
        </p:txBody>
      </p:sp>
      <p:sp>
        <p:nvSpPr>
          <p:cNvPr id="4" name="Slide Number Placeholder 3">
            <a:extLst>
              <a:ext uri="{FF2B5EF4-FFF2-40B4-BE49-F238E27FC236}">
                <a16:creationId xmlns:a16="http://schemas.microsoft.com/office/drawing/2014/main" id="{EC04D05C-8082-491B-BC3F-6129C492E4FD}"/>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210958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Key Message + Image">
    <p:bg>
      <p:bgPr>
        <a:solidFill>
          <a:schemeClr val="bg1">
            <a:lumMod val="95000"/>
          </a:schemeClr>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6733E3B9-20D0-4201-BF3E-5B4DD52AF261}"/>
              </a:ext>
            </a:extLst>
          </p:cNvPr>
          <p:cNvSpPr/>
          <p:nvPr userDrawn="1"/>
        </p:nvSpPr>
        <p:spPr>
          <a:xfrm rot="10800000" flipH="1">
            <a:off x="6463283" y="3547472"/>
            <a:ext cx="5728717" cy="3310528"/>
          </a:xfrm>
          <a:custGeom>
            <a:avLst/>
            <a:gdLst>
              <a:gd name="connsiteX0" fmla="*/ 5728717 w 5728717"/>
              <a:gd name="connsiteY0" fmla="*/ 0 h 3310528"/>
              <a:gd name="connsiteX1" fmla="*/ 5632988 w 5728717"/>
              <a:gd name="connsiteY1" fmla="*/ 0 h 3310528"/>
              <a:gd name="connsiteX2" fmla="*/ 5080401 w 5728717"/>
              <a:gd name="connsiteY2" fmla="*/ 0 h 3310528"/>
              <a:gd name="connsiteX3" fmla="*/ 0 w 5728717"/>
              <a:gd name="connsiteY3" fmla="*/ 0 h 3310528"/>
              <a:gd name="connsiteX4" fmla="*/ 5728717 w 5728717"/>
              <a:gd name="connsiteY4" fmla="*/ 3310528 h 3310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8717" h="3310528">
                <a:moveTo>
                  <a:pt x="5728717" y="0"/>
                </a:moveTo>
                <a:lnTo>
                  <a:pt x="5632988" y="0"/>
                </a:lnTo>
                <a:lnTo>
                  <a:pt x="5080401" y="0"/>
                </a:lnTo>
                <a:lnTo>
                  <a:pt x="0" y="0"/>
                </a:lnTo>
                <a:lnTo>
                  <a:pt x="5728717" y="33105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Freeform: Shape 26">
            <a:extLst>
              <a:ext uri="{FF2B5EF4-FFF2-40B4-BE49-F238E27FC236}">
                <a16:creationId xmlns:a16="http://schemas.microsoft.com/office/drawing/2014/main" id="{9DDCFE0A-DC24-4EB4-A7F6-7BEE12B81FBA}"/>
              </a:ext>
            </a:extLst>
          </p:cNvPr>
          <p:cNvSpPr/>
          <p:nvPr userDrawn="1"/>
        </p:nvSpPr>
        <p:spPr>
          <a:xfrm flipH="1">
            <a:off x="0" y="0"/>
            <a:ext cx="5728717" cy="3310528"/>
          </a:xfrm>
          <a:custGeom>
            <a:avLst/>
            <a:gdLst>
              <a:gd name="connsiteX0" fmla="*/ 5728717 w 5728717"/>
              <a:gd name="connsiteY0" fmla="*/ 0 h 3310528"/>
              <a:gd name="connsiteX1" fmla="*/ 5632988 w 5728717"/>
              <a:gd name="connsiteY1" fmla="*/ 0 h 3310528"/>
              <a:gd name="connsiteX2" fmla="*/ 5080401 w 5728717"/>
              <a:gd name="connsiteY2" fmla="*/ 0 h 3310528"/>
              <a:gd name="connsiteX3" fmla="*/ 0 w 5728717"/>
              <a:gd name="connsiteY3" fmla="*/ 0 h 3310528"/>
              <a:gd name="connsiteX4" fmla="*/ 5728717 w 5728717"/>
              <a:gd name="connsiteY4" fmla="*/ 3310528 h 3310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8717" h="3310528">
                <a:moveTo>
                  <a:pt x="5728717" y="0"/>
                </a:moveTo>
                <a:lnTo>
                  <a:pt x="5632988" y="0"/>
                </a:lnTo>
                <a:lnTo>
                  <a:pt x="5080401" y="0"/>
                </a:lnTo>
                <a:lnTo>
                  <a:pt x="0" y="0"/>
                </a:lnTo>
                <a:lnTo>
                  <a:pt x="5728717" y="33105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Shape 27">
            <a:extLst>
              <a:ext uri="{FF2B5EF4-FFF2-40B4-BE49-F238E27FC236}">
                <a16:creationId xmlns:a16="http://schemas.microsoft.com/office/drawing/2014/main" id="{DD589F24-0542-435E-AEDA-0909B5A63529}"/>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Autofit/>
          </a:bodyPr>
          <a:lstStyle>
            <a:lvl1pPr algn="ctr">
              <a:defRPr sz="4000">
                <a:solidFill>
                  <a:schemeClr val="bg1"/>
                </a:solidFill>
                <a:latin typeface="+mn-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bg1"/>
                </a:solidFill>
              </a:defRPr>
            </a:lvl1pPr>
          </a:lstStyle>
          <a:p>
            <a:r>
              <a:rPr lang="en-GB" dirty="0"/>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p>
            <a:fld id="{7B5B176D-AD98-464F-9F48-2D39BCB07DB2}" type="slidenum">
              <a:rPr lang="en-GB" smtClean="0"/>
              <a:pPr/>
              <a:t>‹#›</a:t>
            </a:fld>
            <a:endParaRPr lang="en-GB"/>
          </a:p>
        </p:txBody>
      </p:sp>
    </p:spTree>
    <p:extLst>
      <p:ext uri="{BB962C8B-B14F-4D97-AF65-F5344CB8AC3E}">
        <p14:creationId xmlns:p14="http://schemas.microsoft.com/office/powerpoint/2010/main" val="355837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Key message + Image 2">
    <p:bg>
      <p:bgPr>
        <a:solidFill>
          <a:schemeClr val="bg1">
            <a:lumMod val="95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3" name="Graphic 5">
            <a:extLst>
              <a:ext uri="{FF2B5EF4-FFF2-40B4-BE49-F238E27FC236}">
                <a16:creationId xmlns:a16="http://schemas.microsoft.com/office/drawing/2014/main" id="{1F8844F1-548A-4FBB-B876-A4049CDBE9E6}"/>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solidFill>
                <a:schemeClr val="bg1"/>
              </a:solidFill>
            </a:endParaRPr>
          </a:p>
        </p:txBody>
      </p:sp>
      <p:pic>
        <p:nvPicPr>
          <p:cNvPr id="4" name="Graphic 3">
            <a:extLst>
              <a:ext uri="{FF2B5EF4-FFF2-40B4-BE49-F238E27FC236}">
                <a16:creationId xmlns:a16="http://schemas.microsoft.com/office/drawing/2014/main" id="{0B59DB9A-9699-4BB4-8979-8EBFE237319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Autofit/>
          </a:bodyPr>
          <a:lstStyle>
            <a:lvl1pPr algn="ctr">
              <a:defRPr sz="4000">
                <a:solidFill>
                  <a:schemeClr val="tx1"/>
                </a:solidFill>
                <a:latin typeface="+mn-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tx1"/>
                </a:solidFill>
              </a:defRPr>
            </a:lvl1pPr>
          </a:lstStyle>
          <a:p>
            <a:r>
              <a:rPr lang="en-GB" dirty="0"/>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20924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Key message + Image 2">
    <p:bg>
      <p:bgPr>
        <a:solidFill>
          <a:schemeClr val="bg1">
            <a:lumMod val="95000"/>
          </a:schemeClr>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B59DB9A-9699-4BB4-8979-8EBFE237319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tx1"/>
                </a:solidFill>
              </a:defRPr>
            </a:lvl1pPr>
          </a:lstStyle>
          <a:p>
            <a:r>
              <a:rPr lang="en-GB" dirty="0"/>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1622862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Left 2">
    <p:bg>
      <p:bgPr>
        <a:solidFill>
          <a:schemeClr val="accent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29" name="Graphic 5">
            <a:extLst>
              <a:ext uri="{FF2B5EF4-FFF2-40B4-BE49-F238E27FC236}">
                <a16:creationId xmlns:a16="http://schemas.microsoft.com/office/drawing/2014/main" id="{090084CC-72B9-4E25-96A8-C58A56507FF8}"/>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p>
        </p:txBody>
      </p:sp>
      <p:grpSp>
        <p:nvGrpSpPr>
          <p:cNvPr id="9" name="Group 8">
            <a:extLst>
              <a:ext uri="{FF2B5EF4-FFF2-40B4-BE49-F238E27FC236}">
                <a16:creationId xmlns:a16="http://schemas.microsoft.com/office/drawing/2014/main" id="{4A7D24BB-255C-4DF8-A59F-55DA24120C43}"/>
              </a:ext>
            </a:extLst>
          </p:cNvPr>
          <p:cNvGrpSpPr/>
          <p:nvPr userDrawn="1"/>
        </p:nvGrpSpPr>
        <p:grpSpPr>
          <a:xfrm>
            <a:off x="5928014" y="504885"/>
            <a:ext cx="6757473" cy="5848042"/>
            <a:chOff x="6084640" y="659604"/>
            <a:chExt cx="6398475" cy="5537359"/>
          </a:xfrm>
        </p:grpSpPr>
        <p:pic>
          <p:nvPicPr>
            <p:cNvPr id="11" name="Graphic 10">
              <a:extLst>
                <a:ext uri="{FF2B5EF4-FFF2-40B4-BE49-F238E27FC236}">
                  <a16:creationId xmlns:a16="http://schemas.microsoft.com/office/drawing/2014/main" id="{4BB7A41C-4875-429F-86F5-B286F6FD4E37}"/>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84640" y="659604"/>
              <a:ext cx="4666704" cy="5537359"/>
            </a:xfrm>
            <a:prstGeom prst="rect">
              <a:avLst/>
            </a:prstGeom>
          </p:spPr>
        </p:pic>
        <p:pic>
          <p:nvPicPr>
            <p:cNvPr id="12" name="Picture 11">
              <a:extLst>
                <a:ext uri="{FF2B5EF4-FFF2-40B4-BE49-F238E27FC236}">
                  <a16:creationId xmlns:a16="http://schemas.microsoft.com/office/drawing/2014/main" id="{A2B940BA-BB84-419D-8517-854E7EF9A8BC}"/>
                </a:ext>
              </a:extLst>
            </p:cNvPr>
            <p:cNvPicPr>
              <a:picLocks noChangeAspect="1"/>
            </p:cNvPicPr>
            <p:nvPr userDrawn="1"/>
          </p:nvPicPr>
          <p:blipFill>
            <a:blip r:embed="rId6" cstate="screen">
              <a:extLst>
                <a:ext uri="{28A0092B-C50C-407E-A947-70E740481C1C}">
                  <a14:useLocalDpi xmlns:a14="http://schemas.microsoft.com/office/drawing/2010/main"/>
                </a:ext>
              </a:extLst>
            </a:blip>
            <a:srcRect r="-770"/>
            <a:stretch>
              <a:fillRect/>
            </a:stretch>
          </p:blipFill>
          <p:spPr>
            <a:xfrm rot="2777984" flipH="1">
              <a:off x="7797465" y="14102"/>
              <a:ext cx="3282101" cy="6089198"/>
            </a:xfrm>
            <a:custGeom>
              <a:avLst/>
              <a:gdLst>
                <a:gd name="connsiteX0" fmla="*/ 3282101 w 3282101"/>
                <a:gd name="connsiteY0" fmla="*/ 0 h 6089198"/>
                <a:gd name="connsiteX1" fmla="*/ 0 w 3282101"/>
                <a:gd name="connsiteY1" fmla="*/ 0 h 6089198"/>
                <a:gd name="connsiteX2" fmla="*/ 0 w 3282101"/>
                <a:gd name="connsiteY2" fmla="*/ 4104839 h 6089198"/>
                <a:gd name="connsiteX3" fmla="*/ 86411 w 3282101"/>
                <a:gd name="connsiteY3" fmla="*/ 4104838 h 6089198"/>
                <a:gd name="connsiteX4" fmla="*/ 111723 w 3282101"/>
                <a:gd name="connsiteY4" fmla="*/ 4242219 h 6089198"/>
                <a:gd name="connsiteX5" fmla="*/ 208763 w 3282101"/>
                <a:gd name="connsiteY5" fmla="*/ 4565866 h 6089198"/>
                <a:gd name="connsiteX6" fmla="*/ 578188 w 3282101"/>
                <a:gd name="connsiteY6" fmla="*/ 6089198 h 6089198"/>
                <a:gd name="connsiteX7" fmla="*/ 1197215 w 3282101"/>
                <a:gd name="connsiteY7" fmla="*/ 6089198 h 6089198"/>
                <a:gd name="connsiteX8" fmla="*/ 1435646 w 3282101"/>
                <a:gd name="connsiteY8" fmla="*/ 5859795 h 6089198"/>
                <a:gd name="connsiteX9" fmla="*/ 3246118 w 3282101"/>
                <a:gd name="connsiteY9" fmla="*/ 5888805 h 6089198"/>
                <a:gd name="connsiteX10" fmla="*/ 3257036 w 3282101"/>
                <a:gd name="connsiteY10" fmla="*/ 5883904 h 6089198"/>
                <a:gd name="connsiteX11" fmla="*/ 3257036 w 3282101"/>
                <a:gd name="connsiteY11" fmla="*/ 4104839 h 6089198"/>
                <a:gd name="connsiteX12" fmla="*/ 3282101 w 3282101"/>
                <a:gd name="connsiteY12" fmla="*/ 4104839 h 608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2101" h="6089198">
                  <a:moveTo>
                    <a:pt x="3282101" y="0"/>
                  </a:moveTo>
                  <a:lnTo>
                    <a:pt x="0" y="0"/>
                  </a:lnTo>
                  <a:lnTo>
                    <a:pt x="0" y="4104839"/>
                  </a:lnTo>
                  <a:lnTo>
                    <a:pt x="86411" y="4104838"/>
                  </a:lnTo>
                  <a:lnTo>
                    <a:pt x="111723" y="4242219"/>
                  </a:lnTo>
                  <a:cubicBezTo>
                    <a:pt x="136030" y="4351763"/>
                    <a:pt x="168367" y="4459955"/>
                    <a:pt x="208763" y="4565866"/>
                  </a:cubicBezTo>
                  <a:lnTo>
                    <a:pt x="578188" y="6089198"/>
                  </a:lnTo>
                  <a:lnTo>
                    <a:pt x="1197215" y="6089198"/>
                  </a:lnTo>
                  <a:lnTo>
                    <a:pt x="1435646" y="5859795"/>
                  </a:lnTo>
                  <a:cubicBezTo>
                    <a:pt x="2009059" y="6113275"/>
                    <a:pt x="2664816" y="6124131"/>
                    <a:pt x="3246118" y="5888805"/>
                  </a:cubicBezTo>
                  <a:lnTo>
                    <a:pt x="3257036" y="5883904"/>
                  </a:lnTo>
                  <a:lnTo>
                    <a:pt x="3257036" y="4104839"/>
                  </a:lnTo>
                  <a:lnTo>
                    <a:pt x="3282101" y="4104839"/>
                  </a:lnTo>
                  <a:close/>
                </a:path>
              </a:pathLst>
            </a:custGeom>
          </p:spPr>
        </p:pic>
      </p:grpSp>
      <p:sp>
        <p:nvSpPr>
          <p:cNvPr id="13" name="Footer Placeholder 3">
            <a:extLst>
              <a:ext uri="{FF2B5EF4-FFF2-40B4-BE49-F238E27FC236}">
                <a16:creationId xmlns:a16="http://schemas.microsoft.com/office/drawing/2014/main" id="{C4BAEAB3-4B2F-4F90-95E0-9748AB26D99C}"/>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dirty="0"/>
              <a:t>Copyright© 2018 Sinch. All rights reserved. NDA Confidential.</a:t>
            </a:r>
          </a:p>
        </p:txBody>
      </p:sp>
      <p:sp>
        <p:nvSpPr>
          <p:cNvPr id="15" name="Title 1">
            <a:extLst>
              <a:ext uri="{FF2B5EF4-FFF2-40B4-BE49-F238E27FC236}">
                <a16:creationId xmlns:a16="http://schemas.microsoft.com/office/drawing/2014/main" id="{7EC83567-D9F6-4CDD-B85A-67481673B573}"/>
              </a:ext>
            </a:extLst>
          </p:cNvPr>
          <p:cNvSpPr>
            <a:spLocks noGrp="1"/>
          </p:cNvSpPr>
          <p:nvPr>
            <p:ph type="title" hasCustomPrompt="1"/>
          </p:nvPr>
        </p:nvSpPr>
        <p:spPr>
          <a:xfrm>
            <a:off x="515940" y="1720935"/>
            <a:ext cx="5026483" cy="2157065"/>
          </a:xfrm>
        </p:spPr>
        <p:txBody>
          <a:bodyPr/>
          <a:lstStyle>
            <a:lvl1pPr>
              <a:lnSpc>
                <a:spcPct val="85000"/>
              </a:lnSpc>
              <a:defRPr sz="4800">
                <a:solidFill>
                  <a:schemeClr val="accent4"/>
                </a:solidFill>
                <a:latin typeface="Atlas Grotesk Black" pitchFamily="50" charset="0"/>
              </a:defRPr>
            </a:lvl1pPr>
          </a:lstStyle>
          <a:p>
            <a:r>
              <a:rPr lang="en-US"/>
              <a:t>Click to </a:t>
            </a:r>
            <a:br>
              <a:rPr lang="en-US"/>
            </a:br>
            <a:r>
              <a:rPr lang="en-US"/>
              <a:t>edit Master </a:t>
            </a:r>
            <a:br>
              <a:rPr lang="en-US"/>
            </a:br>
            <a:r>
              <a:rPr lang="en-US"/>
              <a:t>title style</a:t>
            </a:r>
            <a:endParaRPr lang="en-GB"/>
          </a:p>
        </p:txBody>
      </p:sp>
      <p:sp>
        <p:nvSpPr>
          <p:cNvPr id="16" name="Text Placeholder 8">
            <a:extLst>
              <a:ext uri="{FF2B5EF4-FFF2-40B4-BE49-F238E27FC236}">
                <a16:creationId xmlns:a16="http://schemas.microsoft.com/office/drawing/2014/main" id="{B07D0DA7-3CD6-4ABE-996B-AE5F21C2889B}"/>
              </a:ext>
            </a:extLst>
          </p:cNvPr>
          <p:cNvSpPr>
            <a:spLocks noGrp="1"/>
          </p:cNvSpPr>
          <p:nvPr>
            <p:ph type="body" sz="quarter" idx="10" hasCustomPrompt="1"/>
          </p:nvPr>
        </p:nvSpPr>
        <p:spPr>
          <a:xfrm>
            <a:off x="526256" y="4125733"/>
            <a:ext cx="5016606" cy="1204541"/>
          </a:xfrm>
        </p:spPr>
        <p:txBody>
          <a:bodyPr>
            <a:noAutofit/>
          </a:bodyPr>
          <a:lstStyle>
            <a:lvl1pPr>
              <a:lnSpc>
                <a:spcPct val="85000"/>
              </a:lnSpc>
              <a:defRPr sz="2800">
                <a:solidFill>
                  <a:schemeClr val="bg1"/>
                </a:solidFill>
                <a:latin typeface="Atlas Grotesk Thin" panose="02000000000000000000" pitchFamily="50" charset="0"/>
              </a:defRPr>
            </a:lvl1pPr>
            <a:lvl2pPr>
              <a:defRPr sz="2800"/>
            </a:lvl2pPr>
            <a:lvl3pPr>
              <a:defRPr sz="2800"/>
            </a:lvl3pPr>
            <a:lvl4pPr>
              <a:defRPr sz="2800"/>
            </a:lvl4pPr>
            <a:lvl5pPr>
              <a:defRPr sz="2800"/>
            </a:lvl5pPr>
          </a:lstStyle>
          <a:p>
            <a:pPr lvl="0"/>
            <a:r>
              <a:rPr lang="en-US"/>
              <a:t>Click to edit subheading</a:t>
            </a:r>
            <a:br>
              <a:rPr lang="en-US"/>
            </a:br>
            <a:r>
              <a:rPr lang="en-US"/>
              <a:t>Can span up </a:t>
            </a:r>
            <a:br>
              <a:rPr lang="en-US"/>
            </a:br>
            <a:r>
              <a:rPr lang="en-US"/>
              <a:t>to 3 lines</a:t>
            </a:r>
            <a:endParaRPr lang="en-GB"/>
          </a:p>
        </p:txBody>
      </p:sp>
    </p:spTree>
    <p:extLst>
      <p:ext uri="{BB962C8B-B14F-4D97-AF65-F5344CB8AC3E}">
        <p14:creationId xmlns:p14="http://schemas.microsoft.com/office/powerpoint/2010/main" val="146537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Key message + Image 2">
    <p:bg>
      <p:bgPr>
        <a:solidFill>
          <a:schemeClr val="accent4"/>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B59DB9A-9699-4BB4-8979-8EBFE237319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tx1"/>
                </a:solidFill>
              </a:defRPr>
            </a:lvl1pPr>
          </a:lstStyle>
          <a:p>
            <a:r>
              <a:rPr lang="en-GB" dirty="0"/>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1143827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Key message + Image 2">
    <p:bg>
      <p:bgPr>
        <a:solidFill>
          <a:schemeClr val="accent6"/>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B59DB9A-9699-4BB4-8979-8EBFE237319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tx1"/>
                </a:solidFill>
              </a:defRPr>
            </a:lvl1pPr>
          </a:lstStyle>
          <a:p>
            <a:r>
              <a:rPr lang="en-GB" dirty="0"/>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3346948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Key message + Colour 1">
    <p:bg>
      <p:bgPr>
        <a:solidFill>
          <a:schemeClr val="tx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3" name="Graphic 5">
            <a:extLst>
              <a:ext uri="{FF2B5EF4-FFF2-40B4-BE49-F238E27FC236}">
                <a16:creationId xmlns:a16="http://schemas.microsoft.com/office/drawing/2014/main" id="{1F8844F1-548A-4FBB-B876-A4049CDBE9E6}"/>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solidFill>
          <a:ln w="5412" cap="flat">
            <a:noFill/>
            <a:prstDash val="solid"/>
            <a:miter/>
          </a:ln>
        </p:spPr>
        <p:txBody>
          <a:bodyPr rtlCol="0" anchor="ctr"/>
          <a:lstStyle/>
          <a:p>
            <a:endParaRPr lang="en-GB">
              <a:solidFill>
                <a:schemeClr val="bg1"/>
              </a:solidFill>
            </a:endParaRPr>
          </a:p>
        </p:txBody>
      </p:sp>
      <p:pic>
        <p:nvPicPr>
          <p:cNvPr id="4" name="Graphic 3">
            <a:extLst>
              <a:ext uri="{FF2B5EF4-FFF2-40B4-BE49-F238E27FC236}">
                <a16:creationId xmlns:a16="http://schemas.microsoft.com/office/drawing/2014/main" id="{0B59DB9A-9699-4BB4-8979-8EBFE237319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Autofit/>
          </a:bodyPr>
          <a:lstStyle>
            <a:lvl1pPr algn="ctr">
              <a:defRPr sz="4000">
                <a:solidFill>
                  <a:schemeClr val="accent2"/>
                </a:solidFill>
                <a:latin typeface="+mn-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tx1"/>
                </a:solidFill>
              </a:defRPr>
            </a:lvl1pPr>
          </a:lstStyle>
          <a:p>
            <a:r>
              <a:rPr lang="en-GB" dirty="0"/>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101482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Key message + Colour 2">
    <p:bg>
      <p:bgPr>
        <a:solidFill>
          <a:schemeClr val="accent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3" name="Graphic 5">
            <a:extLst>
              <a:ext uri="{FF2B5EF4-FFF2-40B4-BE49-F238E27FC236}">
                <a16:creationId xmlns:a16="http://schemas.microsoft.com/office/drawing/2014/main" id="{1F8844F1-548A-4FBB-B876-A4049CDBE9E6}"/>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solidFill>
                <a:schemeClr val="bg1"/>
              </a:solidFill>
            </a:endParaRPr>
          </a:p>
        </p:txBody>
      </p:sp>
      <p:pic>
        <p:nvPicPr>
          <p:cNvPr id="4" name="Graphic 3">
            <a:extLst>
              <a:ext uri="{FF2B5EF4-FFF2-40B4-BE49-F238E27FC236}">
                <a16:creationId xmlns:a16="http://schemas.microsoft.com/office/drawing/2014/main" id="{0B59DB9A-9699-4BB4-8979-8EBFE237319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Autofit/>
          </a:bodyPr>
          <a:lstStyle>
            <a:lvl1pPr algn="ctr">
              <a:defRPr sz="4000">
                <a:solidFill>
                  <a:schemeClr val="accent4">
                    <a:lumMod val="90000"/>
                  </a:schemeClr>
                </a:solidFill>
                <a:latin typeface="+mn-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tx1"/>
                </a:solidFill>
              </a:defRPr>
            </a:lvl1pPr>
          </a:lstStyle>
          <a:p>
            <a:r>
              <a:rPr lang="en-GB" dirty="0"/>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2417058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Key message + Colour 3">
    <p:bg>
      <p:bgPr>
        <a:solidFill>
          <a:schemeClr val="accent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3" name="Graphic 5">
            <a:extLst>
              <a:ext uri="{FF2B5EF4-FFF2-40B4-BE49-F238E27FC236}">
                <a16:creationId xmlns:a16="http://schemas.microsoft.com/office/drawing/2014/main" id="{1F8844F1-548A-4FBB-B876-A4049CDBE9E6}"/>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solidFill>
                <a:schemeClr val="bg1"/>
              </a:solidFill>
            </a:endParaRPr>
          </a:p>
        </p:txBody>
      </p:sp>
      <p:pic>
        <p:nvPicPr>
          <p:cNvPr id="4" name="Graphic 3">
            <a:extLst>
              <a:ext uri="{FF2B5EF4-FFF2-40B4-BE49-F238E27FC236}">
                <a16:creationId xmlns:a16="http://schemas.microsoft.com/office/drawing/2014/main" id="{0B59DB9A-9699-4BB4-8979-8EBFE237319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Autofit/>
          </a:bodyPr>
          <a:lstStyle>
            <a:lvl1pPr algn="ctr">
              <a:defRPr sz="4000">
                <a:solidFill>
                  <a:schemeClr val="accent6">
                    <a:lumMod val="90000"/>
                  </a:schemeClr>
                </a:solidFill>
                <a:latin typeface="+mn-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tx1"/>
                </a:solidFill>
              </a:defRPr>
            </a:lvl1pPr>
          </a:lstStyle>
          <a:p>
            <a:r>
              <a:rPr lang="en-GB" dirty="0"/>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225883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Key message + Colour 4">
    <p:bg>
      <p:bgPr>
        <a:solidFill>
          <a:schemeClr val="tx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3" name="Graphic 5">
            <a:extLst>
              <a:ext uri="{FF2B5EF4-FFF2-40B4-BE49-F238E27FC236}">
                <a16:creationId xmlns:a16="http://schemas.microsoft.com/office/drawing/2014/main" id="{1F8844F1-548A-4FBB-B876-A4049CDBE9E6}"/>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solidFill>
                <a:schemeClr val="bg1"/>
              </a:solidFill>
            </a:endParaRPr>
          </a:p>
        </p:txBody>
      </p:sp>
      <p:pic>
        <p:nvPicPr>
          <p:cNvPr id="4" name="Graphic 3">
            <a:extLst>
              <a:ext uri="{FF2B5EF4-FFF2-40B4-BE49-F238E27FC236}">
                <a16:creationId xmlns:a16="http://schemas.microsoft.com/office/drawing/2014/main" id="{0B59DB9A-9699-4BB4-8979-8EBFE237319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Autofit/>
          </a:bodyPr>
          <a:lstStyle>
            <a:lvl1pPr algn="ctr">
              <a:defRPr sz="4000">
                <a:solidFill>
                  <a:schemeClr val="accent3">
                    <a:lumMod val="75000"/>
                  </a:schemeClr>
                </a:solidFill>
                <a:latin typeface="+mn-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tx1"/>
                </a:solidFill>
              </a:defRPr>
            </a:lvl1pPr>
          </a:lstStyle>
          <a:p>
            <a:r>
              <a:rPr lang="en-GB" dirty="0"/>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469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Key message + Colour 5">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Autofit/>
          </a:bodyPr>
          <a:lstStyle>
            <a:lvl1pPr algn="ctr">
              <a:defRPr sz="4000">
                <a:solidFill>
                  <a:schemeClr val="accent2"/>
                </a:solidFill>
                <a:latin typeface="+mn-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tx1"/>
                </a:solidFill>
              </a:defRPr>
            </a:lvl1pPr>
          </a:lstStyle>
          <a:p>
            <a:r>
              <a:rPr lang="en-GB" dirty="0"/>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sp>
        <p:nvSpPr>
          <p:cNvPr id="8" name="Graphic 5">
            <a:extLst>
              <a:ext uri="{FF2B5EF4-FFF2-40B4-BE49-F238E27FC236}">
                <a16:creationId xmlns:a16="http://schemas.microsoft.com/office/drawing/2014/main" id="{6526FA70-F180-488F-B69A-09DE9DE3C7FF}"/>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solidFill>
          <a:ln w="5412" cap="flat">
            <a:noFill/>
            <a:prstDash val="solid"/>
            <a:miter/>
          </a:ln>
        </p:spPr>
        <p:txBody>
          <a:bodyPr rtlCol="0" anchor="ctr"/>
          <a:lstStyle/>
          <a:p>
            <a:endParaRPr lang="en-GB"/>
          </a:p>
        </p:txBody>
      </p:sp>
      <p:pic>
        <p:nvPicPr>
          <p:cNvPr id="10" name="Graphic 9">
            <a:extLst>
              <a:ext uri="{FF2B5EF4-FFF2-40B4-BE49-F238E27FC236}">
                <a16:creationId xmlns:a16="http://schemas.microsoft.com/office/drawing/2014/main" id="{49B60651-ECBC-46D8-9A62-4C65881C7AE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Tree>
    <p:extLst>
      <p:ext uri="{BB962C8B-B14F-4D97-AF65-F5344CB8AC3E}">
        <p14:creationId xmlns:p14="http://schemas.microsoft.com/office/powerpoint/2010/main" val="4248227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Key message + Colour 5">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tx1"/>
                </a:solidFill>
              </a:defRPr>
            </a:lvl1pPr>
          </a:lstStyle>
          <a:p>
            <a:r>
              <a:rPr lang="en-GB" dirty="0"/>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sp>
        <p:nvSpPr>
          <p:cNvPr id="8" name="Graphic 5">
            <a:extLst>
              <a:ext uri="{FF2B5EF4-FFF2-40B4-BE49-F238E27FC236}">
                <a16:creationId xmlns:a16="http://schemas.microsoft.com/office/drawing/2014/main" id="{6526FA70-F180-488F-B69A-09DE9DE3C7FF}"/>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solidFill>
          <a:ln w="5412" cap="flat">
            <a:noFill/>
            <a:prstDash val="solid"/>
            <a:miter/>
          </a:ln>
        </p:spPr>
        <p:txBody>
          <a:bodyPr rtlCol="0" anchor="ctr"/>
          <a:lstStyle/>
          <a:p>
            <a:endParaRPr lang="en-GB"/>
          </a:p>
        </p:txBody>
      </p:sp>
      <p:pic>
        <p:nvPicPr>
          <p:cNvPr id="10" name="Graphic 9">
            <a:extLst>
              <a:ext uri="{FF2B5EF4-FFF2-40B4-BE49-F238E27FC236}">
                <a16:creationId xmlns:a16="http://schemas.microsoft.com/office/drawing/2014/main" id="{49B60651-ECBC-46D8-9A62-4C65881C7AE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Tree>
    <p:extLst>
      <p:ext uri="{BB962C8B-B14F-4D97-AF65-F5344CB8AC3E}">
        <p14:creationId xmlns:p14="http://schemas.microsoft.com/office/powerpoint/2010/main" val="3391473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ey message + Colour 6">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Autofit/>
          </a:bodyPr>
          <a:lstStyle>
            <a:lvl1pPr algn="ctr">
              <a:defRPr sz="4000">
                <a:solidFill>
                  <a:schemeClr val="accent4"/>
                </a:solidFill>
                <a:latin typeface="+mn-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bg1"/>
                </a:solidFill>
              </a:defRPr>
            </a:lvl1pPr>
          </a:lstStyle>
          <a:p>
            <a:r>
              <a:rPr lang="en-GB" dirty="0"/>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sp>
        <p:nvSpPr>
          <p:cNvPr id="8" name="Graphic 5">
            <a:extLst>
              <a:ext uri="{FF2B5EF4-FFF2-40B4-BE49-F238E27FC236}">
                <a16:creationId xmlns:a16="http://schemas.microsoft.com/office/drawing/2014/main" id="{4B955115-3D72-4465-A6A5-45C87655E6DC}"/>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solidFill>
          <a:ln w="5412" cap="flat">
            <a:noFill/>
            <a:prstDash val="solid"/>
            <a:miter/>
          </a:ln>
        </p:spPr>
        <p:txBody>
          <a:bodyPr rtlCol="0" anchor="ctr"/>
          <a:lstStyle/>
          <a:p>
            <a:endParaRPr lang="en-GB"/>
          </a:p>
        </p:txBody>
      </p:sp>
      <p:pic>
        <p:nvPicPr>
          <p:cNvPr id="10" name="Graphic 9">
            <a:extLst>
              <a:ext uri="{FF2B5EF4-FFF2-40B4-BE49-F238E27FC236}">
                <a16:creationId xmlns:a16="http://schemas.microsoft.com/office/drawing/2014/main" id="{6BA93DA6-84E2-42F1-9F78-EC61A42D7A4D}"/>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Tree>
    <p:extLst>
      <p:ext uri="{BB962C8B-B14F-4D97-AF65-F5344CB8AC3E}">
        <p14:creationId xmlns:p14="http://schemas.microsoft.com/office/powerpoint/2010/main" val="1648477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Key message + Colour 7">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Autofit/>
          </a:bodyPr>
          <a:lstStyle>
            <a:lvl1pPr algn="ctr">
              <a:defRPr sz="4000">
                <a:solidFill>
                  <a:schemeClr val="accent6"/>
                </a:solidFill>
                <a:latin typeface="+mn-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bg1"/>
                </a:solidFill>
              </a:defRPr>
            </a:lvl1pPr>
          </a:lstStyle>
          <a:p>
            <a:r>
              <a:rPr lang="en-GB" dirty="0"/>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836258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Left 3">
    <p:bg>
      <p:bgPr>
        <a:solidFill>
          <a:schemeClr val="accent2"/>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29" name="Graphic 5">
            <a:extLst>
              <a:ext uri="{FF2B5EF4-FFF2-40B4-BE49-F238E27FC236}">
                <a16:creationId xmlns:a16="http://schemas.microsoft.com/office/drawing/2014/main" id="{090084CC-72B9-4E25-96A8-C58A56507FF8}"/>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p>
        </p:txBody>
      </p:sp>
      <p:grpSp>
        <p:nvGrpSpPr>
          <p:cNvPr id="23" name="Group 22">
            <a:extLst>
              <a:ext uri="{FF2B5EF4-FFF2-40B4-BE49-F238E27FC236}">
                <a16:creationId xmlns:a16="http://schemas.microsoft.com/office/drawing/2014/main" id="{36111D5A-B184-4C73-BCAC-C74422D2D7D0}"/>
              </a:ext>
            </a:extLst>
          </p:cNvPr>
          <p:cNvGrpSpPr/>
          <p:nvPr userDrawn="1"/>
        </p:nvGrpSpPr>
        <p:grpSpPr>
          <a:xfrm>
            <a:off x="5928014" y="504885"/>
            <a:ext cx="5906816" cy="5848042"/>
            <a:chOff x="6084641" y="659604"/>
            <a:chExt cx="5593011" cy="5537359"/>
          </a:xfrm>
        </p:grpSpPr>
        <p:pic>
          <p:nvPicPr>
            <p:cNvPr id="27" name="Graphic 26">
              <a:extLst>
                <a:ext uri="{FF2B5EF4-FFF2-40B4-BE49-F238E27FC236}">
                  <a16:creationId xmlns:a16="http://schemas.microsoft.com/office/drawing/2014/main" id="{27750177-B209-4B21-A041-70825B2E74B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84641" y="659604"/>
              <a:ext cx="4666704" cy="5537359"/>
            </a:xfrm>
            <a:prstGeom prst="rect">
              <a:avLst/>
            </a:prstGeom>
          </p:spPr>
        </p:pic>
        <p:pic>
          <p:nvPicPr>
            <p:cNvPr id="28" name="Picture 27">
              <a:extLst>
                <a:ext uri="{FF2B5EF4-FFF2-40B4-BE49-F238E27FC236}">
                  <a16:creationId xmlns:a16="http://schemas.microsoft.com/office/drawing/2014/main" id="{C529839D-EDE6-4229-8491-1F4132613204}"/>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flipH="1">
              <a:off x="6282776" y="690847"/>
              <a:ext cx="5394876" cy="4638131"/>
            </a:xfrm>
            <a:custGeom>
              <a:avLst/>
              <a:gdLst>
                <a:gd name="connsiteX0" fmla="*/ 5208587 w 5407185"/>
                <a:gd name="connsiteY0" fmla="*/ 0 h 4648713"/>
                <a:gd name="connsiteX1" fmla="*/ 0 w 5407185"/>
                <a:gd name="connsiteY1" fmla="*/ 0 h 4648713"/>
                <a:gd name="connsiteX2" fmla="*/ 0 w 5407185"/>
                <a:gd name="connsiteY2" fmla="*/ 3271553 h 4648713"/>
                <a:gd name="connsiteX3" fmla="*/ 1145282 w 5407185"/>
                <a:gd name="connsiteY3" fmla="*/ 3271553 h 4648713"/>
                <a:gd name="connsiteX4" fmla="*/ 1170168 w 5407185"/>
                <a:gd name="connsiteY4" fmla="*/ 3328224 h 4648713"/>
                <a:gd name="connsiteX5" fmla="*/ 2365566 w 5407185"/>
                <a:gd name="connsiteY5" fmla="*/ 4463937 h 4648713"/>
                <a:gd name="connsiteX6" fmla="*/ 2685803 w 5407185"/>
                <a:gd name="connsiteY6" fmla="*/ 4648713 h 4648713"/>
                <a:gd name="connsiteX7" fmla="*/ 4151236 w 5407185"/>
                <a:gd name="connsiteY7" fmla="*/ 4648713 h 4648713"/>
                <a:gd name="connsiteX8" fmla="*/ 4150621 w 5407185"/>
                <a:gd name="connsiteY8" fmla="*/ 4467424 h 4648713"/>
                <a:gd name="connsiteX9" fmla="*/ 5355008 w 5407185"/>
                <a:gd name="connsiteY9" fmla="*/ 3333311 h 4648713"/>
                <a:gd name="connsiteX10" fmla="*/ 5407185 w 5407185"/>
                <a:gd name="connsiteY10" fmla="*/ 3214899 h 4648713"/>
                <a:gd name="connsiteX11" fmla="*/ 5407185 w 5407185"/>
                <a:gd name="connsiteY11" fmla="*/ 1427209 h 4648713"/>
                <a:gd name="connsiteX12" fmla="*/ 5338776 w 5407185"/>
                <a:gd name="connsiteY12" fmla="*/ 1274967 h 4648713"/>
                <a:gd name="connsiteX13" fmla="*/ 5208587 w 5407185"/>
                <a:gd name="connsiteY13" fmla="*/ 1053083 h 464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07185" h="4648713">
                  <a:moveTo>
                    <a:pt x="5208587" y="0"/>
                  </a:moveTo>
                  <a:lnTo>
                    <a:pt x="0" y="0"/>
                  </a:lnTo>
                  <a:lnTo>
                    <a:pt x="0" y="3271553"/>
                  </a:lnTo>
                  <a:lnTo>
                    <a:pt x="1145282" y="3271553"/>
                  </a:lnTo>
                  <a:lnTo>
                    <a:pt x="1170168" y="3328224"/>
                  </a:lnTo>
                  <a:cubicBezTo>
                    <a:pt x="1416330" y="3837196"/>
                    <a:pt x="1842601" y="4243856"/>
                    <a:pt x="2365566" y="4463937"/>
                  </a:cubicBezTo>
                  <a:lnTo>
                    <a:pt x="2685803" y="4648713"/>
                  </a:lnTo>
                  <a:lnTo>
                    <a:pt x="4151236" y="4648713"/>
                  </a:lnTo>
                  <a:lnTo>
                    <a:pt x="4150621" y="4467424"/>
                  </a:lnTo>
                  <a:cubicBezTo>
                    <a:pt x="4677945" y="4249522"/>
                    <a:pt x="5107212" y="3843679"/>
                    <a:pt x="5355008" y="3333311"/>
                  </a:cubicBezTo>
                  <a:lnTo>
                    <a:pt x="5407185" y="3214899"/>
                  </a:lnTo>
                  <a:lnTo>
                    <a:pt x="5407185" y="1427209"/>
                  </a:lnTo>
                  <a:lnTo>
                    <a:pt x="5338776" y="1274967"/>
                  </a:lnTo>
                  <a:lnTo>
                    <a:pt x="5208587" y="1053083"/>
                  </a:lnTo>
                  <a:close/>
                </a:path>
              </a:pathLst>
            </a:custGeom>
          </p:spPr>
        </p:pic>
      </p:grpSp>
      <p:sp>
        <p:nvSpPr>
          <p:cNvPr id="9" name="Footer Placeholder 3">
            <a:extLst>
              <a:ext uri="{FF2B5EF4-FFF2-40B4-BE49-F238E27FC236}">
                <a16:creationId xmlns:a16="http://schemas.microsoft.com/office/drawing/2014/main" id="{64DAB323-4260-446B-9061-AB2DD7C264D0}"/>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dirty="0"/>
              <a:t>Copyright© 2018 Sinch. All rights reserved. NDA Confidential.</a:t>
            </a:r>
          </a:p>
        </p:txBody>
      </p:sp>
      <p:sp>
        <p:nvSpPr>
          <p:cNvPr id="10" name="Title 1">
            <a:extLst>
              <a:ext uri="{FF2B5EF4-FFF2-40B4-BE49-F238E27FC236}">
                <a16:creationId xmlns:a16="http://schemas.microsoft.com/office/drawing/2014/main" id="{29E3D56F-66DA-4278-B763-CF05D3442069}"/>
              </a:ext>
            </a:extLst>
          </p:cNvPr>
          <p:cNvSpPr>
            <a:spLocks noGrp="1"/>
          </p:cNvSpPr>
          <p:nvPr>
            <p:ph type="title" hasCustomPrompt="1"/>
          </p:nvPr>
        </p:nvSpPr>
        <p:spPr>
          <a:xfrm>
            <a:off x="515940" y="1720935"/>
            <a:ext cx="5026483" cy="2157065"/>
          </a:xfrm>
        </p:spPr>
        <p:txBody>
          <a:bodyPr/>
          <a:lstStyle>
            <a:lvl1pPr>
              <a:lnSpc>
                <a:spcPct val="85000"/>
              </a:lnSpc>
              <a:defRPr sz="4800">
                <a:solidFill>
                  <a:schemeClr val="accent6"/>
                </a:solidFill>
                <a:latin typeface="Atlas Grotesk Black" pitchFamily="50" charset="0"/>
              </a:defRPr>
            </a:lvl1pPr>
          </a:lstStyle>
          <a:p>
            <a:r>
              <a:rPr lang="en-US"/>
              <a:t>Click to </a:t>
            </a:r>
            <a:br>
              <a:rPr lang="en-US"/>
            </a:br>
            <a:r>
              <a:rPr lang="en-US"/>
              <a:t>edit Master </a:t>
            </a:r>
            <a:br>
              <a:rPr lang="en-US"/>
            </a:br>
            <a:r>
              <a:rPr lang="en-US"/>
              <a:t>title style</a:t>
            </a:r>
            <a:endParaRPr lang="en-GB"/>
          </a:p>
        </p:txBody>
      </p:sp>
      <p:sp>
        <p:nvSpPr>
          <p:cNvPr id="11" name="Text Placeholder 8">
            <a:extLst>
              <a:ext uri="{FF2B5EF4-FFF2-40B4-BE49-F238E27FC236}">
                <a16:creationId xmlns:a16="http://schemas.microsoft.com/office/drawing/2014/main" id="{3D270006-B1FF-46BD-B443-E6CF25C23DFC}"/>
              </a:ext>
            </a:extLst>
          </p:cNvPr>
          <p:cNvSpPr>
            <a:spLocks noGrp="1"/>
          </p:cNvSpPr>
          <p:nvPr>
            <p:ph type="body" sz="quarter" idx="10" hasCustomPrompt="1"/>
          </p:nvPr>
        </p:nvSpPr>
        <p:spPr>
          <a:xfrm>
            <a:off x="526256" y="4125733"/>
            <a:ext cx="5016606" cy="1204541"/>
          </a:xfrm>
        </p:spPr>
        <p:txBody>
          <a:bodyPr>
            <a:noAutofit/>
          </a:bodyPr>
          <a:lstStyle>
            <a:lvl1pPr>
              <a:lnSpc>
                <a:spcPct val="85000"/>
              </a:lnSpc>
              <a:defRPr sz="2800">
                <a:solidFill>
                  <a:schemeClr val="bg1"/>
                </a:solidFill>
                <a:latin typeface="Atlas Grotesk Thin" panose="02000000000000000000" pitchFamily="50" charset="0"/>
              </a:defRPr>
            </a:lvl1pPr>
            <a:lvl2pPr>
              <a:defRPr sz="2800"/>
            </a:lvl2pPr>
            <a:lvl3pPr>
              <a:defRPr sz="2800"/>
            </a:lvl3pPr>
            <a:lvl4pPr>
              <a:defRPr sz="2800"/>
            </a:lvl4pPr>
            <a:lvl5pPr>
              <a:defRPr sz="2800"/>
            </a:lvl5pPr>
          </a:lstStyle>
          <a:p>
            <a:pPr lvl="0"/>
            <a:r>
              <a:rPr lang="en-US"/>
              <a:t>Click to edit subheading</a:t>
            </a:r>
            <a:br>
              <a:rPr lang="en-US"/>
            </a:br>
            <a:r>
              <a:rPr lang="en-US"/>
              <a:t>Can span up </a:t>
            </a:r>
            <a:br>
              <a:rPr lang="en-US"/>
            </a:br>
            <a:r>
              <a:rPr lang="en-US"/>
              <a:t>to 3 lines</a:t>
            </a:r>
            <a:endParaRPr lang="en-GB"/>
          </a:p>
        </p:txBody>
      </p:sp>
    </p:spTree>
    <p:extLst>
      <p:ext uri="{BB962C8B-B14F-4D97-AF65-F5344CB8AC3E}">
        <p14:creationId xmlns:p14="http://schemas.microsoft.com/office/powerpoint/2010/main" val="856091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Key message + Colour 8">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Autofit/>
          </a:bodyPr>
          <a:lstStyle>
            <a:lvl1pPr algn="ctr">
              <a:defRPr sz="4000">
                <a:solidFill>
                  <a:schemeClr val="accent3"/>
                </a:solidFill>
                <a:latin typeface="+mn-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bg1"/>
                </a:solidFill>
              </a:defRPr>
            </a:lvl1pPr>
          </a:lstStyle>
          <a:p>
            <a:r>
              <a:rPr lang="en-GB" dirty="0"/>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sp>
        <p:nvSpPr>
          <p:cNvPr id="8" name="Graphic 5">
            <a:extLst>
              <a:ext uri="{FF2B5EF4-FFF2-40B4-BE49-F238E27FC236}">
                <a16:creationId xmlns:a16="http://schemas.microsoft.com/office/drawing/2014/main" id="{DE80B5AB-026B-4079-A051-870C134B5417}"/>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solidFill>
          <a:ln w="5412" cap="flat">
            <a:noFill/>
            <a:prstDash val="solid"/>
            <a:miter/>
          </a:ln>
        </p:spPr>
        <p:txBody>
          <a:bodyPr rtlCol="0" anchor="ctr"/>
          <a:lstStyle/>
          <a:p>
            <a:endParaRPr lang="en-GB"/>
          </a:p>
        </p:txBody>
      </p:sp>
      <p:pic>
        <p:nvPicPr>
          <p:cNvPr id="10" name="Graphic 9">
            <a:extLst>
              <a:ext uri="{FF2B5EF4-FFF2-40B4-BE49-F238E27FC236}">
                <a16:creationId xmlns:a16="http://schemas.microsoft.com/office/drawing/2014/main" id="{7B62C08C-BDF2-495E-9BD8-9806331638B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Tree>
    <p:extLst>
      <p:ext uri="{BB962C8B-B14F-4D97-AF65-F5344CB8AC3E}">
        <p14:creationId xmlns:p14="http://schemas.microsoft.com/office/powerpoint/2010/main" val="1796476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Key message + Image + Colour 1">
    <p:bg>
      <p:bgPr>
        <a:solidFill>
          <a:schemeClr val="bg1">
            <a:lumMod val="95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3" name="Graphic 5">
            <a:extLst>
              <a:ext uri="{FF2B5EF4-FFF2-40B4-BE49-F238E27FC236}">
                <a16:creationId xmlns:a16="http://schemas.microsoft.com/office/drawing/2014/main" id="{1F8844F1-548A-4FBB-B876-A4049CDBE9E6}"/>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solidFill>
                <a:schemeClr val="bg1"/>
              </a:solidFill>
            </a:endParaRPr>
          </a:p>
        </p:txBody>
      </p:sp>
      <p:pic>
        <p:nvPicPr>
          <p:cNvPr id="4" name="Graphic 3">
            <a:extLst>
              <a:ext uri="{FF2B5EF4-FFF2-40B4-BE49-F238E27FC236}">
                <a16:creationId xmlns:a16="http://schemas.microsoft.com/office/drawing/2014/main" id="{0B59DB9A-9699-4BB4-8979-8EBFE237319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Autofit/>
          </a:bodyPr>
          <a:lstStyle>
            <a:lvl1pPr algn="ctr">
              <a:defRPr sz="4000">
                <a:solidFill>
                  <a:schemeClr val="accent2"/>
                </a:solidFill>
                <a:latin typeface="+mn-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tx1"/>
                </a:solidFill>
              </a:defRPr>
            </a:lvl1pPr>
          </a:lstStyle>
          <a:p>
            <a:r>
              <a:rPr lang="en-GB" dirty="0"/>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141582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Key message + Image + Colour 2">
    <p:bg>
      <p:bgPr>
        <a:solidFill>
          <a:schemeClr val="bg1">
            <a:lumMod val="95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3" name="Graphic 5">
            <a:extLst>
              <a:ext uri="{FF2B5EF4-FFF2-40B4-BE49-F238E27FC236}">
                <a16:creationId xmlns:a16="http://schemas.microsoft.com/office/drawing/2014/main" id="{1F8844F1-548A-4FBB-B876-A4049CDBE9E6}"/>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solidFill>
                <a:schemeClr val="bg1"/>
              </a:solidFill>
            </a:endParaRPr>
          </a:p>
        </p:txBody>
      </p:sp>
      <p:pic>
        <p:nvPicPr>
          <p:cNvPr id="4" name="Graphic 3">
            <a:extLst>
              <a:ext uri="{FF2B5EF4-FFF2-40B4-BE49-F238E27FC236}">
                <a16:creationId xmlns:a16="http://schemas.microsoft.com/office/drawing/2014/main" id="{0B59DB9A-9699-4BB4-8979-8EBFE237319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Autofit/>
          </a:bodyPr>
          <a:lstStyle>
            <a:lvl1pPr algn="ctr">
              <a:defRPr sz="4000">
                <a:solidFill>
                  <a:schemeClr val="accent4"/>
                </a:solidFill>
                <a:latin typeface="+mn-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bg1"/>
                </a:solidFill>
              </a:defRPr>
            </a:lvl1pPr>
          </a:lstStyle>
          <a:p>
            <a:r>
              <a:rPr lang="en-GB" dirty="0"/>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3794358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Key message + Image + Colour 3">
    <p:bg>
      <p:bgPr>
        <a:solidFill>
          <a:schemeClr val="bg1">
            <a:lumMod val="95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3" name="Graphic 5">
            <a:extLst>
              <a:ext uri="{FF2B5EF4-FFF2-40B4-BE49-F238E27FC236}">
                <a16:creationId xmlns:a16="http://schemas.microsoft.com/office/drawing/2014/main" id="{1F8844F1-548A-4FBB-B876-A4049CDBE9E6}"/>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solidFill>
                <a:schemeClr val="bg1"/>
              </a:solidFill>
            </a:endParaRPr>
          </a:p>
        </p:txBody>
      </p:sp>
      <p:pic>
        <p:nvPicPr>
          <p:cNvPr id="4" name="Graphic 3">
            <a:extLst>
              <a:ext uri="{FF2B5EF4-FFF2-40B4-BE49-F238E27FC236}">
                <a16:creationId xmlns:a16="http://schemas.microsoft.com/office/drawing/2014/main" id="{0B59DB9A-9699-4BB4-8979-8EBFE237319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Autofit/>
          </a:bodyPr>
          <a:lstStyle>
            <a:lvl1pPr algn="ctr">
              <a:defRPr sz="4000">
                <a:solidFill>
                  <a:schemeClr val="accent6"/>
                </a:solidFill>
                <a:latin typeface="+mn-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bg1"/>
                </a:solidFill>
              </a:defRPr>
            </a:lvl1pPr>
          </a:lstStyle>
          <a:p>
            <a:r>
              <a:rPr lang="en-GB" dirty="0"/>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820263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Key message + Image + Colour 4">
    <p:bg>
      <p:bgPr>
        <a:solidFill>
          <a:schemeClr val="bg1">
            <a:lumMod val="95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02CA6ADE-68EF-4260-8710-BC9F31751F43}"/>
              </a:ext>
            </a:extLst>
          </p:cNvPr>
          <p:cNvSpPr/>
          <p:nvPr userDrawn="1"/>
        </p:nvSpPr>
        <p:spPr>
          <a:xfrm>
            <a:off x="0" y="0"/>
            <a:ext cx="12192000" cy="6858000"/>
          </a:xfrm>
          <a:custGeom>
            <a:avLst/>
            <a:gdLst>
              <a:gd name="connsiteX0" fmla="*/ 5728717 w 12192000"/>
              <a:gd name="connsiteY0" fmla="*/ 0 h 6858000"/>
              <a:gd name="connsiteX1" fmla="*/ 12192000 w 12192000"/>
              <a:gd name="connsiteY1" fmla="*/ 0 h 6858000"/>
              <a:gd name="connsiteX2" fmla="*/ 12192000 w 12192000"/>
              <a:gd name="connsiteY2" fmla="*/ 3547472 h 6858000"/>
              <a:gd name="connsiteX3" fmla="*/ 6463283 w 12192000"/>
              <a:gd name="connsiteY3" fmla="*/ 6858000 h 6858000"/>
              <a:gd name="connsiteX4" fmla="*/ 0 w 12192000"/>
              <a:gd name="connsiteY4" fmla="*/ 6858000 h 6858000"/>
              <a:gd name="connsiteX5" fmla="*/ 0 w 12192000"/>
              <a:gd name="connsiteY5" fmla="*/ 3310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728717" y="0"/>
                </a:moveTo>
                <a:lnTo>
                  <a:pt x="12192000" y="0"/>
                </a:lnTo>
                <a:lnTo>
                  <a:pt x="12192000" y="3547472"/>
                </a:lnTo>
                <a:lnTo>
                  <a:pt x="6463283" y="6858000"/>
                </a:lnTo>
                <a:lnTo>
                  <a:pt x="0" y="6858000"/>
                </a:lnTo>
                <a:lnTo>
                  <a:pt x="0" y="331052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3" name="Graphic 5">
            <a:extLst>
              <a:ext uri="{FF2B5EF4-FFF2-40B4-BE49-F238E27FC236}">
                <a16:creationId xmlns:a16="http://schemas.microsoft.com/office/drawing/2014/main" id="{1F8844F1-548A-4FBB-B876-A4049CDBE9E6}"/>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solidFill>
                <a:schemeClr val="bg1"/>
              </a:solidFill>
            </a:endParaRPr>
          </a:p>
        </p:txBody>
      </p:sp>
      <p:pic>
        <p:nvPicPr>
          <p:cNvPr id="4" name="Graphic 3">
            <a:extLst>
              <a:ext uri="{FF2B5EF4-FFF2-40B4-BE49-F238E27FC236}">
                <a16:creationId xmlns:a16="http://schemas.microsoft.com/office/drawing/2014/main" id="{0B59DB9A-9699-4BB4-8979-8EBFE237319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12" name="Text Placeholder 11">
            <a:extLst>
              <a:ext uri="{FF2B5EF4-FFF2-40B4-BE49-F238E27FC236}">
                <a16:creationId xmlns:a16="http://schemas.microsoft.com/office/drawing/2014/main" id="{FC4AB207-0D5F-446A-824B-A3A9C280F9BD}"/>
              </a:ext>
            </a:extLst>
          </p:cNvPr>
          <p:cNvSpPr>
            <a:spLocks noGrp="1"/>
          </p:cNvSpPr>
          <p:nvPr>
            <p:ph type="body" sz="quarter" idx="11" hasCustomPrompt="1"/>
          </p:nvPr>
        </p:nvSpPr>
        <p:spPr>
          <a:xfrm>
            <a:off x="2726239" y="1917701"/>
            <a:ext cx="6747962" cy="3022598"/>
          </a:xfrm>
        </p:spPr>
        <p:txBody>
          <a:bodyPr anchor="ctr">
            <a:noAutofit/>
          </a:bodyPr>
          <a:lstStyle>
            <a:lvl1pPr algn="ctr">
              <a:defRPr sz="4000">
                <a:solidFill>
                  <a:schemeClr val="accent3"/>
                </a:solidFill>
                <a:latin typeface="+mn-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2" name="Footer Placeholder 1">
            <a:extLst>
              <a:ext uri="{FF2B5EF4-FFF2-40B4-BE49-F238E27FC236}">
                <a16:creationId xmlns:a16="http://schemas.microsoft.com/office/drawing/2014/main" id="{63762E98-9C3E-42F6-8C85-EAD284215489}"/>
              </a:ext>
            </a:extLst>
          </p:cNvPr>
          <p:cNvSpPr>
            <a:spLocks noGrp="1"/>
          </p:cNvSpPr>
          <p:nvPr>
            <p:ph type="ftr" sz="quarter" idx="12"/>
          </p:nvPr>
        </p:nvSpPr>
        <p:spPr/>
        <p:txBody>
          <a:bodyPr/>
          <a:lstStyle>
            <a:lvl1pPr>
              <a:defRPr>
                <a:solidFill>
                  <a:schemeClr val="bg1"/>
                </a:solidFill>
              </a:defRPr>
            </a:lvl1pPr>
          </a:lstStyle>
          <a:p>
            <a:r>
              <a:rPr lang="en-GB" dirty="0"/>
              <a:t>Copyright© 2018 Sinch. All rights reserved. NDA Confidential.</a:t>
            </a:r>
          </a:p>
        </p:txBody>
      </p:sp>
      <p:sp>
        <p:nvSpPr>
          <p:cNvPr id="5" name="Slide Number Placeholder 4">
            <a:extLst>
              <a:ext uri="{FF2B5EF4-FFF2-40B4-BE49-F238E27FC236}">
                <a16:creationId xmlns:a16="http://schemas.microsoft.com/office/drawing/2014/main" id="{8485115A-78B7-4FB8-B381-51ACB10D1E35}"/>
              </a:ext>
            </a:extLst>
          </p:cNvPr>
          <p:cNvSpPr>
            <a:spLocks noGrp="1"/>
          </p:cNvSpPr>
          <p:nvPr>
            <p:ph type="sldNum" sz="quarter" idx="13"/>
          </p:nvPr>
        </p:nvSpPr>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1729397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Key Message + Image + Bubble Right 1">
    <p:bg>
      <p:bgPr>
        <a:solidFill>
          <a:schemeClr val="tx2"/>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BADCF8F-529B-4928-A8FF-900FB881DD28}"/>
              </a:ext>
            </a:extLst>
          </p:cNvPr>
          <p:cNvSpPr>
            <a:spLocks noGrp="1"/>
          </p:cNvSpPr>
          <p:nvPr>
            <p:ph type="pic" sz="quarter" idx="11"/>
          </p:nvPr>
        </p:nvSpPr>
        <p:spPr>
          <a:xfrm>
            <a:off x="5950081" y="534310"/>
            <a:ext cx="4899114" cy="5800229"/>
          </a:xfrm>
          <a:custGeom>
            <a:avLst/>
            <a:gdLst>
              <a:gd name="connsiteX0" fmla="*/ 2449557 w 4899114"/>
              <a:gd name="connsiteY0" fmla="*/ 0 h 5800229"/>
              <a:gd name="connsiteX1" fmla="*/ 4899114 w 4899114"/>
              <a:gd name="connsiteY1" fmla="*/ 2449558 h 5800229"/>
              <a:gd name="connsiteX2" fmla="*/ 3398485 w 4899114"/>
              <a:gd name="connsiteY2" fmla="*/ 4707859 h 5800229"/>
              <a:gd name="connsiteX3" fmla="*/ 1511664 w 4899114"/>
              <a:gd name="connsiteY3" fmla="*/ 5800229 h 5800229"/>
              <a:gd name="connsiteX4" fmla="*/ 1515342 w 4899114"/>
              <a:gd name="connsiteY4" fmla="*/ 4715215 h 5800229"/>
              <a:gd name="connsiteX5" fmla="*/ 0 w 4899114"/>
              <a:gd name="connsiteY5" fmla="*/ 2449558 h 5800229"/>
              <a:gd name="connsiteX6" fmla="*/ 2449557 w 4899114"/>
              <a:gd name="connsiteY6" fmla="*/ 0 h 580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9114" h="5800229">
                <a:moveTo>
                  <a:pt x="2449557" y="0"/>
                </a:moveTo>
                <a:cubicBezTo>
                  <a:pt x="3803066" y="0"/>
                  <a:pt x="4899114" y="1096048"/>
                  <a:pt x="4899114" y="2449558"/>
                </a:cubicBezTo>
                <a:cubicBezTo>
                  <a:pt x="4899114" y="3464690"/>
                  <a:pt x="4281208" y="4336380"/>
                  <a:pt x="3398485" y="4707859"/>
                </a:cubicBezTo>
                <a:lnTo>
                  <a:pt x="1511664" y="5800229"/>
                </a:lnTo>
                <a:lnTo>
                  <a:pt x="1515342" y="4715215"/>
                </a:lnTo>
                <a:cubicBezTo>
                  <a:pt x="625262" y="4347414"/>
                  <a:pt x="0" y="3472046"/>
                  <a:pt x="0" y="2449558"/>
                </a:cubicBezTo>
                <a:cubicBezTo>
                  <a:pt x="0" y="1096048"/>
                  <a:pt x="1096048" y="0"/>
                  <a:pt x="2449557" y="0"/>
                </a:cubicBezTo>
                <a:close/>
              </a:path>
            </a:pathLst>
          </a:custGeom>
          <a:solidFill>
            <a:schemeClr val="bg1">
              <a:lumMod val="95000"/>
            </a:schemeClr>
          </a:solidFill>
        </p:spPr>
        <p:txBody>
          <a:bodyPr wrap="square" bIns="792000" anchor="ctr">
            <a:noAutofit/>
          </a:bodyPr>
          <a:lstStyle>
            <a:lvl1pPr algn="ctr">
              <a:defRPr/>
            </a:lvl1pPr>
          </a:lstStyle>
          <a:p>
            <a:endParaRPr lang="en-GB"/>
          </a:p>
        </p:txBody>
      </p:sp>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29" name="Graphic 5">
            <a:extLst>
              <a:ext uri="{FF2B5EF4-FFF2-40B4-BE49-F238E27FC236}">
                <a16:creationId xmlns:a16="http://schemas.microsoft.com/office/drawing/2014/main" id="{090084CC-72B9-4E25-96A8-C58A56507FF8}"/>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solidFill>
          <a:ln w="5412" cap="flat">
            <a:noFill/>
            <a:prstDash val="solid"/>
            <a:miter/>
          </a:ln>
        </p:spPr>
        <p:txBody>
          <a:bodyPr rtlCol="0" anchor="ctr"/>
          <a:lstStyle/>
          <a:p>
            <a:endParaRPr lang="en-GB"/>
          </a:p>
        </p:txBody>
      </p:sp>
      <p:sp>
        <p:nvSpPr>
          <p:cNvPr id="16" name="Text Placeholder 11">
            <a:extLst>
              <a:ext uri="{FF2B5EF4-FFF2-40B4-BE49-F238E27FC236}">
                <a16:creationId xmlns:a16="http://schemas.microsoft.com/office/drawing/2014/main" id="{B7581381-AB21-442B-9E8D-0D37479D758B}"/>
              </a:ext>
            </a:extLst>
          </p:cNvPr>
          <p:cNvSpPr>
            <a:spLocks noGrp="1"/>
          </p:cNvSpPr>
          <p:nvPr>
            <p:ph type="body" sz="quarter" idx="12" hasCustomPrompt="1"/>
          </p:nvPr>
        </p:nvSpPr>
        <p:spPr>
          <a:xfrm>
            <a:off x="528639" y="1685070"/>
            <a:ext cx="5135561" cy="3494223"/>
          </a:xfrm>
        </p:spPr>
        <p:txBody>
          <a:bodyPr anchor="ctr">
            <a:noAutofit/>
          </a:bodyPr>
          <a:lstStyle>
            <a:lvl1pPr algn="ctr">
              <a:defRPr sz="2800">
                <a:solidFill>
                  <a:schemeClr val="accent2"/>
                </a:solidFill>
                <a:latin typeface="+mn-lt"/>
              </a:defRPr>
            </a:lvl1pPr>
          </a:lstStyle>
          <a:p>
            <a:pPr lvl="0"/>
            <a:r>
              <a:rPr lang="en-US"/>
              <a:t>Lorem ipsum dolor </a:t>
            </a:r>
            <a:br>
              <a:rPr lang="en-US"/>
            </a:br>
            <a:r>
              <a:rPr lang="en-US"/>
              <a:t>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2" name="Footer Placeholder 1">
            <a:extLst>
              <a:ext uri="{FF2B5EF4-FFF2-40B4-BE49-F238E27FC236}">
                <a16:creationId xmlns:a16="http://schemas.microsoft.com/office/drawing/2014/main" id="{8D2BF939-26B6-4D93-9E26-CCC249AFC9C7}"/>
              </a:ext>
            </a:extLst>
          </p:cNvPr>
          <p:cNvSpPr>
            <a:spLocks noGrp="1"/>
          </p:cNvSpPr>
          <p:nvPr>
            <p:ph type="ftr" sz="quarter" idx="13"/>
          </p:nvPr>
        </p:nvSpPr>
        <p:spPr/>
        <p:txBody>
          <a:bodyPr/>
          <a:lstStyle/>
          <a:p>
            <a:r>
              <a:rPr lang="en-GB" dirty="0"/>
              <a:t>Copyright© 2018 Sinch. All rights reserved. NDA Confidential.</a:t>
            </a:r>
          </a:p>
        </p:txBody>
      </p:sp>
      <p:sp>
        <p:nvSpPr>
          <p:cNvPr id="3" name="Slide Number Placeholder 2">
            <a:extLst>
              <a:ext uri="{FF2B5EF4-FFF2-40B4-BE49-F238E27FC236}">
                <a16:creationId xmlns:a16="http://schemas.microsoft.com/office/drawing/2014/main" id="{4C4C12FE-7798-4696-9F86-46C00E20697E}"/>
              </a:ext>
            </a:extLst>
          </p:cNvPr>
          <p:cNvSpPr>
            <a:spLocks noGrp="1"/>
          </p:cNvSpPr>
          <p:nvPr>
            <p:ph type="sldNum" sz="quarter" idx="14"/>
          </p:nvPr>
        </p:nvSpPr>
        <p:spPr/>
        <p:txBody>
          <a:bodyPr/>
          <a:lstStyle/>
          <a:p>
            <a:fld id="{7B5B176D-AD98-464F-9F48-2D39BCB07DB2}" type="slidenum">
              <a:rPr lang="en-GB" smtClean="0"/>
              <a:pPr/>
              <a:t>‹#›</a:t>
            </a:fld>
            <a:endParaRPr lang="en-GB"/>
          </a:p>
        </p:txBody>
      </p:sp>
    </p:spTree>
    <p:extLst>
      <p:ext uri="{BB962C8B-B14F-4D97-AF65-F5344CB8AC3E}">
        <p14:creationId xmlns:p14="http://schemas.microsoft.com/office/powerpoint/2010/main" val="1726809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Key Message + Image + Bubble Right 2">
    <p:bg>
      <p:bgPr>
        <a:solidFill>
          <a:schemeClr val="accent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29" name="Graphic 5">
            <a:extLst>
              <a:ext uri="{FF2B5EF4-FFF2-40B4-BE49-F238E27FC236}">
                <a16:creationId xmlns:a16="http://schemas.microsoft.com/office/drawing/2014/main" id="{090084CC-72B9-4E25-96A8-C58A56507FF8}"/>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p>
        </p:txBody>
      </p:sp>
      <p:sp>
        <p:nvSpPr>
          <p:cNvPr id="10" name="Picture Placeholder 9">
            <a:extLst>
              <a:ext uri="{FF2B5EF4-FFF2-40B4-BE49-F238E27FC236}">
                <a16:creationId xmlns:a16="http://schemas.microsoft.com/office/drawing/2014/main" id="{97EA6F74-CC9E-48FC-A7FC-1638BFE511D9}"/>
              </a:ext>
            </a:extLst>
          </p:cNvPr>
          <p:cNvSpPr>
            <a:spLocks noGrp="1"/>
          </p:cNvSpPr>
          <p:nvPr>
            <p:ph type="pic" sz="quarter" idx="11"/>
          </p:nvPr>
        </p:nvSpPr>
        <p:spPr>
          <a:xfrm>
            <a:off x="5950081" y="534310"/>
            <a:ext cx="4899114" cy="5800229"/>
          </a:xfrm>
          <a:custGeom>
            <a:avLst/>
            <a:gdLst>
              <a:gd name="connsiteX0" fmla="*/ 2449557 w 4899114"/>
              <a:gd name="connsiteY0" fmla="*/ 0 h 5800229"/>
              <a:gd name="connsiteX1" fmla="*/ 4899114 w 4899114"/>
              <a:gd name="connsiteY1" fmla="*/ 2449558 h 5800229"/>
              <a:gd name="connsiteX2" fmla="*/ 3398485 w 4899114"/>
              <a:gd name="connsiteY2" fmla="*/ 4707859 h 5800229"/>
              <a:gd name="connsiteX3" fmla="*/ 1511664 w 4899114"/>
              <a:gd name="connsiteY3" fmla="*/ 5800229 h 5800229"/>
              <a:gd name="connsiteX4" fmla="*/ 1515342 w 4899114"/>
              <a:gd name="connsiteY4" fmla="*/ 4715215 h 5800229"/>
              <a:gd name="connsiteX5" fmla="*/ 0 w 4899114"/>
              <a:gd name="connsiteY5" fmla="*/ 2449558 h 5800229"/>
              <a:gd name="connsiteX6" fmla="*/ 2449557 w 4899114"/>
              <a:gd name="connsiteY6" fmla="*/ 0 h 580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9114" h="5800229">
                <a:moveTo>
                  <a:pt x="2449557" y="0"/>
                </a:moveTo>
                <a:cubicBezTo>
                  <a:pt x="3803066" y="0"/>
                  <a:pt x="4899114" y="1096048"/>
                  <a:pt x="4899114" y="2449558"/>
                </a:cubicBezTo>
                <a:cubicBezTo>
                  <a:pt x="4899114" y="3464690"/>
                  <a:pt x="4281208" y="4336380"/>
                  <a:pt x="3398485" y="4707859"/>
                </a:cubicBezTo>
                <a:lnTo>
                  <a:pt x="1511664" y="5800229"/>
                </a:lnTo>
                <a:lnTo>
                  <a:pt x="1515342" y="4715215"/>
                </a:lnTo>
                <a:cubicBezTo>
                  <a:pt x="625262" y="4347414"/>
                  <a:pt x="0" y="3472046"/>
                  <a:pt x="0" y="2449558"/>
                </a:cubicBezTo>
                <a:cubicBezTo>
                  <a:pt x="0" y="1096048"/>
                  <a:pt x="1096048" y="0"/>
                  <a:pt x="2449557" y="0"/>
                </a:cubicBezTo>
                <a:close/>
              </a:path>
            </a:pathLst>
          </a:custGeom>
          <a:solidFill>
            <a:schemeClr val="bg1">
              <a:lumMod val="95000"/>
            </a:schemeClr>
          </a:solidFill>
        </p:spPr>
        <p:txBody>
          <a:bodyPr wrap="square" bIns="792000" anchor="ctr">
            <a:noAutofit/>
          </a:bodyPr>
          <a:lstStyle>
            <a:lvl1pPr algn="ctr">
              <a:defRPr/>
            </a:lvl1pPr>
          </a:lstStyle>
          <a:p>
            <a:endParaRPr lang="en-GB"/>
          </a:p>
        </p:txBody>
      </p:sp>
      <p:sp>
        <p:nvSpPr>
          <p:cNvPr id="13" name="Text Placeholder 11">
            <a:extLst>
              <a:ext uri="{FF2B5EF4-FFF2-40B4-BE49-F238E27FC236}">
                <a16:creationId xmlns:a16="http://schemas.microsoft.com/office/drawing/2014/main" id="{D887E883-0A97-4EB8-A3B5-4C2FABD63557}"/>
              </a:ext>
            </a:extLst>
          </p:cNvPr>
          <p:cNvSpPr>
            <a:spLocks noGrp="1"/>
          </p:cNvSpPr>
          <p:nvPr>
            <p:ph type="body" sz="quarter" idx="12" hasCustomPrompt="1"/>
          </p:nvPr>
        </p:nvSpPr>
        <p:spPr>
          <a:xfrm>
            <a:off x="528639" y="1685070"/>
            <a:ext cx="5135561" cy="3494223"/>
          </a:xfrm>
        </p:spPr>
        <p:txBody>
          <a:bodyPr anchor="ctr">
            <a:noAutofit/>
          </a:bodyPr>
          <a:lstStyle>
            <a:lvl1pPr algn="ctr">
              <a:defRPr sz="2800">
                <a:solidFill>
                  <a:schemeClr val="accent4"/>
                </a:solidFill>
                <a:latin typeface="+mn-lt"/>
              </a:defRPr>
            </a:lvl1pPr>
          </a:lstStyle>
          <a:p>
            <a:pPr lvl="0"/>
            <a:r>
              <a:rPr lang="en-US" dirty="0"/>
              <a:t>Lorem ipsum dolor </a:t>
            </a:r>
            <a:br>
              <a:rPr lang="en-US" dirty="0"/>
            </a:br>
            <a:r>
              <a:rPr lang="en-US" dirty="0"/>
              <a:t>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Nullam</a:t>
            </a:r>
            <a:r>
              <a:rPr lang="en-US" dirty="0"/>
              <a:t> </a:t>
            </a:r>
            <a:r>
              <a:rPr lang="en-US" dirty="0" err="1"/>
              <a:t>accumsan</a:t>
            </a:r>
            <a:r>
              <a:rPr lang="en-US" dirty="0"/>
              <a:t> diam.</a:t>
            </a:r>
          </a:p>
        </p:txBody>
      </p:sp>
      <p:sp>
        <p:nvSpPr>
          <p:cNvPr id="4" name="Footer Placeholder 3">
            <a:extLst>
              <a:ext uri="{FF2B5EF4-FFF2-40B4-BE49-F238E27FC236}">
                <a16:creationId xmlns:a16="http://schemas.microsoft.com/office/drawing/2014/main" id="{B456D1BA-E04C-49D4-84D7-3FFC16881384}"/>
              </a:ext>
            </a:extLst>
          </p:cNvPr>
          <p:cNvSpPr>
            <a:spLocks noGrp="1"/>
          </p:cNvSpPr>
          <p:nvPr>
            <p:ph type="ftr" sz="quarter" idx="13"/>
          </p:nvPr>
        </p:nvSpPr>
        <p:spPr/>
        <p:txBody>
          <a:bodyPr/>
          <a:lstStyle>
            <a:lvl1pPr>
              <a:defRPr>
                <a:solidFill>
                  <a:schemeClr val="bg1"/>
                </a:solidFill>
              </a:defRPr>
            </a:lvl1pPr>
          </a:lstStyle>
          <a:p>
            <a:r>
              <a:rPr lang="en-GB" dirty="0"/>
              <a:t>Copyright© 2018 Sinch. All rights reserved. NDA Confidential.</a:t>
            </a:r>
          </a:p>
        </p:txBody>
      </p:sp>
      <p:sp>
        <p:nvSpPr>
          <p:cNvPr id="5" name="Slide Number Placeholder 4">
            <a:extLst>
              <a:ext uri="{FF2B5EF4-FFF2-40B4-BE49-F238E27FC236}">
                <a16:creationId xmlns:a16="http://schemas.microsoft.com/office/drawing/2014/main" id="{41BDF814-826F-49E7-855A-BBD212C2B568}"/>
              </a:ext>
            </a:extLst>
          </p:cNvPr>
          <p:cNvSpPr>
            <a:spLocks noGrp="1"/>
          </p:cNvSpPr>
          <p:nvPr>
            <p:ph type="sldNum" sz="quarter" idx="14"/>
          </p:nvPr>
        </p:nvSpPr>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2818666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Key Message + Image + Bubble Right 3">
    <p:bg>
      <p:bgPr>
        <a:solidFill>
          <a:schemeClr val="accent2"/>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29" name="Graphic 5">
            <a:extLst>
              <a:ext uri="{FF2B5EF4-FFF2-40B4-BE49-F238E27FC236}">
                <a16:creationId xmlns:a16="http://schemas.microsoft.com/office/drawing/2014/main" id="{090084CC-72B9-4E25-96A8-C58A56507FF8}"/>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p>
        </p:txBody>
      </p:sp>
      <p:sp>
        <p:nvSpPr>
          <p:cNvPr id="9" name="Picture Placeholder 8">
            <a:extLst>
              <a:ext uri="{FF2B5EF4-FFF2-40B4-BE49-F238E27FC236}">
                <a16:creationId xmlns:a16="http://schemas.microsoft.com/office/drawing/2014/main" id="{F9883486-5134-4B87-B3A8-D4DDED0308C4}"/>
              </a:ext>
            </a:extLst>
          </p:cNvPr>
          <p:cNvSpPr>
            <a:spLocks noGrp="1"/>
          </p:cNvSpPr>
          <p:nvPr>
            <p:ph type="pic" sz="quarter" idx="11"/>
          </p:nvPr>
        </p:nvSpPr>
        <p:spPr>
          <a:xfrm>
            <a:off x="5950081" y="534310"/>
            <a:ext cx="4899114" cy="5800229"/>
          </a:xfrm>
          <a:custGeom>
            <a:avLst/>
            <a:gdLst>
              <a:gd name="connsiteX0" fmla="*/ 2449557 w 4899114"/>
              <a:gd name="connsiteY0" fmla="*/ 0 h 5800229"/>
              <a:gd name="connsiteX1" fmla="*/ 4899114 w 4899114"/>
              <a:gd name="connsiteY1" fmla="*/ 2449558 h 5800229"/>
              <a:gd name="connsiteX2" fmla="*/ 3398485 w 4899114"/>
              <a:gd name="connsiteY2" fmla="*/ 4707859 h 5800229"/>
              <a:gd name="connsiteX3" fmla="*/ 1511664 w 4899114"/>
              <a:gd name="connsiteY3" fmla="*/ 5800229 h 5800229"/>
              <a:gd name="connsiteX4" fmla="*/ 1515342 w 4899114"/>
              <a:gd name="connsiteY4" fmla="*/ 4715215 h 5800229"/>
              <a:gd name="connsiteX5" fmla="*/ 0 w 4899114"/>
              <a:gd name="connsiteY5" fmla="*/ 2449558 h 5800229"/>
              <a:gd name="connsiteX6" fmla="*/ 2449557 w 4899114"/>
              <a:gd name="connsiteY6" fmla="*/ 0 h 580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9114" h="5800229">
                <a:moveTo>
                  <a:pt x="2449557" y="0"/>
                </a:moveTo>
                <a:cubicBezTo>
                  <a:pt x="3803066" y="0"/>
                  <a:pt x="4899114" y="1096048"/>
                  <a:pt x="4899114" y="2449558"/>
                </a:cubicBezTo>
                <a:cubicBezTo>
                  <a:pt x="4899114" y="3464690"/>
                  <a:pt x="4281208" y="4336380"/>
                  <a:pt x="3398485" y="4707859"/>
                </a:cubicBezTo>
                <a:lnTo>
                  <a:pt x="1511664" y="5800229"/>
                </a:lnTo>
                <a:lnTo>
                  <a:pt x="1515342" y="4715215"/>
                </a:lnTo>
                <a:cubicBezTo>
                  <a:pt x="625262" y="4347414"/>
                  <a:pt x="0" y="3472046"/>
                  <a:pt x="0" y="2449558"/>
                </a:cubicBezTo>
                <a:cubicBezTo>
                  <a:pt x="0" y="1096048"/>
                  <a:pt x="1096048" y="0"/>
                  <a:pt x="2449557" y="0"/>
                </a:cubicBezTo>
                <a:close/>
              </a:path>
            </a:pathLst>
          </a:custGeom>
          <a:solidFill>
            <a:schemeClr val="bg1">
              <a:lumMod val="95000"/>
            </a:schemeClr>
          </a:solidFill>
        </p:spPr>
        <p:txBody>
          <a:bodyPr wrap="square" bIns="792000" anchor="ctr">
            <a:noAutofit/>
          </a:bodyPr>
          <a:lstStyle>
            <a:lvl1pPr algn="ctr">
              <a:defRPr/>
            </a:lvl1pPr>
          </a:lstStyle>
          <a:p>
            <a:endParaRPr lang="en-GB"/>
          </a:p>
        </p:txBody>
      </p:sp>
      <p:sp>
        <p:nvSpPr>
          <p:cNvPr id="10" name="Text Placeholder 11">
            <a:extLst>
              <a:ext uri="{FF2B5EF4-FFF2-40B4-BE49-F238E27FC236}">
                <a16:creationId xmlns:a16="http://schemas.microsoft.com/office/drawing/2014/main" id="{C8E937BB-B8FC-4D98-B216-2273022BE4A7}"/>
              </a:ext>
            </a:extLst>
          </p:cNvPr>
          <p:cNvSpPr>
            <a:spLocks noGrp="1"/>
          </p:cNvSpPr>
          <p:nvPr>
            <p:ph type="body" sz="quarter" idx="12" hasCustomPrompt="1"/>
          </p:nvPr>
        </p:nvSpPr>
        <p:spPr>
          <a:xfrm>
            <a:off x="528639" y="1685070"/>
            <a:ext cx="5135561" cy="3494223"/>
          </a:xfrm>
        </p:spPr>
        <p:txBody>
          <a:bodyPr anchor="ctr">
            <a:noAutofit/>
          </a:bodyPr>
          <a:lstStyle>
            <a:lvl1pPr algn="ctr">
              <a:defRPr sz="2800">
                <a:solidFill>
                  <a:schemeClr val="accent6"/>
                </a:solidFill>
                <a:latin typeface="+mn-lt"/>
              </a:defRPr>
            </a:lvl1pPr>
          </a:lstStyle>
          <a:p>
            <a:pPr lvl="0"/>
            <a:r>
              <a:rPr lang="en-US"/>
              <a:t>Lorem ipsum dolor </a:t>
            </a:r>
            <a:br>
              <a:rPr lang="en-US"/>
            </a:br>
            <a:r>
              <a:rPr lang="en-US"/>
              <a:t>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7" name="Footer Placeholder 3">
            <a:extLst>
              <a:ext uri="{FF2B5EF4-FFF2-40B4-BE49-F238E27FC236}">
                <a16:creationId xmlns:a16="http://schemas.microsoft.com/office/drawing/2014/main" id="{88E8F8A1-80BF-4835-AA3A-AC85C5C9B87C}"/>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dirty="0"/>
              <a:t>Copyright© 2018 Sinch. All rights reserved. NDA Confidential.</a:t>
            </a:r>
          </a:p>
        </p:txBody>
      </p:sp>
      <p:sp>
        <p:nvSpPr>
          <p:cNvPr id="8" name="Slide Number Placeholder 4">
            <a:extLst>
              <a:ext uri="{FF2B5EF4-FFF2-40B4-BE49-F238E27FC236}">
                <a16:creationId xmlns:a16="http://schemas.microsoft.com/office/drawing/2014/main" id="{FAA691D4-CF1D-48D8-8534-2302432735B7}"/>
              </a:ext>
            </a:extLst>
          </p:cNvPr>
          <p:cNvSpPr>
            <a:spLocks noGrp="1"/>
          </p:cNvSpPr>
          <p:nvPr>
            <p:ph type="sldNum" sz="quarter" idx="14"/>
          </p:nvPr>
        </p:nvSpPr>
        <p:spPr>
          <a:xfrm>
            <a:off x="11325225" y="6491092"/>
            <a:ext cx="350838" cy="138499"/>
          </a:xfrm>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439131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Key Message + Image + Bubble Right 4">
    <p:bg>
      <p:bgPr>
        <a:solidFill>
          <a:schemeClr val="tx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29" name="Graphic 5">
            <a:extLst>
              <a:ext uri="{FF2B5EF4-FFF2-40B4-BE49-F238E27FC236}">
                <a16:creationId xmlns:a16="http://schemas.microsoft.com/office/drawing/2014/main" id="{090084CC-72B9-4E25-96A8-C58A56507FF8}"/>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p>
        </p:txBody>
      </p:sp>
      <p:sp>
        <p:nvSpPr>
          <p:cNvPr id="10" name="Picture Placeholder 9">
            <a:extLst>
              <a:ext uri="{FF2B5EF4-FFF2-40B4-BE49-F238E27FC236}">
                <a16:creationId xmlns:a16="http://schemas.microsoft.com/office/drawing/2014/main" id="{2D9EE0A2-74DB-4657-8B99-12D2ED29636E}"/>
              </a:ext>
            </a:extLst>
          </p:cNvPr>
          <p:cNvSpPr>
            <a:spLocks noGrp="1"/>
          </p:cNvSpPr>
          <p:nvPr>
            <p:ph type="pic" sz="quarter" idx="11"/>
          </p:nvPr>
        </p:nvSpPr>
        <p:spPr>
          <a:xfrm>
            <a:off x="5950081" y="534310"/>
            <a:ext cx="4899114" cy="5800229"/>
          </a:xfrm>
          <a:custGeom>
            <a:avLst/>
            <a:gdLst>
              <a:gd name="connsiteX0" fmla="*/ 2449557 w 4899114"/>
              <a:gd name="connsiteY0" fmla="*/ 0 h 5800229"/>
              <a:gd name="connsiteX1" fmla="*/ 4899114 w 4899114"/>
              <a:gd name="connsiteY1" fmla="*/ 2449558 h 5800229"/>
              <a:gd name="connsiteX2" fmla="*/ 3398485 w 4899114"/>
              <a:gd name="connsiteY2" fmla="*/ 4707859 h 5800229"/>
              <a:gd name="connsiteX3" fmla="*/ 1511664 w 4899114"/>
              <a:gd name="connsiteY3" fmla="*/ 5800229 h 5800229"/>
              <a:gd name="connsiteX4" fmla="*/ 1515342 w 4899114"/>
              <a:gd name="connsiteY4" fmla="*/ 4715215 h 5800229"/>
              <a:gd name="connsiteX5" fmla="*/ 0 w 4899114"/>
              <a:gd name="connsiteY5" fmla="*/ 2449558 h 5800229"/>
              <a:gd name="connsiteX6" fmla="*/ 2449557 w 4899114"/>
              <a:gd name="connsiteY6" fmla="*/ 0 h 580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9114" h="5800229">
                <a:moveTo>
                  <a:pt x="2449557" y="0"/>
                </a:moveTo>
                <a:cubicBezTo>
                  <a:pt x="3803066" y="0"/>
                  <a:pt x="4899114" y="1096048"/>
                  <a:pt x="4899114" y="2449558"/>
                </a:cubicBezTo>
                <a:cubicBezTo>
                  <a:pt x="4899114" y="3464690"/>
                  <a:pt x="4281208" y="4336380"/>
                  <a:pt x="3398485" y="4707859"/>
                </a:cubicBezTo>
                <a:lnTo>
                  <a:pt x="1511664" y="5800229"/>
                </a:lnTo>
                <a:lnTo>
                  <a:pt x="1515342" y="4715215"/>
                </a:lnTo>
                <a:cubicBezTo>
                  <a:pt x="625262" y="4347414"/>
                  <a:pt x="0" y="3472046"/>
                  <a:pt x="0" y="2449558"/>
                </a:cubicBezTo>
                <a:cubicBezTo>
                  <a:pt x="0" y="1096048"/>
                  <a:pt x="1096048" y="0"/>
                  <a:pt x="2449557" y="0"/>
                </a:cubicBezTo>
                <a:close/>
              </a:path>
            </a:pathLst>
          </a:custGeom>
          <a:solidFill>
            <a:schemeClr val="bg1">
              <a:lumMod val="95000"/>
            </a:schemeClr>
          </a:solidFill>
        </p:spPr>
        <p:txBody>
          <a:bodyPr wrap="square" bIns="792000" anchor="ctr">
            <a:noAutofit/>
          </a:bodyPr>
          <a:lstStyle>
            <a:lvl1pPr algn="ctr">
              <a:defRPr/>
            </a:lvl1pPr>
          </a:lstStyle>
          <a:p>
            <a:endParaRPr lang="en-GB"/>
          </a:p>
        </p:txBody>
      </p:sp>
      <p:sp>
        <p:nvSpPr>
          <p:cNvPr id="11" name="Text Placeholder 11">
            <a:extLst>
              <a:ext uri="{FF2B5EF4-FFF2-40B4-BE49-F238E27FC236}">
                <a16:creationId xmlns:a16="http://schemas.microsoft.com/office/drawing/2014/main" id="{DB742F57-77A1-4156-9029-91F4211533D2}"/>
              </a:ext>
            </a:extLst>
          </p:cNvPr>
          <p:cNvSpPr>
            <a:spLocks noGrp="1"/>
          </p:cNvSpPr>
          <p:nvPr>
            <p:ph type="body" sz="quarter" idx="12" hasCustomPrompt="1"/>
          </p:nvPr>
        </p:nvSpPr>
        <p:spPr>
          <a:xfrm>
            <a:off x="528639" y="1685070"/>
            <a:ext cx="5135561" cy="3494223"/>
          </a:xfrm>
        </p:spPr>
        <p:txBody>
          <a:bodyPr anchor="ctr">
            <a:noAutofit/>
          </a:bodyPr>
          <a:lstStyle>
            <a:lvl1pPr algn="ctr">
              <a:defRPr sz="2800">
                <a:solidFill>
                  <a:schemeClr val="accent3"/>
                </a:solidFill>
                <a:latin typeface="+mn-lt"/>
              </a:defRPr>
            </a:lvl1pPr>
          </a:lstStyle>
          <a:p>
            <a:pPr lvl="0"/>
            <a:r>
              <a:rPr lang="en-US"/>
              <a:t>Lorem ipsum dolor </a:t>
            </a:r>
            <a:br>
              <a:rPr lang="en-US"/>
            </a:br>
            <a:r>
              <a:rPr lang="en-US"/>
              <a:t>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7" name="Footer Placeholder 3">
            <a:extLst>
              <a:ext uri="{FF2B5EF4-FFF2-40B4-BE49-F238E27FC236}">
                <a16:creationId xmlns:a16="http://schemas.microsoft.com/office/drawing/2014/main" id="{87EB9132-A0EE-4B1A-ACE9-1A04CC46A38C}"/>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dirty="0"/>
              <a:t>Copyright© 2018 Sinch. All rights reserved. NDA Confidential.</a:t>
            </a:r>
          </a:p>
        </p:txBody>
      </p:sp>
      <p:sp>
        <p:nvSpPr>
          <p:cNvPr id="8" name="Slide Number Placeholder 4">
            <a:extLst>
              <a:ext uri="{FF2B5EF4-FFF2-40B4-BE49-F238E27FC236}">
                <a16:creationId xmlns:a16="http://schemas.microsoft.com/office/drawing/2014/main" id="{370D1712-8A5A-47E5-BB43-4F2A19308305}"/>
              </a:ext>
            </a:extLst>
          </p:cNvPr>
          <p:cNvSpPr>
            <a:spLocks noGrp="1"/>
          </p:cNvSpPr>
          <p:nvPr>
            <p:ph type="sldNum" sz="quarter" idx="14"/>
          </p:nvPr>
        </p:nvSpPr>
        <p:spPr>
          <a:xfrm>
            <a:off x="11325225" y="6491092"/>
            <a:ext cx="350838" cy="138499"/>
          </a:xfrm>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258168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ote + Image + Bubble Right ">
    <p:bg>
      <p:bgPr>
        <a:solidFill>
          <a:schemeClr val="accent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B3CFD2-A760-4DB5-87ED-B32EDF1F3A39}"/>
              </a:ext>
            </a:extLst>
          </p:cNvPr>
          <p:cNvSpPr/>
          <p:nvPr userDrawn="1"/>
        </p:nvSpPr>
        <p:spPr>
          <a:xfrm>
            <a:off x="9013371" y="5591616"/>
            <a:ext cx="3178629" cy="1266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B4FDF3C5-8357-4C24-8DA3-AA78C9199F42}"/>
              </a:ext>
            </a:extLst>
          </p:cNvPr>
          <p:cNvSpPr/>
          <p:nvPr userDrawn="1"/>
        </p:nvSpPr>
        <p:spPr>
          <a:xfrm>
            <a:off x="1" y="0"/>
            <a:ext cx="3162300" cy="1765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Picture Placeholder 16">
            <a:extLst>
              <a:ext uri="{FF2B5EF4-FFF2-40B4-BE49-F238E27FC236}">
                <a16:creationId xmlns:a16="http://schemas.microsoft.com/office/drawing/2014/main" id="{EBEA2744-C0AE-4E89-BBD1-B5BCE9DC0EFB}"/>
              </a:ext>
            </a:extLst>
          </p:cNvPr>
          <p:cNvSpPr>
            <a:spLocks noGrp="1"/>
          </p:cNvSpPr>
          <p:nvPr>
            <p:ph type="pic" sz="quarter" idx="10"/>
          </p:nvPr>
        </p:nvSpPr>
        <p:spPr>
          <a:xfrm>
            <a:off x="0" y="0"/>
            <a:ext cx="12192000" cy="6858000"/>
          </a:xfrm>
          <a:custGeom>
            <a:avLst/>
            <a:gdLst>
              <a:gd name="connsiteX0" fmla="*/ 9484276 w 12192000"/>
              <a:gd name="connsiteY0" fmla="*/ 5815885 h 6858000"/>
              <a:gd name="connsiteX1" fmla="*/ 9401247 w 12192000"/>
              <a:gd name="connsiteY1" fmla="*/ 5828909 h 6858000"/>
              <a:gd name="connsiteX2" fmla="*/ 9336125 w 12192000"/>
              <a:gd name="connsiteY2" fmla="*/ 5864183 h 6858000"/>
              <a:gd name="connsiteX3" fmla="*/ 9292168 w 12192000"/>
              <a:gd name="connsiteY3" fmla="*/ 5916823 h 6858000"/>
              <a:gd name="connsiteX4" fmla="*/ 9276431 w 12192000"/>
              <a:gd name="connsiteY4" fmla="*/ 5979774 h 6858000"/>
              <a:gd name="connsiteX5" fmla="*/ 9292711 w 12192000"/>
              <a:gd name="connsiteY5" fmla="*/ 6048151 h 6858000"/>
              <a:gd name="connsiteX6" fmla="*/ 9336125 w 12192000"/>
              <a:gd name="connsiteY6" fmla="*/ 6092108 h 6858000"/>
              <a:gd name="connsiteX7" fmla="*/ 9394192 w 12192000"/>
              <a:gd name="connsiteY7" fmla="*/ 6119242 h 6858000"/>
              <a:gd name="connsiteX8" fmla="*/ 9456057 w 12192000"/>
              <a:gd name="connsiteY8" fmla="*/ 6135522 h 6858000"/>
              <a:gd name="connsiteX9" fmla="*/ 9503813 w 12192000"/>
              <a:gd name="connsiteY9" fmla="*/ 6145290 h 6858000"/>
              <a:gd name="connsiteX10" fmla="*/ 9543428 w 12192000"/>
              <a:gd name="connsiteY10" fmla="*/ 6156686 h 6858000"/>
              <a:gd name="connsiteX11" fmla="*/ 9570019 w 12192000"/>
              <a:gd name="connsiteY11" fmla="*/ 6172424 h 6858000"/>
              <a:gd name="connsiteX12" fmla="*/ 9579787 w 12192000"/>
              <a:gd name="connsiteY12" fmla="*/ 6196302 h 6858000"/>
              <a:gd name="connsiteX13" fmla="*/ 9558623 w 12192000"/>
              <a:gd name="connsiteY13" fmla="*/ 6236460 h 6858000"/>
              <a:gd name="connsiteX14" fmla="*/ 9496215 w 12192000"/>
              <a:gd name="connsiteY14" fmla="*/ 6253283 h 6858000"/>
              <a:gd name="connsiteX15" fmla="*/ 9375741 w 12192000"/>
              <a:gd name="connsiteY15" fmla="*/ 6182192 h 6858000"/>
              <a:gd name="connsiteX16" fmla="*/ 9256352 w 12192000"/>
              <a:gd name="connsiteY16" fmla="*/ 6251112 h 6858000"/>
              <a:gd name="connsiteX17" fmla="*/ 9337211 w 12192000"/>
              <a:gd name="connsiteY17" fmla="*/ 6329258 h 6858000"/>
              <a:gd name="connsiteX18" fmla="*/ 9491331 w 12192000"/>
              <a:gd name="connsiteY18" fmla="*/ 6362904 h 6858000"/>
              <a:gd name="connsiteX19" fmla="*/ 9590098 w 12192000"/>
              <a:gd name="connsiteY19" fmla="*/ 6347166 h 6858000"/>
              <a:gd name="connsiteX20" fmla="*/ 9660646 w 12192000"/>
              <a:gd name="connsiteY20" fmla="*/ 6307008 h 6858000"/>
              <a:gd name="connsiteX21" fmla="*/ 9702432 w 12192000"/>
              <a:gd name="connsiteY21" fmla="*/ 6251655 h 6858000"/>
              <a:gd name="connsiteX22" fmla="*/ 9715999 w 12192000"/>
              <a:gd name="connsiteY22" fmla="*/ 6189790 h 6858000"/>
              <a:gd name="connsiteX23" fmla="*/ 9698634 w 12192000"/>
              <a:gd name="connsiteY23" fmla="*/ 6119784 h 6858000"/>
              <a:gd name="connsiteX24" fmla="*/ 9653591 w 12192000"/>
              <a:gd name="connsiteY24" fmla="*/ 6073657 h 6858000"/>
              <a:gd name="connsiteX25" fmla="*/ 9592269 w 12192000"/>
              <a:gd name="connsiteY25" fmla="*/ 6045980 h 6858000"/>
              <a:gd name="connsiteX26" fmla="*/ 9525520 w 12192000"/>
              <a:gd name="connsiteY26" fmla="*/ 6029700 h 6858000"/>
              <a:gd name="connsiteX27" fmla="*/ 9441947 w 12192000"/>
              <a:gd name="connsiteY27" fmla="*/ 6006907 h 6858000"/>
              <a:gd name="connsiteX28" fmla="*/ 9411015 w 12192000"/>
              <a:gd name="connsiteY28" fmla="*/ 5971633 h 6858000"/>
              <a:gd name="connsiteX29" fmla="*/ 9430008 w 12192000"/>
              <a:gd name="connsiteY29" fmla="*/ 5935274 h 6858000"/>
              <a:gd name="connsiteX30" fmla="*/ 9484276 w 12192000"/>
              <a:gd name="connsiteY30" fmla="*/ 5921164 h 6858000"/>
              <a:gd name="connsiteX31" fmla="*/ 9546141 w 12192000"/>
              <a:gd name="connsiteY31" fmla="*/ 5935817 h 6858000"/>
              <a:gd name="connsiteX32" fmla="*/ 9587385 w 12192000"/>
              <a:gd name="connsiteY32" fmla="*/ 5976517 h 6858000"/>
              <a:gd name="connsiteX33" fmla="*/ 9698634 w 12192000"/>
              <a:gd name="connsiteY33" fmla="*/ 5913024 h 6858000"/>
              <a:gd name="connsiteX34" fmla="*/ 9620488 w 12192000"/>
              <a:gd name="connsiteY34" fmla="*/ 5845732 h 6858000"/>
              <a:gd name="connsiteX35" fmla="*/ 9484276 w 12192000"/>
              <a:gd name="connsiteY35" fmla="*/ 5815885 h 6858000"/>
              <a:gd name="connsiteX36" fmla="*/ 10869731 w 12192000"/>
              <a:gd name="connsiteY36" fmla="*/ 5814800 h 6858000"/>
              <a:gd name="connsiteX37" fmla="*/ 10673282 w 12192000"/>
              <a:gd name="connsiteY37" fmla="*/ 5893488 h 6858000"/>
              <a:gd name="connsiteX38" fmla="*/ 10595679 w 12192000"/>
              <a:gd name="connsiteY38" fmla="*/ 6088852 h 6858000"/>
              <a:gd name="connsiteX39" fmla="*/ 10673825 w 12192000"/>
              <a:gd name="connsiteY39" fmla="*/ 6284216 h 6858000"/>
              <a:gd name="connsiteX40" fmla="*/ 10870274 w 12192000"/>
              <a:gd name="connsiteY40" fmla="*/ 6362904 h 6858000"/>
              <a:gd name="connsiteX41" fmla="*/ 11104711 w 12192000"/>
              <a:gd name="connsiteY41" fmla="*/ 6227777 h 6858000"/>
              <a:gd name="connsiteX42" fmla="*/ 10988578 w 12192000"/>
              <a:gd name="connsiteY42" fmla="*/ 6161571 h 6858000"/>
              <a:gd name="connsiteX43" fmla="*/ 10869189 w 12192000"/>
              <a:gd name="connsiteY43" fmla="*/ 6229948 h 6858000"/>
              <a:gd name="connsiteX44" fmla="*/ 10769336 w 12192000"/>
              <a:gd name="connsiteY44" fmla="*/ 6190332 h 6858000"/>
              <a:gd name="connsiteX45" fmla="*/ 10729721 w 12192000"/>
              <a:gd name="connsiteY45" fmla="*/ 6088852 h 6858000"/>
              <a:gd name="connsiteX46" fmla="*/ 10868646 w 12192000"/>
              <a:gd name="connsiteY46" fmla="*/ 5946670 h 6858000"/>
              <a:gd name="connsiteX47" fmla="*/ 10986950 w 12192000"/>
              <a:gd name="connsiteY47" fmla="*/ 6016133 h 6858000"/>
              <a:gd name="connsiteX48" fmla="*/ 11101997 w 12192000"/>
              <a:gd name="connsiteY48" fmla="*/ 5948841 h 6858000"/>
              <a:gd name="connsiteX49" fmla="*/ 10869731 w 12192000"/>
              <a:gd name="connsiteY49" fmla="*/ 5814800 h 6858000"/>
              <a:gd name="connsiteX50" fmla="*/ 10268445 w 12192000"/>
              <a:gd name="connsiteY50" fmla="*/ 5814800 h 6858000"/>
              <a:gd name="connsiteX51" fmla="*/ 10088276 w 12192000"/>
              <a:gd name="connsiteY51" fmla="*/ 5888604 h 6858000"/>
              <a:gd name="connsiteX52" fmla="*/ 10015557 w 12192000"/>
              <a:gd name="connsiteY52" fmla="*/ 6067687 h 6858000"/>
              <a:gd name="connsiteX53" fmla="*/ 10015557 w 12192000"/>
              <a:gd name="connsiteY53" fmla="*/ 6348252 h 6858000"/>
              <a:gd name="connsiteX54" fmla="*/ 10150141 w 12192000"/>
              <a:gd name="connsiteY54" fmla="*/ 6348252 h 6858000"/>
              <a:gd name="connsiteX55" fmla="*/ 10150141 w 12192000"/>
              <a:gd name="connsiteY55" fmla="*/ 6076913 h 6858000"/>
              <a:gd name="connsiteX56" fmla="*/ 10183245 w 12192000"/>
              <a:gd name="connsiteY56" fmla="*/ 5980859 h 6858000"/>
              <a:gd name="connsiteX57" fmla="*/ 10267902 w 12192000"/>
              <a:gd name="connsiteY57" fmla="*/ 5946670 h 6858000"/>
              <a:gd name="connsiteX58" fmla="*/ 10352560 w 12192000"/>
              <a:gd name="connsiteY58" fmla="*/ 5980859 h 6858000"/>
              <a:gd name="connsiteX59" fmla="*/ 10386749 w 12192000"/>
              <a:gd name="connsiteY59" fmla="*/ 6076913 h 6858000"/>
              <a:gd name="connsiteX60" fmla="*/ 10386749 w 12192000"/>
              <a:gd name="connsiteY60" fmla="*/ 6348794 h 6858000"/>
              <a:gd name="connsiteX61" fmla="*/ 10387834 w 12192000"/>
              <a:gd name="connsiteY61" fmla="*/ 6348794 h 6858000"/>
              <a:gd name="connsiteX62" fmla="*/ 10522418 w 12192000"/>
              <a:gd name="connsiteY62" fmla="*/ 6348794 h 6858000"/>
              <a:gd name="connsiteX63" fmla="*/ 10522418 w 12192000"/>
              <a:gd name="connsiteY63" fmla="*/ 6067687 h 6858000"/>
              <a:gd name="connsiteX64" fmla="*/ 10448614 w 12192000"/>
              <a:gd name="connsiteY64" fmla="*/ 5888604 h 6858000"/>
              <a:gd name="connsiteX65" fmla="*/ 10268445 w 12192000"/>
              <a:gd name="connsiteY65" fmla="*/ 5814800 h 6858000"/>
              <a:gd name="connsiteX66" fmla="*/ 9923845 w 12192000"/>
              <a:gd name="connsiteY66" fmla="*/ 5814800 h 6858000"/>
              <a:gd name="connsiteX67" fmla="*/ 9790346 w 12192000"/>
              <a:gd name="connsiteY67" fmla="*/ 5892402 h 6858000"/>
              <a:gd name="connsiteX68" fmla="*/ 9790346 w 12192000"/>
              <a:gd name="connsiteY68" fmla="*/ 6348794 h 6858000"/>
              <a:gd name="connsiteX69" fmla="*/ 9923845 w 12192000"/>
              <a:gd name="connsiteY69" fmla="*/ 6348794 h 6858000"/>
              <a:gd name="connsiteX70" fmla="*/ 11309842 w 12192000"/>
              <a:gd name="connsiteY70" fmla="*/ 5593930 h 6858000"/>
              <a:gd name="connsiteX71" fmla="*/ 11175801 w 12192000"/>
              <a:gd name="connsiteY71" fmla="*/ 5670990 h 6858000"/>
              <a:gd name="connsiteX72" fmla="*/ 11175801 w 12192000"/>
              <a:gd name="connsiteY72" fmla="*/ 6348252 h 6858000"/>
              <a:gd name="connsiteX73" fmla="*/ 11310385 w 12192000"/>
              <a:gd name="connsiteY73" fmla="*/ 6348252 h 6858000"/>
              <a:gd name="connsiteX74" fmla="*/ 11310385 w 12192000"/>
              <a:gd name="connsiteY74" fmla="*/ 6076913 h 6858000"/>
              <a:gd name="connsiteX75" fmla="*/ 11343489 w 12192000"/>
              <a:gd name="connsiteY75" fmla="*/ 5980859 h 6858000"/>
              <a:gd name="connsiteX76" fmla="*/ 11428146 w 12192000"/>
              <a:gd name="connsiteY76" fmla="*/ 5946670 h 6858000"/>
              <a:gd name="connsiteX77" fmla="*/ 11512804 w 12192000"/>
              <a:gd name="connsiteY77" fmla="*/ 5980859 h 6858000"/>
              <a:gd name="connsiteX78" fmla="*/ 11546993 w 12192000"/>
              <a:gd name="connsiteY78" fmla="*/ 6076913 h 6858000"/>
              <a:gd name="connsiteX79" fmla="*/ 11546993 w 12192000"/>
              <a:gd name="connsiteY79" fmla="*/ 6348252 h 6858000"/>
              <a:gd name="connsiteX80" fmla="*/ 11681576 w 12192000"/>
              <a:gd name="connsiteY80" fmla="*/ 6348252 h 6858000"/>
              <a:gd name="connsiteX81" fmla="*/ 11681576 w 12192000"/>
              <a:gd name="connsiteY81" fmla="*/ 6067687 h 6858000"/>
              <a:gd name="connsiteX82" fmla="*/ 11608858 w 12192000"/>
              <a:gd name="connsiteY82" fmla="*/ 5888604 h 6858000"/>
              <a:gd name="connsiteX83" fmla="*/ 11428689 w 12192000"/>
              <a:gd name="connsiteY83" fmla="*/ 5814800 h 6858000"/>
              <a:gd name="connsiteX84" fmla="*/ 11309842 w 12192000"/>
              <a:gd name="connsiteY84" fmla="*/ 5855500 h 6858000"/>
              <a:gd name="connsiteX85" fmla="*/ 8399640 w 12192000"/>
              <a:gd name="connsiteY85" fmla="*/ 534309 h 6858000"/>
              <a:gd name="connsiteX86" fmla="*/ 5950082 w 12192000"/>
              <a:gd name="connsiteY86" fmla="*/ 2983867 h 6858000"/>
              <a:gd name="connsiteX87" fmla="*/ 7465425 w 12192000"/>
              <a:gd name="connsiteY87" fmla="*/ 5249524 h 6858000"/>
              <a:gd name="connsiteX88" fmla="*/ 7461747 w 12192000"/>
              <a:gd name="connsiteY88" fmla="*/ 6334538 h 6858000"/>
              <a:gd name="connsiteX89" fmla="*/ 9348568 w 12192000"/>
              <a:gd name="connsiteY89" fmla="*/ 5242168 h 6858000"/>
              <a:gd name="connsiteX90" fmla="*/ 10849198 w 12192000"/>
              <a:gd name="connsiteY90" fmla="*/ 2983867 h 6858000"/>
              <a:gd name="connsiteX91" fmla="*/ 8399640 w 12192000"/>
              <a:gd name="connsiteY91" fmla="*/ 534309 h 6858000"/>
              <a:gd name="connsiteX92" fmla="*/ 1240040 w 12192000"/>
              <a:gd name="connsiteY92" fmla="*/ 511007 h 6858000"/>
              <a:gd name="connsiteX93" fmla="*/ 1172773 w 12192000"/>
              <a:gd name="connsiteY93" fmla="*/ 544892 h 6858000"/>
              <a:gd name="connsiteX94" fmla="*/ 1197762 w 12192000"/>
              <a:gd name="connsiteY94" fmla="*/ 637705 h 6858000"/>
              <a:gd name="connsiteX95" fmla="*/ 1353046 w 12192000"/>
              <a:gd name="connsiteY95" fmla="*/ 726948 h 6858000"/>
              <a:gd name="connsiteX96" fmla="*/ 1317348 w 12192000"/>
              <a:gd name="connsiteY96" fmla="*/ 748367 h 6858000"/>
              <a:gd name="connsiteX97" fmla="*/ 1311993 w 12192000"/>
              <a:gd name="connsiteY97" fmla="*/ 751936 h 6858000"/>
              <a:gd name="connsiteX98" fmla="*/ 1237029 w 12192000"/>
              <a:gd name="connsiteY98" fmla="*/ 816192 h 6858000"/>
              <a:gd name="connsiteX99" fmla="*/ 1138860 w 12192000"/>
              <a:gd name="connsiteY99" fmla="*/ 759076 h 6858000"/>
              <a:gd name="connsiteX100" fmla="*/ 746187 w 12192000"/>
              <a:gd name="connsiteY100" fmla="*/ 712669 h 6858000"/>
              <a:gd name="connsiteX101" fmla="*/ 533787 w 12192000"/>
              <a:gd name="connsiteY101" fmla="*/ 935778 h 6858000"/>
              <a:gd name="connsiteX102" fmla="*/ 515939 w 12192000"/>
              <a:gd name="connsiteY102" fmla="*/ 1048224 h 6858000"/>
              <a:gd name="connsiteX103" fmla="*/ 533787 w 12192000"/>
              <a:gd name="connsiteY103" fmla="*/ 1160671 h 6858000"/>
              <a:gd name="connsiteX104" fmla="*/ 747972 w 12192000"/>
              <a:gd name="connsiteY104" fmla="*/ 1376639 h 6858000"/>
              <a:gd name="connsiteX105" fmla="*/ 885408 w 12192000"/>
              <a:gd name="connsiteY105" fmla="*/ 1401627 h 6858000"/>
              <a:gd name="connsiteX106" fmla="*/ 1140646 w 12192000"/>
              <a:gd name="connsiteY106" fmla="*/ 1326663 h 6858000"/>
              <a:gd name="connsiteX107" fmla="*/ 1142429 w 12192000"/>
              <a:gd name="connsiteY107" fmla="*/ 1326663 h 6858000"/>
              <a:gd name="connsiteX108" fmla="*/ 1906357 w 12192000"/>
              <a:gd name="connsiteY108" fmla="*/ 880447 h 6858000"/>
              <a:gd name="connsiteX109" fmla="*/ 2181227 w 12192000"/>
              <a:gd name="connsiteY109" fmla="*/ 839395 h 6858000"/>
              <a:gd name="connsiteX110" fmla="*/ 2315093 w 12192000"/>
              <a:gd name="connsiteY110" fmla="*/ 975045 h 6858000"/>
              <a:gd name="connsiteX111" fmla="*/ 2325802 w 12192000"/>
              <a:gd name="connsiteY111" fmla="*/ 1044654 h 6858000"/>
              <a:gd name="connsiteX112" fmla="*/ 2315093 w 12192000"/>
              <a:gd name="connsiteY112" fmla="*/ 1114264 h 6858000"/>
              <a:gd name="connsiteX113" fmla="*/ 2183012 w 12192000"/>
              <a:gd name="connsiteY113" fmla="*/ 1251699 h 6858000"/>
              <a:gd name="connsiteX114" fmla="*/ 1908141 w 12192000"/>
              <a:gd name="connsiteY114" fmla="*/ 1214216 h 6858000"/>
              <a:gd name="connsiteX115" fmla="*/ 1809973 w 12192000"/>
              <a:gd name="connsiteY115" fmla="*/ 1158886 h 6858000"/>
              <a:gd name="connsiteX116" fmla="*/ 1824252 w 12192000"/>
              <a:gd name="connsiteY116" fmla="*/ 1091061 h 6858000"/>
              <a:gd name="connsiteX117" fmla="*/ 1354830 w 12192000"/>
              <a:gd name="connsiteY117" fmla="*/ 1365930 h 6858000"/>
              <a:gd name="connsiteX118" fmla="*/ 1354830 w 12192000"/>
              <a:gd name="connsiteY118" fmla="*/ 1524783 h 6858000"/>
              <a:gd name="connsiteX119" fmla="*/ 1665399 w 12192000"/>
              <a:gd name="connsiteY119" fmla="*/ 1340942 h 6858000"/>
              <a:gd name="connsiteX120" fmla="*/ 1740363 w 12192000"/>
              <a:gd name="connsiteY120" fmla="*/ 1276687 h 6858000"/>
              <a:gd name="connsiteX121" fmla="*/ 1838531 w 12192000"/>
              <a:gd name="connsiteY121" fmla="*/ 1333802 h 6858000"/>
              <a:gd name="connsiteX122" fmla="*/ 2231203 w 12192000"/>
              <a:gd name="connsiteY122" fmla="*/ 1380209 h 6858000"/>
              <a:gd name="connsiteX123" fmla="*/ 2443603 w 12192000"/>
              <a:gd name="connsiteY123" fmla="*/ 1157101 h 6858000"/>
              <a:gd name="connsiteX124" fmla="*/ 2461452 w 12192000"/>
              <a:gd name="connsiteY124" fmla="*/ 1044654 h 6858000"/>
              <a:gd name="connsiteX125" fmla="*/ 2443603 w 12192000"/>
              <a:gd name="connsiteY125" fmla="*/ 933993 h 6858000"/>
              <a:gd name="connsiteX126" fmla="*/ 2229419 w 12192000"/>
              <a:gd name="connsiteY126" fmla="*/ 714454 h 6858000"/>
              <a:gd name="connsiteX127" fmla="*/ 2091983 w 12192000"/>
              <a:gd name="connsiteY127" fmla="*/ 689466 h 6858000"/>
              <a:gd name="connsiteX128" fmla="*/ 1836746 w 12192000"/>
              <a:gd name="connsiteY128" fmla="*/ 764430 h 6858000"/>
              <a:gd name="connsiteX129" fmla="*/ 1071036 w 12192000"/>
              <a:gd name="connsiteY129" fmla="*/ 1216001 h 6858000"/>
              <a:gd name="connsiteX130" fmla="*/ 796164 w 12192000"/>
              <a:gd name="connsiteY130" fmla="*/ 1257053 h 6858000"/>
              <a:gd name="connsiteX131" fmla="*/ 662298 w 12192000"/>
              <a:gd name="connsiteY131" fmla="*/ 1121403 h 6858000"/>
              <a:gd name="connsiteX132" fmla="*/ 651589 w 12192000"/>
              <a:gd name="connsiteY132" fmla="*/ 1051794 h 6858000"/>
              <a:gd name="connsiteX133" fmla="*/ 662298 w 12192000"/>
              <a:gd name="connsiteY133" fmla="*/ 982184 h 6858000"/>
              <a:gd name="connsiteX134" fmla="*/ 794379 w 12192000"/>
              <a:gd name="connsiteY134" fmla="*/ 844749 h 6858000"/>
              <a:gd name="connsiteX135" fmla="*/ 1069251 w 12192000"/>
              <a:gd name="connsiteY135" fmla="*/ 882232 h 6858000"/>
              <a:gd name="connsiteX136" fmla="*/ 1167418 w 12192000"/>
              <a:gd name="connsiteY136" fmla="*/ 937562 h 6858000"/>
              <a:gd name="connsiteX137" fmla="*/ 1153140 w 12192000"/>
              <a:gd name="connsiteY137" fmla="*/ 1000033 h 6858000"/>
              <a:gd name="connsiteX138" fmla="*/ 1776061 w 12192000"/>
              <a:gd name="connsiteY138" fmla="*/ 639490 h 6858000"/>
              <a:gd name="connsiteX139" fmla="*/ 1801049 w 12192000"/>
              <a:gd name="connsiteY139" fmla="*/ 546677 h 6858000"/>
              <a:gd name="connsiteX140" fmla="*/ 1708236 w 12192000"/>
              <a:gd name="connsiteY140" fmla="*/ 521689 h 6858000"/>
              <a:gd name="connsiteX141" fmla="*/ 1488696 w 12192000"/>
              <a:gd name="connsiteY141" fmla="*/ 648414 h 6858000"/>
              <a:gd name="connsiteX142" fmla="*/ 1265587 w 12192000"/>
              <a:gd name="connsiteY142" fmla="*/ 519904 h 6858000"/>
              <a:gd name="connsiteX143" fmla="*/ 1240040 w 12192000"/>
              <a:gd name="connsiteY143" fmla="*/ 511007 h 6858000"/>
              <a:gd name="connsiteX144" fmla="*/ 0 w 12192000"/>
              <a:gd name="connsiteY144" fmla="*/ 0 h 6858000"/>
              <a:gd name="connsiteX145" fmla="*/ 12192000 w 12192000"/>
              <a:gd name="connsiteY145" fmla="*/ 0 h 6858000"/>
              <a:gd name="connsiteX146" fmla="*/ 12192000 w 12192000"/>
              <a:gd name="connsiteY146" fmla="*/ 6858000 h 6858000"/>
              <a:gd name="connsiteX147" fmla="*/ 0 w 12192000"/>
              <a:gd name="connsiteY14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12192000" h="6858000">
                <a:moveTo>
                  <a:pt x="9484276" y="5815885"/>
                </a:moveTo>
                <a:cubicBezTo>
                  <a:pt x="9452258" y="5815885"/>
                  <a:pt x="9427295" y="5820226"/>
                  <a:pt x="9401247" y="5828909"/>
                </a:cubicBezTo>
                <a:cubicBezTo>
                  <a:pt x="9375198" y="5837592"/>
                  <a:pt x="9355119" y="5849531"/>
                  <a:pt x="9336125" y="5864183"/>
                </a:cubicBezTo>
                <a:cubicBezTo>
                  <a:pt x="9317132" y="5879378"/>
                  <a:pt x="9302479" y="5896744"/>
                  <a:pt x="9292168" y="5916823"/>
                </a:cubicBezTo>
                <a:cubicBezTo>
                  <a:pt x="9281858" y="5936902"/>
                  <a:pt x="9276431" y="5957524"/>
                  <a:pt x="9276431" y="5979774"/>
                </a:cubicBezTo>
                <a:cubicBezTo>
                  <a:pt x="9276431" y="6007450"/>
                  <a:pt x="9281858" y="6030243"/>
                  <a:pt x="9292711" y="6048151"/>
                </a:cubicBezTo>
                <a:cubicBezTo>
                  <a:pt x="9304107" y="6065517"/>
                  <a:pt x="9318217" y="6080712"/>
                  <a:pt x="9336125" y="6092108"/>
                </a:cubicBezTo>
                <a:cubicBezTo>
                  <a:pt x="9354034" y="6103504"/>
                  <a:pt x="9371942" y="6112730"/>
                  <a:pt x="9394192" y="6119242"/>
                </a:cubicBezTo>
                <a:cubicBezTo>
                  <a:pt x="9416442" y="6125754"/>
                  <a:pt x="9433807" y="6131181"/>
                  <a:pt x="9456057" y="6135522"/>
                </a:cubicBezTo>
                <a:cubicBezTo>
                  <a:pt x="9472880" y="6138778"/>
                  <a:pt x="9489160" y="6142034"/>
                  <a:pt x="9503813" y="6145290"/>
                </a:cubicBezTo>
                <a:cubicBezTo>
                  <a:pt x="9519008" y="6148546"/>
                  <a:pt x="9532032" y="6152345"/>
                  <a:pt x="9543428" y="6156686"/>
                </a:cubicBezTo>
                <a:cubicBezTo>
                  <a:pt x="9554824" y="6161028"/>
                  <a:pt x="9563507" y="6166455"/>
                  <a:pt x="9570019" y="6172424"/>
                </a:cubicBezTo>
                <a:cubicBezTo>
                  <a:pt x="9576531" y="6178394"/>
                  <a:pt x="9579787" y="6186534"/>
                  <a:pt x="9579787" y="6196302"/>
                </a:cubicBezTo>
                <a:cubicBezTo>
                  <a:pt x="9579787" y="6211497"/>
                  <a:pt x="9572733" y="6225064"/>
                  <a:pt x="9558623" y="6236460"/>
                </a:cubicBezTo>
                <a:cubicBezTo>
                  <a:pt x="9543971" y="6247856"/>
                  <a:pt x="9523349" y="6253283"/>
                  <a:pt x="9496215" y="6253283"/>
                </a:cubicBezTo>
                <a:cubicBezTo>
                  <a:pt x="9439234" y="6253283"/>
                  <a:pt x="9399076" y="6229405"/>
                  <a:pt x="9375741" y="6182192"/>
                </a:cubicBezTo>
                <a:lnTo>
                  <a:pt x="9256352" y="6251112"/>
                </a:lnTo>
                <a:cubicBezTo>
                  <a:pt x="9276431" y="6284216"/>
                  <a:pt x="9303565" y="6310264"/>
                  <a:pt x="9337211" y="6329258"/>
                </a:cubicBezTo>
                <a:cubicBezTo>
                  <a:pt x="9377369" y="6351508"/>
                  <a:pt x="9428380" y="6362904"/>
                  <a:pt x="9491331" y="6362904"/>
                </a:cubicBezTo>
                <a:cubicBezTo>
                  <a:pt x="9529318" y="6362904"/>
                  <a:pt x="9562422" y="6358020"/>
                  <a:pt x="9590098" y="6347166"/>
                </a:cubicBezTo>
                <a:cubicBezTo>
                  <a:pt x="9618317" y="6336855"/>
                  <a:pt x="9641653" y="6323288"/>
                  <a:pt x="9660646" y="6307008"/>
                </a:cubicBezTo>
                <a:cubicBezTo>
                  <a:pt x="9679640" y="6290728"/>
                  <a:pt x="9693207" y="6272277"/>
                  <a:pt x="9702432" y="6251655"/>
                </a:cubicBezTo>
                <a:cubicBezTo>
                  <a:pt x="9711658" y="6231033"/>
                  <a:pt x="9715999" y="6210412"/>
                  <a:pt x="9715999" y="6189790"/>
                </a:cubicBezTo>
                <a:cubicBezTo>
                  <a:pt x="9715999" y="6162113"/>
                  <a:pt x="9710030" y="6138778"/>
                  <a:pt x="9698634" y="6119784"/>
                </a:cubicBezTo>
                <a:cubicBezTo>
                  <a:pt x="9687238" y="6100791"/>
                  <a:pt x="9672043" y="6085596"/>
                  <a:pt x="9653591" y="6073657"/>
                </a:cubicBezTo>
                <a:cubicBezTo>
                  <a:pt x="9635140" y="6061718"/>
                  <a:pt x="9614519" y="6052492"/>
                  <a:pt x="9592269" y="6045980"/>
                </a:cubicBezTo>
                <a:cubicBezTo>
                  <a:pt x="9569477" y="6040011"/>
                  <a:pt x="9547769" y="6034041"/>
                  <a:pt x="9525520" y="6029700"/>
                </a:cubicBezTo>
                <a:cubicBezTo>
                  <a:pt x="9487532" y="6021560"/>
                  <a:pt x="9462569" y="6013962"/>
                  <a:pt x="9441947" y="6006907"/>
                </a:cubicBezTo>
                <a:cubicBezTo>
                  <a:pt x="9421326" y="6000395"/>
                  <a:pt x="9411015" y="5988456"/>
                  <a:pt x="9411015" y="5971633"/>
                </a:cubicBezTo>
                <a:cubicBezTo>
                  <a:pt x="9411015" y="5956981"/>
                  <a:pt x="9417527" y="5944499"/>
                  <a:pt x="9430008" y="5935274"/>
                </a:cubicBezTo>
                <a:cubicBezTo>
                  <a:pt x="9443033" y="5926048"/>
                  <a:pt x="9457685" y="5921164"/>
                  <a:pt x="9484276" y="5921164"/>
                </a:cubicBezTo>
                <a:cubicBezTo>
                  <a:pt x="9509239" y="5921164"/>
                  <a:pt x="9529861" y="5926048"/>
                  <a:pt x="9546141" y="5935817"/>
                </a:cubicBezTo>
                <a:cubicBezTo>
                  <a:pt x="9562422" y="5945585"/>
                  <a:pt x="9576531" y="5959152"/>
                  <a:pt x="9587385" y="5976517"/>
                </a:cubicBezTo>
                <a:lnTo>
                  <a:pt x="9698634" y="5913024"/>
                </a:lnTo>
                <a:cubicBezTo>
                  <a:pt x="9676384" y="5884805"/>
                  <a:pt x="9650335" y="5862555"/>
                  <a:pt x="9620488" y="5845732"/>
                </a:cubicBezTo>
                <a:cubicBezTo>
                  <a:pt x="9585214" y="5825653"/>
                  <a:pt x="9540172" y="5815885"/>
                  <a:pt x="9484276" y="5815885"/>
                </a:cubicBezTo>
                <a:close/>
                <a:moveTo>
                  <a:pt x="10869731" y="5814800"/>
                </a:moveTo>
                <a:cubicBezTo>
                  <a:pt x="10792128" y="5814800"/>
                  <a:pt x="10726464" y="5840848"/>
                  <a:pt x="10673282" y="5893488"/>
                </a:cubicBezTo>
                <a:cubicBezTo>
                  <a:pt x="10621185" y="5946670"/>
                  <a:pt x="10595679" y="6010706"/>
                  <a:pt x="10595679" y="6088852"/>
                </a:cubicBezTo>
                <a:cubicBezTo>
                  <a:pt x="10595679" y="6166997"/>
                  <a:pt x="10621728" y="6231033"/>
                  <a:pt x="10673825" y="6284216"/>
                </a:cubicBezTo>
                <a:cubicBezTo>
                  <a:pt x="10727007" y="6337398"/>
                  <a:pt x="10792128" y="6362904"/>
                  <a:pt x="10870274" y="6362904"/>
                </a:cubicBezTo>
                <a:cubicBezTo>
                  <a:pt x="10971212" y="6362904"/>
                  <a:pt x="11059126" y="6309722"/>
                  <a:pt x="11104711" y="6227777"/>
                </a:cubicBezTo>
                <a:lnTo>
                  <a:pt x="10988578" y="6161571"/>
                </a:lnTo>
                <a:cubicBezTo>
                  <a:pt x="10967956" y="6203899"/>
                  <a:pt x="10922914" y="6229948"/>
                  <a:pt x="10869189" y="6229948"/>
                </a:cubicBezTo>
                <a:cubicBezTo>
                  <a:pt x="10828488" y="6229948"/>
                  <a:pt x="10795385" y="6216381"/>
                  <a:pt x="10769336" y="6190332"/>
                </a:cubicBezTo>
                <a:cubicBezTo>
                  <a:pt x="10743287" y="6163199"/>
                  <a:pt x="10729721" y="6129010"/>
                  <a:pt x="10729721" y="6088852"/>
                </a:cubicBezTo>
                <a:cubicBezTo>
                  <a:pt x="10729721" y="6005822"/>
                  <a:pt x="10788872" y="5946670"/>
                  <a:pt x="10868646" y="5946670"/>
                </a:cubicBezTo>
                <a:cubicBezTo>
                  <a:pt x="10921828" y="5946670"/>
                  <a:pt x="10966328" y="5973804"/>
                  <a:pt x="10986950" y="6016133"/>
                </a:cubicBezTo>
                <a:lnTo>
                  <a:pt x="11101997" y="5948841"/>
                </a:lnTo>
                <a:cubicBezTo>
                  <a:pt x="11059668" y="5866897"/>
                  <a:pt x="10970126" y="5814800"/>
                  <a:pt x="10869731" y="5814800"/>
                </a:cubicBezTo>
                <a:close/>
                <a:moveTo>
                  <a:pt x="10268445" y="5814800"/>
                </a:moveTo>
                <a:cubicBezTo>
                  <a:pt x="10197354" y="5814800"/>
                  <a:pt x="10137117" y="5839763"/>
                  <a:pt x="10088276" y="5888604"/>
                </a:cubicBezTo>
                <a:cubicBezTo>
                  <a:pt x="10039435" y="5937445"/>
                  <a:pt x="10015557" y="5996597"/>
                  <a:pt x="10015557" y="6067687"/>
                </a:cubicBezTo>
                <a:lnTo>
                  <a:pt x="10015557" y="6348252"/>
                </a:lnTo>
                <a:lnTo>
                  <a:pt x="10150141" y="6348252"/>
                </a:lnTo>
                <a:lnTo>
                  <a:pt x="10150141" y="6076913"/>
                </a:lnTo>
                <a:cubicBezTo>
                  <a:pt x="10150141" y="6042181"/>
                  <a:pt x="10161537" y="6003651"/>
                  <a:pt x="10183245" y="5980859"/>
                </a:cubicBezTo>
                <a:cubicBezTo>
                  <a:pt x="10206037" y="5958066"/>
                  <a:pt x="10233714" y="5946670"/>
                  <a:pt x="10267902" y="5946670"/>
                </a:cubicBezTo>
                <a:cubicBezTo>
                  <a:pt x="10302091" y="5946670"/>
                  <a:pt x="10329767" y="5958066"/>
                  <a:pt x="10352560" y="5980859"/>
                </a:cubicBezTo>
                <a:cubicBezTo>
                  <a:pt x="10375352" y="6003651"/>
                  <a:pt x="10386749" y="6041639"/>
                  <a:pt x="10386749" y="6076913"/>
                </a:cubicBezTo>
                <a:lnTo>
                  <a:pt x="10386749" y="6348794"/>
                </a:lnTo>
                <a:lnTo>
                  <a:pt x="10387834" y="6348794"/>
                </a:lnTo>
                <a:lnTo>
                  <a:pt x="10522418" y="6348794"/>
                </a:lnTo>
                <a:lnTo>
                  <a:pt x="10522418" y="6067687"/>
                </a:lnTo>
                <a:cubicBezTo>
                  <a:pt x="10522418" y="5996597"/>
                  <a:pt x="10497455" y="5937445"/>
                  <a:pt x="10448614" y="5888604"/>
                </a:cubicBezTo>
                <a:cubicBezTo>
                  <a:pt x="10399773" y="5839763"/>
                  <a:pt x="10339536" y="5814800"/>
                  <a:pt x="10268445" y="5814800"/>
                </a:cubicBezTo>
                <a:close/>
                <a:moveTo>
                  <a:pt x="9923845" y="5814800"/>
                </a:moveTo>
                <a:lnTo>
                  <a:pt x="9790346" y="5892402"/>
                </a:lnTo>
                <a:lnTo>
                  <a:pt x="9790346" y="6348794"/>
                </a:lnTo>
                <a:lnTo>
                  <a:pt x="9923845" y="6348794"/>
                </a:lnTo>
                <a:close/>
                <a:moveTo>
                  <a:pt x="11309842" y="5593930"/>
                </a:moveTo>
                <a:lnTo>
                  <a:pt x="11175801" y="5670990"/>
                </a:lnTo>
                <a:lnTo>
                  <a:pt x="11175801" y="6348252"/>
                </a:lnTo>
                <a:lnTo>
                  <a:pt x="11310385" y="6348252"/>
                </a:lnTo>
                <a:lnTo>
                  <a:pt x="11310385" y="6076913"/>
                </a:lnTo>
                <a:cubicBezTo>
                  <a:pt x="11310385" y="6042181"/>
                  <a:pt x="11321781" y="6003651"/>
                  <a:pt x="11343489" y="5980859"/>
                </a:cubicBezTo>
                <a:cubicBezTo>
                  <a:pt x="11366281" y="5958066"/>
                  <a:pt x="11393958" y="5946670"/>
                  <a:pt x="11428146" y="5946670"/>
                </a:cubicBezTo>
                <a:cubicBezTo>
                  <a:pt x="11462335" y="5946670"/>
                  <a:pt x="11490011" y="5958066"/>
                  <a:pt x="11512804" y="5980859"/>
                </a:cubicBezTo>
                <a:cubicBezTo>
                  <a:pt x="11535596" y="6003651"/>
                  <a:pt x="11546993" y="6041639"/>
                  <a:pt x="11546993" y="6076913"/>
                </a:cubicBezTo>
                <a:lnTo>
                  <a:pt x="11546993" y="6348252"/>
                </a:lnTo>
                <a:lnTo>
                  <a:pt x="11681576" y="6348252"/>
                </a:lnTo>
                <a:lnTo>
                  <a:pt x="11681576" y="6067687"/>
                </a:lnTo>
                <a:cubicBezTo>
                  <a:pt x="11682662" y="5997139"/>
                  <a:pt x="11657699" y="5937445"/>
                  <a:pt x="11608858" y="5888604"/>
                </a:cubicBezTo>
                <a:cubicBezTo>
                  <a:pt x="11560017" y="5839763"/>
                  <a:pt x="11499780" y="5814800"/>
                  <a:pt x="11428689" y="5814800"/>
                </a:cubicBezTo>
                <a:cubicBezTo>
                  <a:pt x="11384732" y="5814800"/>
                  <a:pt x="11334806" y="5831623"/>
                  <a:pt x="11309842" y="5855500"/>
                </a:cubicBezTo>
                <a:close/>
                <a:moveTo>
                  <a:pt x="8399640" y="534309"/>
                </a:moveTo>
                <a:cubicBezTo>
                  <a:pt x="7046130" y="534309"/>
                  <a:pt x="5950082" y="1630357"/>
                  <a:pt x="5950082" y="2983867"/>
                </a:cubicBezTo>
                <a:cubicBezTo>
                  <a:pt x="5950082" y="4006355"/>
                  <a:pt x="6575345" y="4881723"/>
                  <a:pt x="7465425" y="5249524"/>
                </a:cubicBezTo>
                <a:lnTo>
                  <a:pt x="7461747" y="6334538"/>
                </a:lnTo>
                <a:lnTo>
                  <a:pt x="9348568" y="5242168"/>
                </a:lnTo>
                <a:cubicBezTo>
                  <a:pt x="10231292" y="4870689"/>
                  <a:pt x="10849198" y="3998999"/>
                  <a:pt x="10849198" y="2983867"/>
                </a:cubicBezTo>
                <a:cubicBezTo>
                  <a:pt x="10849198" y="1630357"/>
                  <a:pt x="9753150" y="534309"/>
                  <a:pt x="8399640" y="534309"/>
                </a:cubicBezTo>
                <a:close/>
                <a:moveTo>
                  <a:pt x="1240040" y="511007"/>
                </a:moveTo>
                <a:cubicBezTo>
                  <a:pt x="1213602" y="507744"/>
                  <a:pt x="1186159" y="520796"/>
                  <a:pt x="1172773" y="544892"/>
                </a:cubicBezTo>
                <a:cubicBezTo>
                  <a:pt x="1153140" y="577020"/>
                  <a:pt x="1165633" y="619856"/>
                  <a:pt x="1197762" y="637705"/>
                </a:cubicBezTo>
                <a:lnTo>
                  <a:pt x="1353046" y="726948"/>
                </a:lnTo>
                <a:lnTo>
                  <a:pt x="1317348" y="748367"/>
                </a:lnTo>
                <a:lnTo>
                  <a:pt x="1311993" y="751936"/>
                </a:lnTo>
                <a:cubicBezTo>
                  <a:pt x="1283435" y="769785"/>
                  <a:pt x="1258447" y="791203"/>
                  <a:pt x="1237029" y="816192"/>
                </a:cubicBezTo>
                <a:lnTo>
                  <a:pt x="1138860" y="759076"/>
                </a:lnTo>
                <a:cubicBezTo>
                  <a:pt x="1004994" y="682327"/>
                  <a:pt x="865774" y="666263"/>
                  <a:pt x="746187" y="712669"/>
                </a:cubicBezTo>
                <a:cubicBezTo>
                  <a:pt x="644450" y="753721"/>
                  <a:pt x="565915" y="835825"/>
                  <a:pt x="533787" y="935778"/>
                </a:cubicBezTo>
                <a:cubicBezTo>
                  <a:pt x="521293" y="973260"/>
                  <a:pt x="515939" y="1010742"/>
                  <a:pt x="515939" y="1048224"/>
                </a:cubicBezTo>
                <a:cubicBezTo>
                  <a:pt x="515939" y="1087491"/>
                  <a:pt x="521293" y="1124973"/>
                  <a:pt x="533787" y="1160671"/>
                </a:cubicBezTo>
                <a:cubicBezTo>
                  <a:pt x="567700" y="1260623"/>
                  <a:pt x="648019" y="1342727"/>
                  <a:pt x="747972" y="1376639"/>
                </a:cubicBezTo>
                <a:cubicBezTo>
                  <a:pt x="790809" y="1394488"/>
                  <a:pt x="837216" y="1401627"/>
                  <a:pt x="885408" y="1401627"/>
                </a:cubicBezTo>
                <a:cubicBezTo>
                  <a:pt x="969298" y="1401627"/>
                  <a:pt x="1056756" y="1376639"/>
                  <a:pt x="1140646" y="1326663"/>
                </a:cubicBezTo>
                <a:lnTo>
                  <a:pt x="1142429" y="1326663"/>
                </a:lnTo>
                <a:lnTo>
                  <a:pt x="1906357" y="880447"/>
                </a:lnTo>
                <a:cubicBezTo>
                  <a:pt x="2031298" y="807267"/>
                  <a:pt x="2124111" y="817976"/>
                  <a:pt x="2181227" y="839395"/>
                </a:cubicBezTo>
                <a:cubicBezTo>
                  <a:pt x="2245483" y="864383"/>
                  <a:pt x="2295459" y="914359"/>
                  <a:pt x="2315093" y="975045"/>
                </a:cubicBezTo>
                <a:cubicBezTo>
                  <a:pt x="2322232" y="998248"/>
                  <a:pt x="2325802" y="1021451"/>
                  <a:pt x="2325802" y="1044654"/>
                </a:cubicBezTo>
                <a:cubicBezTo>
                  <a:pt x="2325802" y="1067858"/>
                  <a:pt x="2322232" y="1091061"/>
                  <a:pt x="2315093" y="1114264"/>
                </a:cubicBezTo>
                <a:cubicBezTo>
                  <a:pt x="2295459" y="1176734"/>
                  <a:pt x="2245483" y="1226711"/>
                  <a:pt x="2183012" y="1251699"/>
                </a:cubicBezTo>
                <a:cubicBezTo>
                  <a:pt x="2127681" y="1274902"/>
                  <a:pt x="2033083" y="1285611"/>
                  <a:pt x="1908141" y="1214216"/>
                </a:cubicBezTo>
                <a:lnTo>
                  <a:pt x="1809973" y="1158886"/>
                </a:lnTo>
                <a:cubicBezTo>
                  <a:pt x="1817113" y="1137467"/>
                  <a:pt x="1820683" y="1114264"/>
                  <a:pt x="1824252" y="1091061"/>
                </a:cubicBezTo>
                <a:lnTo>
                  <a:pt x="1354830" y="1365930"/>
                </a:lnTo>
                <a:lnTo>
                  <a:pt x="1354830" y="1524783"/>
                </a:lnTo>
                <a:lnTo>
                  <a:pt x="1665399" y="1340942"/>
                </a:lnTo>
                <a:cubicBezTo>
                  <a:pt x="1693956" y="1323093"/>
                  <a:pt x="1718945" y="1301675"/>
                  <a:pt x="1740363" y="1276687"/>
                </a:cubicBezTo>
                <a:lnTo>
                  <a:pt x="1838531" y="1333802"/>
                </a:lnTo>
                <a:cubicBezTo>
                  <a:pt x="1972397" y="1410552"/>
                  <a:pt x="2111617" y="1426615"/>
                  <a:pt x="2231203" y="1380209"/>
                </a:cubicBezTo>
                <a:cubicBezTo>
                  <a:pt x="2332941" y="1339157"/>
                  <a:pt x="2411476" y="1257053"/>
                  <a:pt x="2443603" y="1157101"/>
                </a:cubicBezTo>
                <a:cubicBezTo>
                  <a:pt x="2456098" y="1119619"/>
                  <a:pt x="2461452" y="1082136"/>
                  <a:pt x="2461452" y="1044654"/>
                </a:cubicBezTo>
                <a:cubicBezTo>
                  <a:pt x="2461452" y="1007172"/>
                  <a:pt x="2456098" y="969690"/>
                  <a:pt x="2443603" y="933993"/>
                </a:cubicBezTo>
                <a:cubicBezTo>
                  <a:pt x="2411476" y="834040"/>
                  <a:pt x="2331156" y="751936"/>
                  <a:pt x="2229419" y="714454"/>
                </a:cubicBezTo>
                <a:cubicBezTo>
                  <a:pt x="2186582" y="696606"/>
                  <a:pt x="2140175" y="689466"/>
                  <a:pt x="2091983" y="689466"/>
                </a:cubicBezTo>
                <a:cubicBezTo>
                  <a:pt x="2008094" y="689466"/>
                  <a:pt x="1920635" y="714454"/>
                  <a:pt x="1836746" y="764430"/>
                </a:cubicBezTo>
                <a:lnTo>
                  <a:pt x="1071036" y="1216001"/>
                </a:lnTo>
                <a:cubicBezTo>
                  <a:pt x="946093" y="1289181"/>
                  <a:pt x="853280" y="1278472"/>
                  <a:pt x="796164" y="1257053"/>
                </a:cubicBezTo>
                <a:cubicBezTo>
                  <a:pt x="731908" y="1232065"/>
                  <a:pt x="681932" y="1182089"/>
                  <a:pt x="662298" y="1121403"/>
                </a:cubicBezTo>
                <a:cubicBezTo>
                  <a:pt x="655159" y="1098200"/>
                  <a:pt x="651589" y="1074997"/>
                  <a:pt x="651589" y="1051794"/>
                </a:cubicBezTo>
                <a:cubicBezTo>
                  <a:pt x="651589" y="1028591"/>
                  <a:pt x="655159" y="1005387"/>
                  <a:pt x="662298" y="982184"/>
                </a:cubicBezTo>
                <a:cubicBezTo>
                  <a:pt x="681932" y="919714"/>
                  <a:pt x="731908" y="869737"/>
                  <a:pt x="794379" y="844749"/>
                </a:cubicBezTo>
                <a:cubicBezTo>
                  <a:pt x="849710" y="821546"/>
                  <a:pt x="944308" y="810837"/>
                  <a:pt x="1069251" y="882232"/>
                </a:cubicBezTo>
                <a:lnTo>
                  <a:pt x="1167418" y="937562"/>
                </a:lnTo>
                <a:cubicBezTo>
                  <a:pt x="1160278" y="957196"/>
                  <a:pt x="1156709" y="978614"/>
                  <a:pt x="1153140" y="1000033"/>
                </a:cubicBezTo>
                <a:lnTo>
                  <a:pt x="1776061" y="639490"/>
                </a:lnTo>
                <a:cubicBezTo>
                  <a:pt x="1809973" y="621641"/>
                  <a:pt x="1820683" y="578804"/>
                  <a:pt x="1801049" y="546677"/>
                </a:cubicBezTo>
                <a:cubicBezTo>
                  <a:pt x="1783200" y="512764"/>
                  <a:pt x="1740363" y="502055"/>
                  <a:pt x="1708236" y="521689"/>
                </a:cubicBezTo>
                <a:lnTo>
                  <a:pt x="1488696" y="648414"/>
                </a:lnTo>
                <a:lnTo>
                  <a:pt x="1265587" y="519904"/>
                </a:lnTo>
                <a:cubicBezTo>
                  <a:pt x="1257555" y="514996"/>
                  <a:pt x="1248853" y="512095"/>
                  <a:pt x="1240040" y="511007"/>
                </a:cubicBezTo>
                <a:close/>
                <a:moveTo>
                  <a:pt x="0" y="0"/>
                </a:moveTo>
                <a:lnTo>
                  <a:pt x="12192000" y="0"/>
                </a:lnTo>
                <a:lnTo>
                  <a:pt x="12192000" y="6858000"/>
                </a:lnTo>
                <a:lnTo>
                  <a:pt x="0" y="6858000"/>
                </a:lnTo>
                <a:close/>
              </a:path>
            </a:pathLst>
          </a:custGeom>
          <a:solidFill>
            <a:schemeClr val="bg1">
              <a:lumMod val="95000"/>
            </a:schemeClr>
          </a:solidFill>
        </p:spPr>
        <p:txBody>
          <a:bodyPr wrap="square" rIns="6372000" anchor="ctr">
            <a:noAutofit/>
          </a:bodyPr>
          <a:lstStyle>
            <a:lvl1pPr algn="ctr">
              <a:defRPr/>
            </a:lvl1pPr>
          </a:lstStyle>
          <a:p>
            <a:endParaRPr lang="en-GB"/>
          </a:p>
        </p:txBody>
      </p:sp>
      <p:sp>
        <p:nvSpPr>
          <p:cNvPr id="25" name="Text Placeholder 11">
            <a:extLst>
              <a:ext uri="{FF2B5EF4-FFF2-40B4-BE49-F238E27FC236}">
                <a16:creationId xmlns:a16="http://schemas.microsoft.com/office/drawing/2014/main" id="{6A2A3E01-B324-4B4B-8BC5-77ACEE08B753}"/>
              </a:ext>
            </a:extLst>
          </p:cNvPr>
          <p:cNvSpPr>
            <a:spLocks noGrp="1"/>
          </p:cNvSpPr>
          <p:nvPr>
            <p:ph type="body" sz="quarter" idx="11" hasCustomPrompt="1"/>
          </p:nvPr>
        </p:nvSpPr>
        <p:spPr>
          <a:xfrm>
            <a:off x="6451600" y="1527726"/>
            <a:ext cx="3881438" cy="2917274"/>
          </a:xfrm>
        </p:spPr>
        <p:txBody>
          <a:bodyPr anchor="ctr">
            <a:noAutofit/>
          </a:bodyPr>
          <a:lstStyle>
            <a:lvl1pPr algn="ctr">
              <a:defRPr sz="2800">
                <a:solidFill>
                  <a:schemeClr val="bg1"/>
                </a:solidFill>
                <a:latin typeface="+mn-lt"/>
              </a:defRPr>
            </a:lvl1pPr>
          </a:lstStyle>
          <a:p>
            <a:pPr lvl="0"/>
            <a:r>
              <a:rPr lang="en-US"/>
              <a:t>“Insert quote here”</a:t>
            </a:r>
          </a:p>
        </p:txBody>
      </p:sp>
      <p:sp>
        <p:nvSpPr>
          <p:cNvPr id="6" name="Footer Placeholder 3">
            <a:extLst>
              <a:ext uri="{FF2B5EF4-FFF2-40B4-BE49-F238E27FC236}">
                <a16:creationId xmlns:a16="http://schemas.microsoft.com/office/drawing/2014/main" id="{4CA51B79-5EA4-4951-9B07-FEF3036728DB}"/>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dirty="0"/>
              <a:t>Copyright© 2018 Sinch. All rights reserved. NDA Confidential.</a:t>
            </a:r>
          </a:p>
        </p:txBody>
      </p:sp>
      <p:sp>
        <p:nvSpPr>
          <p:cNvPr id="7" name="Slide Number Placeholder 4">
            <a:extLst>
              <a:ext uri="{FF2B5EF4-FFF2-40B4-BE49-F238E27FC236}">
                <a16:creationId xmlns:a16="http://schemas.microsoft.com/office/drawing/2014/main" id="{8BB4E098-E2E9-4100-9101-EDFEE6B5D550}"/>
              </a:ext>
            </a:extLst>
          </p:cNvPr>
          <p:cNvSpPr>
            <a:spLocks noGrp="1"/>
          </p:cNvSpPr>
          <p:nvPr>
            <p:ph type="sldNum" sz="quarter" idx="14"/>
          </p:nvPr>
        </p:nvSpPr>
        <p:spPr>
          <a:xfrm>
            <a:off x="11325225" y="6491092"/>
            <a:ext cx="350838" cy="138499"/>
          </a:xfrm>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2173668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Left 4">
    <p:bg>
      <p:bgPr>
        <a:solidFill>
          <a:schemeClr val="tx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29" name="Graphic 5">
            <a:extLst>
              <a:ext uri="{FF2B5EF4-FFF2-40B4-BE49-F238E27FC236}">
                <a16:creationId xmlns:a16="http://schemas.microsoft.com/office/drawing/2014/main" id="{090084CC-72B9-4E25-96A8-C58A56507FF8}"/>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p>
        </p:txBody>
      </p:sp>
      <p:grpSp>
        <p:nvGrpSpPr>
          <p:cNvPr id="21" name="Group 20">
            <a:extLst>
              <a:ext uri="{FF2B5EF4-FFF2-40B4-BE49-F238E27FC236}">
                <a16:creationId xmlns:a16="http://schemas.microsoft.com/office/drawing/2014/main" id="{AAF613D8-F0D4-444D-957B-126EA6D5B624}"/>
              </a:ext>
            </a:extLst>
          </p:cNvPr>
          <p:cNvGrpSpPr/>
          <p:nvPr userDrawn="1"/>
        </p:nvGrpSpPr>
        <p:grpSpPr>
          <a:xfrm>
            <a:off x="5928014" y="-178148"/>
            <a:ext cx="5861627" cy="6531075"/>
            <a:chOff x="6084640" y="12858"/>
            <a:chExt cx="5550221" cy="6184105"/>
          </a:xfrm>
        </p:grpSpPr>
        <p:pic>
          <p:nvPicPr>
            <p:cNvPr id="22" name="Graphic 21">
              <a:extLst>
                <a:ext uri="{FF2B5EF4-FFF2-40B4-BE49-F238E27FC236}">
                  <a16:creationId xmlns:a16="http://schemas.microsoft.com/office/drawing/2014/main" id="{A5D52EFC-EFCC-4B9A-8951-E872EB0CAF3F}"/>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84640" y="659604"/>
              <a:ext cx="4666704" cy="5537359"/>
            </a:xfrm>
            <a:prstGeom prst="rect">
              <a:avLst/>
            </a:prstGeom>
          </p:spPr>
        </p:pic>
        <p:pic>
          <p:nvPicPr>
            <p:cNvPr id="23" name="Picture 22">
              <a:extLst>
                <a:ext uri="{FF2B5EF4-FFF2-40B4-BE49-F238E27FC236}">
                  <a16:creationId xmlns:a16="http://schemas.microsoft.com/office/drawing/2014/main" id="{92B834D9-D827-4FD5-A897-87107814DC3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1617671" flipH="1">
              <a:off x="6760217" y="12858"/>
              <a:ext cx="4874644" cy="5759262"/>
            </a:xfrm>
            <a:custGeom>
              <a:avLst/>
              <a:gdLst>
                <a:gd name="connsiteX0" fmla="*/ 2559061 w 4874644"/>
                <a:gd name="connsiteY0" fmla="*/ 0 h 5759262"/>
                <a:gd name="connsiteX1" fmla="*/ 0 w 4874644"/>
                <a:gd name="connsiteY1" fmla="*/ 0 h 5759262"/>
                <a:gd name="connsiteX2" fmla="*/ 0 w 4874644"/>
                <a:gd name="connsiteY2" fmla="*/ 3670494 h 5759262"/>
                <a:gd name="connsiteX3" fmla="*/ 782127 w 4874644"/>
                <a:gd name="connsiteY3" fmla="*/ 3670494 h 5759262"/>
                <a:gd name="connsiteX4" fmla="*/ 800343 w 4874644"/>
                <a:gd name="connsiteY4" fmla="*/ 3783010 h 5759262"/>
                <a:gd name="connsiteX5" fmla="*/ 1305051 w 4874644"/>
                <a:gd name="connsiteY5" fmla="*/ 4831099 h 5759262"/>
                <a:gd name="connsiteX6" fmla="*/ 1907123 w 4874644"/>
                <a:gd name="connsiteY6" fmla="*/ 5759262 h 5759262"/>
                <a:gd name="connsiteX7" fmla="*/ 2833933 w 4874644"/>
                <a:gd name="connsiteY7" fmla="*/ 5759262 h 5759262"/>
                <a:gd name="connsiteX8" fmla="*/ 2891195 w 4874644"/>
                <a:gd name="connsiteY8" fmla="*/ 5645740 h 5759262"/>
                <a:gd name="connsiteX9" fmla="*/ 4849852 w 4874644"/>
                <a:gd name="connsiteY9" fmla="*/ 4827161 h 5759262"/>
                <a:gd name="connsiteX10" fmla="*/ 4874644 w 4874644"/>
                <a:gd name="connsiteY10" fmla="*/ 4795279 h 5759262"/>
                <a:gd name="connsiteX11" fmla="*/ 4874644 w 4874644"/>
                <a:gd name="connsiteY11" fmla="*/ 1870248 h 5759262"/>
                <a:gd name="connsiteX12" fmla="*/ 4849328 w 4874644"/>
                <a:gd name="connsiteY12" fmla="*/ 1837050 h 5759262"/>
                <a:gd name="connsiteX13" fmla="*/ 4126995 w 4874644"/>
                <a:gd name="connsiteY13" fmla="*/ 1265219 h 5759262"/>
                <a:gd name="connsiteX14" fmla="*/ 2571706 w 4874644"/>
                <a:gd name="connsiteY14" fmla="*/ 1068089 h 5759262"/>
                <a:gd name="connsiteX15" fmla="*/ 2559060 w 4874644"/>
                <a:gd name="connsiteY15" fmla="*/ 1071550 h 575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74644" h="5759262">
                  <a:moveTo>
                    <a:pt x="2559061" y="0"/>
                  </a:moveTo>
                  <a:lnTo>
                    <a:pt x="0" y="0"/>
                  </a:lnTo>
                  <a:lnTo>
                    <a:pt x="0" y="3670494"/>
                  </a:lnTo>
                  <a:lnTo>
                    <a:pt x="782127" y="3670494"/>
                  </a:lnTo>
                  <a:lnTo>
                    <a:pt x="800343" y="3783010"/>
                  </a:lnTo>
                  <a:cubicBezTo>
                    <a:pt x="876612" y="4166145"/>
                    <a:pt x="1048891" y="4528144"/>
                    <a:pt x="1305051" y="4831099"/>
                  </a:cubicBezTo>
                  <a:lnTo>
                    <a:pt x="1907123" y="5759262"/>
                  </a:lnTo>
                  <a:lnTo>
                    <a:pt x="2833933" y="5759262"/>
                  </a:lnTo>
                  <a:lnTo>
                    <a:pt x="2891195" y="5645740"/>
                  </a:lnTo>
                  <a:cubicBezTo>
                    <a:pt x="3629831" y="5703996"/>
                    <a:pt x="4364771" y="5404414"/>
                    <a:pt x="4849852" y="4827161"/>
                  </a:cubicBezTo>
                  <a:lnTo>
                    <a:pt x="4874644" y="4795279"/>
                  </a:lnTo>
                  <a:lnTo>
                    <a:pt x="4874644" y="1870248"/>
                  </a:lnTo>
                  <a:lnTo>
                    <a:pt x="4849328" y="1837050"/>
                  </a:lnTo>
                  <a:cubicBezTo>
                    <a:pt x="4655161" y="1606656"/>
                    <a:pt x="4412572" y="1410484"/>
                    <a:pt x="4126995" y="1265219"/>
                  </a:cubicBezTo>
                  <a:cubicBezTo>
                    <a:pt x="3627234" y="1011005"/>
                    <a:pt x="3079000" y="955001"/>
                    <a:pt x="2571706" y="1068089"/>
                  </a:cubicBezTo>
                  <a:lnTo>
                    <a:pt x="2559060" y="1071550"/>
                  </a:lnTo>
                  <a:close/>
                </a:path>
              </a:pathLst>
            </a:custGeom>
          </p:spPr>
        </p:pic>
      </p:grpSp>
      <p:sp>
        <p:nvSpPr>
          <p:cNvPr id="10" name="Footer Placeholder 3">
            <a:extLst>
              <a:ext uri="{FF2B5EF4-FFF2-40B4-BE49-F238E27FC236}">
                <a16:creationId xmlns:a16="http://schemas.microsoft.com/office/drawing/2014/main" id="{99441B71-ACEF-4C2C-99BF-04533F03CE3A}"/>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dirty="0"/>
              <a:t>Copyright© 2018 Sinch. All rights reserved. NDA Confidential.</a:t>
            </a:r>
          </a:p>
        </p:txBody>
      </p:sp>
      <p:sp>
        <p:nvSpPr>
          <p:cNvPr id="11" name="Title 1">
            <a:extLst>
              <a:ext uri="{FF2B5EF4-FFF2-40B4-BE49-F238E27FC236}">
                <a16:creationId xmlns:a16="http://schemas.microsoft.com/office/drawing/2014/main" id="{FF51125C-AA73-4D41-9F27-97C2095260BB}"/>
              </a:ext>
            </a:extLst>
          </p:cNvPr>
          <p:cNvSpPr>
            <a:spLocks noGrp="1"/>
          </p:cNvSpPr>
          <p:nvPr>
            <p:ph type="title" hasCustomPrompt="1"/>
          </p:nvPr>
        </p:nvSpPr>
        <p:spPr>
          <a:xfrm>
            <a:off x="515940" y="1720935"/>
            <a:ext cx="5026483" cy="2157065"/>
          </a:xfrm>
        </p:spPr>
        <p:txBody>
          <a:bodyPr/>
          <a:lstStyle>
            <a:lvl1pPr>
              <a:lnSpc>
                <a:spcPct val="85000"/>
              </a:lnSpc>
              <a:defRPr sz="4800">
                <a:solidFill>
                  <a:schemeClr val="accent3"/>
                </a:solidFill>
                <a:latin typeface="Atlas Grotesk Black" pitchFamily="50" charset="0"/>
              </a:defRPr>
            </a:lvl1pPr>
          </a:lstStyle>
          <a:p>
            <a:r>
              <a:rPr lang="en-US"/>
              <a:t>Click to </a:t>
            </a:r>
            <a:br>
              <a:rPr lang="en-US"/>
            </a:br>
            <a:r>
              <a:rPr lang="en-US"/>
              <a:t>edit Master </a:t>
            </a:r>
            <a:br>
              <a:rPr lang="en-US"/>
            </a:br>
            <a:r>
              <a:rPr lang="en-US"/>
              <a:t>title style</a:t>
            </a:r>
            <a:endParaRPr lang="en-GB"/>
          </a:p>
        </p:txBody>
      </p:sp>
      <p:sp>
        <p:nvSpPr>
          <p:cNvPr id="12" name="Text Placeholder 8">
            <a:extLst>
              <a:ext uri="{FF2B5EF4-FFF2-40B4-BE49-F238E27FC236}">
                <a16:creationId xmlns:a16="http://schemas.microsoft.com/office/drawing/2014/main" id="{8D3CB293-5E1D-42BD-BB1A-85D390AFE24D}"/>
              </a:ext>
            </a:extLst>
          </p:cNvPr>
          <p:cNvSpPr>
            <a:spLocks noGrp="1"/>
          </p:cNvSpPr>
          <p:nvPr>
            <p:ph type="body" sz="quarter" idx="10" hasCustomPrompt="1"/>
          </p:nvPr>
        </p:nvSpPr>
        <p:spPr>
          <a:xfrm>
            <a:off x="526256" y="4125733"/>
            <a:ext cx="5016606" cy="1204541"/>
          </a:xfrm>
        </p:spPr>
        <p:txBody>
          <a:bodyPr>
            <a:noAutofit/>
          </a:bodyPr>
          <a:lstStyle>
            <a:lvl1pPr>
              <a:lnSpc>
                <a:spcPct val="85000"/>
              </a:lnSpc>
              <a:defRPr sz="2800">
                <a:solidFill>
                  <a:schemeClr val="bg1"/>
                </a:solidFill>
                <a:latin typeface="Atlas Grotesk Thin" panose="02000000000000000000" pitchFamily="50" charset="0"/>
              </a:defRPr>
            </a:lvl1pPr>
            <a:lvl2pPr>
              <a:defRPr sz="2800"/>
            </a:lvl2pPr>
            <a:lvl3pPr>
              <a:defRPr sz="2800"/>
            </a:lvl3pPr>
            <a:lvl4pPr>
              <a:defRPr sz="2800"/>
            </a:lvl4pPr>
            <a:lvl5pPr>
              <a:defRPr sz="2800"/>
            </a:lvl5pPr>
          </a:lstStyle>
          <a:p>
            <a:pPr lvl="0"/>
            <a:r>
              <a:rPr lang="en-US"/>
              <a:t>Click to edit subheading</a:t>
            </a:r>
            <a:br>
              <a:rPr lang="en-US"/>
            </a:br>
            <a:r>
              <a:rPr lang="en-US"/>
              <a:t>Can span up </a:t>
            </a:r>
            <a:br>
              <a:rPr lang="en-US"/>
            </a:br>
            <a:r>
              <a:rPr lang="en-US"/>
              <a:t>to 3 lines</a:t>
            </a:r>
            <a:endParaRPr lang="en-GB"/>
          </a:p>
        </p:txBody>
      </p:sp>
    </p:spTree>
    <p:extLst>
      <p:ext uri="{BB962C8B-B14F-4D97-AF65-F5344CB8AC3E}">
        <p14:creationId xmlns:p14="http://schemas.microsoft.com/office/powerpoint/2010/main" val="392551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Key Message + Image + Bubble Left 1">
    <p:bg>
      <p:bgPr>
        <a:solidFill>
          <a:schemeClr val="tx2"/>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9732963" y="512764"/>
            <a:ext cx="1943100" cy="1014962"/>
          </a:xfrm>
          <a:prstGeom prst="rect">
            <a:avLst/>
          </a:prstGeom>
        </p:spPr>
      </p:pic>
      <p:sp>
        <p:nvSpPr>
          <p:cNvPr id="11" name="Graphic 5">
            <a:extLst>
              <a:ext uri="{FF2B5EF4-FFF2-40B4-BE49-F238E27FC236}">
                <a16:creationId xmlns:a16="http://schemas.microsoft.com/office/drawing/2014/main" id="{FED4D053-4AF1-4052-8AD0-0A908B7220C2}"/>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solidFill>
          <a:ln w="5412" cap="flat">
            <a:noFill/>
            <a:prstDash val="solid"/>
            <a:miter/>
          </a:ln>
        </p:spPr>
        <p:txBody>
          <a:bodyPr rtlCol="0" anchor="ctr"/>
          <a:lstStyle/>
          <a:p>
            <a:endParaRPr lang="en-GB"/>
          </a:p>
        </p:txBody>
      </p:sp>
      <p:sp>
        <p:nvSpPr>
          <p:cNvPr id="12" name="Picture Placeholder 11">
            <a:extLst>
              <a:ext uri="{FF2B5EF4-FFF2-40B4-BE49-F238E27FC236}">
                <a16:creationId xmlns:a16="http://schemas.microsoft.com/office/drawing/2014/main" id="{A89C0FFF-72FA-4AC5-BAF6-18D3E95CDF5E}"/>
              </a:ext>
            </a:extLst>
          </p:cNvPr>
          <p:cNvSpPr>
            <a:spLocks noGrp="1"/>
          </p:cNvSpPr>
          <p:nvPr>
            <p:ph type="pic" sz="quarter" idx="11"/>
          </p:nvPr>
        </p:nvSpPr>
        <p:spPr>
          <a:xfrm>
            <a:off x="531064" y="534310"/>
            <a:ext cx="4899114" cy="5800229"/>
          </a:xfrm>
          <a:custGeom>
            <a:avLst/>
            <a:gdLst>
              <a:gd name="connsiteX0" fmla="*/ 2449557 w 4899114"/>
              <a:gd name="connsiteY0" fmla="*/ 0 h 5800229"/>
              <a:gd name="connsiteX1" fmla="*/ 4899114 w 4899114"/>
              <a:gd name="connsiteY1" fmla="*/ 2449558 h 5800229"/>
              <a:gd name="connsiteX2" fmla="*/ 3398485 w 4899114"/>
              <a:gd name="connsiteY2" fmla="*/ 4707859 h 5800229"/>
              <a:gd name="connsiteX3" fmla="*/ 1511664 w 4899114"/>
              <a:gd name="connsiteY3" fmla="*/ 5800229 h 5800229"/>
              <a:gd name="connsiteX4" fmla="*/ 1515342 w 4899114"/>
              <a:gd name="connsiteY4" fmla="*/ 4715215 h 5800229"/>
              <a:gd name="connsiteX5" fmla="*/ 0 w 4899114"/>
              <a:gd name="connsiteY5" fmla="*/ 2449558 h 5800229"/>
              <a:gd name="connsiteX6" fmla="*/ 2449557 w 4899114"/>
              <a:gd name="connsiteY6" fmla="*/ 0 h 580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9114" h="5800229">
                <a:moveTo>
                  <a:pt x="2449557" y="0"/>
                </a:moveTo>
                <a:cubicBezTo>
                  <a:pt x="3803066" y="0"/>
                  <a:pt x="4899114" y="1096048"/>
                  <a:pt x="4899114" y="2449558"/>
                </a:cubicBezTo>
                <a:cubicBezTo>
                  <a:pt x="4899114" y="3464690"/>
                  <a:pt x="4281208" y="4336380"/>
                  <a:pt x="3398485" y="4707859"/>
                </a:cubicBezTo>
                <a:lnTo>
                  <a:pt x="1511664" y="5800229"/>
                </a:lnTo>
                <a:lnTo>
                  <a:pt x="1515342" y="4715215"/>
                </a:lnTo>
                <a:cubicBezTo>
                  <a:pt x="625262" y="4347414"/>
                  <a:pt x="0" y="3472046"/>
                  <a:pt x="0" y="2449558"/>
                </a:cubicBezTo>
                <a:cubicBezTo>
                  <a:pt x="0" y="1096048"/>
                  <a:pt x="1096048" y="0"/>
                  <a:pt x="2449557" y="0"/>
                </a:cubicBezTo>
                <a:close/>
              </a:path>
            </a:pathLst>
          </a:custGeom>
          <a:solidFill>
            <a:schemeClr val="bg1">
              <a:lumMod val="95000"/>
            </a:schemeClr>
          </a:solidFill>
        </p:spPr>
        <p:txBody>
          <a:bodyPr wrap="square" bIns="792000" anchor="ctr">
            <a:noAutofit/>
          </a:bodyPr>
          <a:lstStyle>
            <a:lvl1pPr algn="ctr">
              <a:defRPr/>
            </a:lvl1pPr>
          </a:lstStyle>
          <a:p>
            <a:endParaRPr lang="en-GB"/>
          </a:p>
        </p:txBody>
      </p:sp>
      <p:sp>
        <p:nvSpPr>
          <p:cNvPr id="13" name="Text Placeholder 11">
            <a:extLst>
              <a:ext uri="{FF2B5EF4-FFF2-40B4-BE49-F238E27FC236}">
                <a16:creationId xmlns:a16="http://schemas.microsoft.com/office/drawing/2014/main" id="{7F22F01A-5F15-4843-A4EC-025856DAAE5B}"/>
              </a:ext>
            </a:extLst>
          </p:cNvPr>
          <p:cNvSpPr>
            <a:spLocks noGrp="1"/>
          </p:cNvSpPr>
          <p:nvPr>
            <p:ph type="body" sz="quarter" idx="12" hasCustomPrompt="1"/>
          </p:nvPr>
        </p:nvSpPr>
        <p:spPr>
          <a:xfrm>
            <a:off x="6096000" y="1685070"/>
            <a:ext cx="5589939" cy="3494223"/>
          </a:xfrm>
        </p:spPr>
        <p:txBody>
          <a:bodyPr anchor="ctr">
            <a:noAutofit/>
          </a:bodyPr>
          <a:lstStyle>
            <a:lvl1pPr algn="ctr">
              <a:defRPr sz="2800">
                <a:solidFill>
                  <a:schemeClr val="accent2"/>
                </a:solidFill>
                <a:latin typeface="+mn-lt"/>
              </a:defRPr>
            </a:lvl1pPr>
          </a:lstStyle>
          <a:p>
            <a:pPr lvl="0"/>
            <a:r>
              <a:rPr lang="en-US"/>
              <a:t>Lorem ipsum dolor </a:t>
            </a:r>
            <a:br>
              <a:rPr lang="en-US"/>
            </a:br>
            <a:r>
              <a:rPr lang="en-US"/>
              <a:t>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7" name="Footer Placeholder 3">
            <a:extLst>
              <a:ext uri="{FF2B5EF4-FFF2-40B4-BE49-F238E27FC236}">
                <a16:creationId xmlns:a16="http://schemas.microsoft.com/office/drawing/2014/main" id="{34ADEF6F-41B6-4919-BF4D-7D26B8D9EC9B}"/>
              </a:ext>
            </a:extLst>
          </p:cNvPr>
          <p:cNvSpPr>
            <a:spLocks noGrp="1"/>
          </p:cNvSpPr>
          <p:nvPr>
            <p:ph type="ftr" sz="quarter" idx="13"/>
          </p:nvPr>
        </p:nvSpPr>
        <p:spPr>
          <a:xfrm>
            <a:off x="512193" y="6519124"/>
            <a:ext cx="5421881" cy="92333"/>
          </a:xfrm>
        </p:spPr>
        <p:txBody>
          <a:bodyPr/>
          <a:lstStyle>
            <a:lvl1pPr>
              <a:defRPr>
                <a:solidFill>
                  <a:schemeClr val="tx1"/>
                </a:solidFill>
              </a:defRPr>
            </a:lvl1pPr>
          </a:lstStyle>
          <a:p>
            <a:r>
              <a:rPr lang="en-GB" dirty="0"/>
              <a:t>Copyright© 2018 Sinch. All rights reserved. NDA Confidential.</a:t>
            </a:r>
          </a:p>
        </p:txBody>
      </p:sp>
      <p:sp>
        <p:nvSpPr>
          <p:cNvPr id="8" name="Slide Number Placeholder 4">
            <a:extLst>
              <a:ext uri="{FF2B5EF4-FFF2-40B4-BE49-F238E27FC236}">
                <a16:creationId xmlns:a16="http://schemas.microsoft.com/office/drawing/2014/main" id="{612931EE-0E4C-43CD-80E1-CEAE35DC0F8F}"/>
              </a:ext>
            </a:extLst>
          </p:cNvPr>
          <p:cNvSpPr>
            <a:spLocks noGrp="1"/>
          </p:cNvSpPr>
          <p:nvPr>
            <p:ph type="sldNum" sz="quarter" idx="14"/>
          </p:nvPr>
        </p:nvSpPr>
        <p:spPr>
          <a:xfrm>
            <a:off x="11325225" y="6491092"/>
            <a:ext cx="350838" cy="138499"/>
          </a:xfrm>
        </p:spPr>
        <p:txBody>
          <a:bodyPr/>
          <a:lstStyle>
            <a:lvl1pPr>
              <a:defRPr>
                <a:solidFill>
                  <a:schemeClr val="tx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154393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Key Message + Image + Bubble Left 2">
    <p:bg>
      <p:bgPr>
        <a:solidFill>
          <a:schemeClr val="accent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9732963" y="512764"/>
            <a:ext cx="1943100" cy="1014962"/>
          </a:xfrm>
          <a:prstGeom prst="rect">
            <a:avLst/>
          </a:prstGeom>
        </p:spPr>
      </p:pic>
      <p:sp>
        <p:nvSpPr>
          <p:cNvPr id="11" name="Graphic 5">
            <a:extLst>
              <a:ext uri="{FF2B5EF4-FFF2-40B4-BE49-F238E27FC236}">
                <a16:creationId xmlns:a16="http://schemas.microsoft.com/office/drawing/2014/main" id="{FED4D053-4AF1-4052-8AD0-0A908B7220C2}"/>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p>
        </p:txBody>
      </p:sp>
      <p:sp>
        <p:nvSpPr>
          <p:cNvPr id="9" name="Picture Placeholder 8">
            <a:extLst>
              <a:ext uri="{FF2B5EF4-FFF2-40B4-BE49-F238E27FC236}">
                <a16:creationId xmlns:a16="http://schemas.microsoft.com/office/drawing/2014/main" id="{0DEEF3FE-D92F-4FCF-A408-23A9778DED68}"/>
              </a:ext>
            </a:extLst>
          </p:cNvPr>
          <p:cNvSpPr>
            <a:spLocks noGrp="1"/>
          </p:cNvSpPr>
          <p:nvPr>
            <p:ph type="pic" sz="quarter" idx="11"/>
          </p:nvPr>
        </p:nvSpPr>
        <p:spPr>
          <a:xfrm>
            <a:off x="531064" y="534310"/>
            <a:ext cx="4899114" cy="5800229"/>
          </a:xfrm>
          <a:custGeom>
            <a:avLst/>
            <a:gdLst>
              <a:gd name="connsiteX0" fmla="*/ 2449557 w 4899114"/>
              <a:gd name="connsiteY0" fmla="*/ 0 h 5800229"/>
              <a:gd name="connsiteX1" fmla="*/ 4899114 w 4899114"/>
              <a:gd name="connsiteY1" fmla="*/ 2449558 h 5800229"/>
              <a:gd name="connsiteX2" fmla="*/ 3398485 w 4899114"/>
              <a:gd name="connsiteY2" fmla="*/ 4707859 h 5800229"/>
              <a:gd name="connsiteX3" fmla="*/ 1511664 w 4899114"/>
              <a:gd name="connsiteY3" fmla="*/ 5800229 h 5800229"/>
              <a:gd name="connsiteX4" fmla="*/ 1515342 w 4899114"/>
              <a:gd name="connsiteY4" fmla="*/ 4715215 h 5800229"/>
              <a:gd name="connsiteX5" fmla="*/ 0 w 4899114"/>
              <a:gd name="connsiteY5" fmla="*/ 2449558 h 5800229"/>
              <a:gd name="connsiteX6" fmla="*/ 2449557 w 4899114"/>
              <a:gd name="connsiteY6" fmla="*/ 0 h 580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9114" h="5800229">
                <a:moveTo>
                  <a:pt x="2449557" y="0"/>
                </a:moveTo>
                <a:cubicBezTo>
                  <a:pt x="3803066" y="0"/>
                  <a:pt x="4899114" y="1096048"/>
                  <a:pt x="4899114" y="2449558"/>
                </a:cubicBezTo>
                <a:cubicBezTo>
                  <a:pt x="4899114" y="3464690"/>
                  <a:pt x="4281208" y="4336380"/>
                  <a:pt x="3398485" y="4707859"/>
                </a:cubicBezTo>
                <a:lnTo>
                  <a:pt x="1511664" y="5800229"/>
                </a:lnTo>
                <a:lnTo>
                  <a:pt x="1515342" y="4715215"/>
                </a:lnTo>
                <a:cubicBezTo>
                  <a:pt x="625262" y="4347414"/>
                  <a:pt x="0" y="3472046"/>
                  <a:pt x="0" y="2449558"/>
                </a:cubicBezTo>
                <a:cubicBezTo>
                  <a:pt x="0" y="1096048"/>
                  <a:pt x="1096048" y="0"/>
                  <a:pt x="2449557" y="0"/>
                </a:cubicBezTo>
                <a:close/>
              </a:path>
            </a:pathLst>
          </a:custGeom>
          <a:solidFill>
            <a:schemeClr val="bg1">
              <a:lumMod val="95000"/>
            </a:schemeClr>
          </a:solidFill>
        </p:spPr>
        <p:txBody>
          <a:bodyPr wrap="square" bIns="792000" anchor="ctr">
            <a:noAutofit/>
          </a:bodyPr>
          <a:lstStyle>
            <a:lvl1pPr algn="ctr">
              <a:defRPr/>
            </a:lvl1pPr>
          </a:lstStyle>
          <a:p>
            <a:endParaRPr lang="en-GB"/>
          </a:p>
        </p:txBody>
      </p:sp>
      <p:sp>
        <p:nvSpPr>
          <p:cNvPr id="10" name="Text Placeholder 11">
            <a:extLst>
              <a:ext uri="{FF2B5EF4-FFF2-40B4-BE49-F238E27FC236}">
                <a16:creationId xmlns:a16="http://schemas.microsoft.com/office/drawing/2014/main" id="{32247D72-313D-4371-8F70-2A2A8FCCCEBD}"/>
              </a:ext>
            </a:extLst>
          </p:cNvPr>
          <p:cNvSpPr>
            <a:spLocks noGrp="1"/>
          </p:cNvSpPr>
          <p:nvPr>
            <p:ph type="body" sz="quarter" idx="12" hasCustomPrompt="1"/>
          </p:nvPr>
        </p:nvSpPr>
        <p:spPr>
          <a:xfrm>
            <a:off x="6096000" y="1685070"/>
            <a:ext cx="5589939" cy="3494223"/>
          </a:xfrm>
        </p:spPr>
        <p:txBody>
          <a:bodyPr anchor="ctr">
            <a:noAutofit/>
          </a:bodyPr>
          <a:lstStyle>
            <a:lvl1pPr algn="ctr">
              <a:defRPr sz="2800">
                <a:solidFill>
                  <a:schemeClr val="accent4"/>
                </a:solidFill>
                <a:latin typeface="+mn-lt"/>
              </a:defRPr>
            </a:lvl1pPr>
          </a:lstStyle>
          <a:p>
            <a:pPr lvl="0"/>
            <a:r>
              <a:rPr lang="en-US"/>
              <a:t>Lorem ipsum dolor </a:t>
            </a:r>
            <a:br>
              <a:rPr lang="en-US"/>
            </a:br>
            <a:r>
              <a:rPr lang="en-US"/>
              <a:t>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7" name="Footer Placeholder 3">
            <a:extLst>
              <a:ext uri="{FF2B5EF4-FFF2-40B4-BE49-F238E27FC236}">
                <a16:creationId xmlns:a16="http://schemas.microsoft.com/office/drawing/2014/main" id="{02E9ABC0-610C-4B91-B714-EA47231CCE6A}"/>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dirty="0"/>
              <a:t>Copyright© 2018 Sinch. All rights reserved. NDA Confidential.</a:t>
            </a:r>
          </a:p>
        </p:txBody>
      </p:sp>
      <p:sp>
        <p:nvSpPr>
          <p:cNvPr id="8" name="Slide Number Placeholder 4">
            <a:extLst>
              <a:ext uri="{FF2B5EF4-FFF2-40B4-BE49-F238E27FC236}">
                <a16:creationId xmlns:a16="http://schemas.microsoft.com/office/drawing/2014/main" id="{1A2D3874-DE92-4DAE-A9CB-A1E938CB1360}"/>
              </a:ext>
            </a:extLst>
          </p:cNvPr>
          <p:cNvSpPr>
            <a:spLocks noGrp="1"/>
          </p:cNvSpPr>
          <p:nvPr>
            <p:ph type="sldNum" sz="quarter" idx="14"/>
          </p:nvPr>
        </p:nvSpPr>
        <p:spPr>
          <a:xfrm>
            <a:off x="11325225" y="6491092"/>
            <a:ext cx="350838" cy="138499"/>
          </a:xfrm>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223144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Key Message + Image + Bubble Left 3">
    <p:bg>
      <p:bgPr>
        <a:solidFill>
          <a:schemeClr val="accent2"/>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9732963" y="512764"/>
            <a:ext cx="1943100" cy="1014962"/>
          </a:xfrm>
          <a:prstGeom prst="rect">
            <a:avLst/>
          </a:prstGeom>
        </p:spPr>
      </p:pic>
      <p:sp>
        <p:nvSpPr>
          <p:cNvPr id="11" name="Graphic 5">
            <a:extLst>
              <a:ext uri="{FF2B5EF4-FFF2-40B4-BE49-F238E27FC236}">
                <a16:creationId xmlns:a16="http://schemas.microsoft.com/office/drawing/2014/main" id="{FED4D053-4AF1-4052-8AD0-0A908B7220C2}"/>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p>
        </p:txBody>
      </p:sp>
      <p:sp>
        <p:nvSpPr>
          <p:cNvPr id="9" name="Picture Placeholder 8">
            <a:extLst>
              <a:ext uri="{FF2B5EF4-FFF2-40B4-BE49-F238E27FC236}">
                <a16:creationId xmlns:a16="http://schemas.microsoft.com/office/drawing/2014/main" id="{9A539DB7-5807-4FF6-A52F-666B138DA79C}"/>
              </a:ext>
            </a:extLst>
          </p:cNvPr>
          <p:cNvSpPr>
            <a:spLocks noGrp="1"/>
          </p:cNvSpPr>
          <p:nvPr>
            <p:ph type="pic" sz="quarter" idx="11"/>
          </p:nvPr>
        </p:nvSpPr>
        <p:spPr>
          <a:xfrm>
            <a:off x="531064" y="534310"/>
            <a:ext cx="4899114" cy="5800229"/>
          </a:xfrm>
          <a:custGeom>
            <a:avLst/>
            <a:gdLst>
              <a:gd name="connsiteX0" fmla="*/ 2449557 w 4899114"/>
              <a:gd name="connsiteY0" fmla="*/ 0 h 5800229"/>
              <a:gd name="connsiteX1" fmla="*/ 4899114 w 4899114"/>
              <a:gd name="connsiteY1" fmla="*/ 2449558 h 5800229"/>
              <a:gd name="connsiteX2" fmla="*/ 3398485 w 4899114"/>
              <a:gd name="connsiteY2" fmla="*/ 4707859 h 5800229"/>
              <a:gd name="connsiteX3" fmla="*/ 1511664 w 4899114"/>
              <a:gd name="connsiteY3" fmla="*/ 5800229 h 5800229"/>
              <a:gd name="connsiteX4" fmla="*/ 1515342 w 4899114"/>
              <a:gd name="connsiteY4" fmla="*/ 4715215 h 5800229"/>
              <a:gd name="connsiteX5" fmla="*/ 0 w 4899114"/>
              <a:gd name="connsiteY5" fmla="*/ 2449558 h 5800229"/>
              <a:gd name="connsiteX6" fmla="*/ 2449557 w 4899114"/>
              <a:gd name="connsiteY6" fmla="*/ 0 h 580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9114" h="5800229">
                <a:moveTo>
                  <a:pt x="2449557" y="0"/>
                </a:moveTo>
                <a:cubicBezTo>
                  <a:pt x="3803066" y="0"/>
                  <a:pt x="4899114" y="1096048"/>
                  <a:pt x="4899114" y="2449558"/>
                </a:cubicBezTo>
                <a:cubicBezTo>
                  <a:pt x="4899114" y="3464690"/>
                  <a:pt x="4281208" y="4336380"/>
                  <a:pt x="3398485" y="4707859"/>
                </a:cubicBezTo>
                <a:lnTo>
                  <a:pt x="1511664" y="5800229"/>
                </a:lnTo>
                <a:lnTo>
                  <a:pt x="1515342" y="4715215"/>
                </a:lnTo>
                <a:cubicBezTo>
                  <a:pt x="625262" y="4347414"/>
                  <a:pt x="0" y="3472046"/>
                  <a:pt x="0" y="2449558"/>
                </a:cubicBezTo>
                <a:cubicBezTo>
                  <a:pt x="0" y="1096048"/>
                  <a:pt x="1096048" y="0"/>
                  <a:pt x="2449557" y="0"/>
                </a:cubicBezTo>
                <a:close/>
              </a:path>
            </a:pathLst>
          </a:custGeom>
          <a:solidFill>
            <a:schemeClr val="bg1">
              <a:lumMod val="95000"/>
            </a:schemeClr>
          </a:solidFill>
        </p:spPr>
        <p:txBody>
          <a:bodyPr wrap="square" bIns="792000" anchor="ctr">
            <a:noAutofit/>
          </a:bodyPr>
          <a:lstStyle>
            <a:lvl1pPr algn="ctr">
              <a:defRPr/>
            </a:lvl1pPr>
          </a:lstStyle>
          <a:p>
            <a:endParaRPr lang="en-GB"/>
          </a:p>
        </p:txBody>
      </p:sp>
      <p:sp>
        <p:nvSpPr>
          <p:cNvPr id="10" name="Text Placeholder 11">
            <a:extLst>
              <a:ext uri="{FF2B5EF4-FFF2-40B4-BE49-F238E27FC236}">
                <a16:creationId xmlns:a16="http://schemas.microsoft.com/office/drawing/2014/main" id="{24769807-F775-4748-808F-86161AC8D95E}"/>
              </a:ext>
            </a:extLst>
          </p:cNvPr>
          <p:cNvSpPr>
            <a:spLocks noGrp="1"/>
          </p:cNvSpPr>
          <p:nvPr>
            <p:ph type="body" sz="quarter" idx="12" hasCustomPrompt="1"/>
          </p:nvPr>
        </p:nvSpPr>
        <p:spPr>
          <a:xfrm>
            <a:off x="6096000" y="1685070"/>
            <a:ext cx="5589939" cy="3494223"/>
          </a:xfrm>
        </p:spPr>
        <p:txBody>
          <a:bodyPr anchor="ctr">
            <a:noAutofit/>
          </a:bodyPr>
          <a:lstStyle>
            <a:lvl1pPr algn="ctr">
              <a:defRPr sz="2800">
                <a:solidFill>
                  <a:schemeClr val="accent6"/>
                </a:solidFill>
                <a:latin typeface="+mn-lt"/>
              </a:defRPr>
            </a:lvl1pPr>
          </a:lstStyle>
          <a:p>
            <a:pPr lvl="0"/>
            <a:r>
              <a:rPr lang="en-US"/>
              <a:t>Lorem ipsum dolor </a:t>
            </a:r>
            <a:br>
              <a:rPr lang="en-US"/>
            </a:br>
            <a:r>
              <a:rPr lang="en-US"/>
              <a:t>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7" name="Footer Placeholder 3">
            <a:extLst>
              <a:ext uri="{FF2B5EF4-FFF2-40B4-BE49-F238E27FC236}">
                <a16:creationId xmlns:a16="http://schemas.microsoft.com/office/drawing/2014/main" id="{660D934E-623C-411E-8B5A-2FE75179F765}"/>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dirty="0"/>
              <a:t>Copyright© 2018 Sinch. All rights reserved. NDA Confidential.</a:t>
            </a:r>
          </a:p>
        </p:txBody>
      </p:sp>
      <p:sp>
        <p:nvSpPr>
          <p:cNvPr id="8" name="Slide Number Placeholder 4">
            <a:extLst>
              <a:ext uri="{FF2B5EF4-FFF2-40B4-BE49-F238E27FC236}">
                <a16:creationId xmlns:a16="http://schemas.microsoft.com/office/drawing/2014/main" id="{9EBFD0E1-427A-4CC7-91E2-8711B5CD1460}"/>
              </a:ext>
            </a:extLst>
          </p:cNvPr>
          <p:cNvSpPr>
            <a:spLocks noGrp="1"/>
          </p:cNvSpPr>
          <p:nvPr>
            <p:ph type="sldNum" sz="quarter" idx="14"/>
          </p:nvPr>
        </p:nvSpPr>
        <p:spPr>
          <a:xfrm>
            <a:off x="11325225" y="6491092"/>
            <a:ext cx="350838" cy="138499"/>
          </a:xfrm>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110790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Key Message + Image + Bubble Left 4">
    <p:bg>
      <p:bgPr>
        <a:solidFill>
          <a:schemeClr val="tx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9732963" y="512764"/>
            <a:ext cx="1943100" cy="1014962"/>
          </a:xfrm>
          <a:prstGeom prst="rect">
            <a:avLst/>
          </a:prstGeom>
        </p:spPr>
      </p:pic>
      <p:sp>
        <p:nvSpPr>
          <p:cNvPr id="11" name="Graphic 5">
            <a:extLst>
              <a:ext uri="{FF2B5EF4-FFF2-40B4-BE49-F238E27FC236}">
                <a16:creationId xmlns:a16="http://schemas.microsoft.com/office/drawing/2014/main" id="{FED4D053-4AF1-4052-8AD0-0A908B7220C2}"/>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p>
        </p:txBody>
      </p:sp>
      <p:sp>
        <p:nvSpPr>
          <p:cNvPr id="9" name="Picture Placeholder 8">
            <a:extLst>
              <a:ext uri="{FF2B5EF4-FFF2-40B4-BE49-F238E27FC236}">
                <a16:creationId xmlns:a16="http://schemas.microsoft.com/office/drawing/2014/main" id="{AE1C7A87-3916-4A75-B7F4-D3539E5CDB44}"/>
              </a:ext>
            </a:extLst>
          </p:cNvPr>
          <p:cNvSpPr>
            <a:spLocks noGrp="1"/>
          </p:cNvSpPr>
          <p:nvPr>
            <p:ph type="pic" sz="quarter" idx="11"/>
          </p:nvPr>
        </p:nvSpPr>
        <p:spPr>
          <a:xfrm>
            <a:off x="531064" y="534310"/>
            <a:ext cx="4899114" cy="5800229"/>
          </a:xfrm>
          <a:custGeom>
            <a:avLst/>
            <a:gdLst>
              <a:gd name="connsiteX0" fmla="*/ 2449557 w 4899114"/>
              <a:gd name="connsiteY0" fmla="*/ 0 h 5800229"/>
              <a:gd name="connsiteX1" fmla="*/ 4899114 w 4899114"/>
              <a:gd name="connsiteY1" fmla="*/ 2449558 h 5800229"/>
              <a:gd name="connsiteX2" fmla="*/ 3398485 w 4899114"/>
              <a:gd name="connsiteY2" fmla="*/ 4707859 h 5800229"/>
              <a:gd name="connsiteX3" fmla="*/ 1511664 w 4899114"/>
              <a:gd name="connsiteY3" fmla="*/ 5800229 h 5800229"/>
              <a:gd name="connsiteX4" fmla="*/ 1515342 w 4899114"/>
              <a:gd name="connsiteY4" fmla="*/ 4715215 h 5800229"/>
              <a:gd name="connsiteX5" fmla="*/ 0 w 4899114"/>
              <a:gd name="connsiteY5" fmla="*/ 2449558 h 5800229"/>
              <a:gd name="connsiteX6" fmla="*/ 2449557 w 4899114"/>
              <a:gd name="connsiteY6" fmla="*/ 0 h 580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9114" h="5800229">
                <a:moveTo>
                  <a:pt x="2449557" y="0"/>
                </a:moveTo>
                <a:cubicBezTo>
                  <a:pt x="3803066" y="0"/>
                  <a:pt x="4899114" y="1096048"/>
                  <a:pt x="4899114" y="2449558"/>
                </a:cubicBezTo>
                <a:cubicBezTo>
                  <a:pt x="4899114" y="3464690"/>
                  <a:pt x="4281208" y="4336380"/>
                  <a:pt x="3398485" y="4707859"/>
                </a:cubicBezTo>
                <a:lnTo>
                  <a:pt x="1511664" y="5800229"/>
                </a:lnTo>
                <a:lnTo>
                  <a:pt x="1515342" y="4715215"/>
                </a:lnTo>
                <a:cubicBezTo>
                  <a:pt x="625262" y="4347414"/>
                  <a:pt x="0" y="3472046"/>
                  <a:pt x="0" y="2449558"/>
                </a:cubicBezTo>
                <a:cubicBezTo>
                  <a:pt x="0" y="1096048"/>
                  <a:pt x="1096048" y="0"/>
                  <a:pt x="2449557" y="0"/>
                </a:cubicBezTo>
                <a:close/>
              </a:path>
            </a:pathLst>
          </a:custGeom>
          <a:solidFill>
            <a:schemeClr val="bg1">
              <a:lumMod val="95000"/>
            </a:schemeClr>
          </a:solidFill>
        </p:spPr>
        <p:txBody>
          <a:bodyPr wrap="square" bIns="792000" anchor="ctr">
            <a:noAutofit/>
          </a:bodyPr>
          <a:lstStyle>
            <a:lvl1pPr algn="ctr">
              <a:defRPr/>
            </a:lvl1pPr>
          </a:lstStyle>
          <a:p>
            <a:endParaRPr lang="en-GB"/>
          </a:p>
        </p:txBody>
      </p:sp>
      <p:sp>
        <p:nvSpPr>
          <p:cNvPr id="12" name="Text Placeholder 11">
            <a:extLst>
              <a:ext uri="{FF2B5EF4-FFF2-40B4-BE49-F238E27FC236}">
                <a16:creationId xmlns:a16="http://schemas.microsoft.com/office/drawing/2014/main" id="{25427587-9692-443E-A4B5-C9BA7DA72A0F}"/>
              </a:ext>
            </a:extLst>
          </p:cNvPr>
          <p:cNvSpPr>
            <a:spLocks noGrp="1"/>
          </p:cNvSpPr>
          <p:nvPr>
            <p:ph type="body" sz="quarter" idx="12" hasCustomPrompt="1"/>
          </p:nvPr>
        </p:nvSpPr>
        <p:spPr>
          <a:xfrm>
            <a:off x="6096000" y="1685070"/>
            <a:ext cx="5589939" cy="3494223"/>
          </a:xfrm>
        </p:spPr>
        <p:txBody>
          <a:bodyPr anchor="ctr">
            <a:noAutofit/>
          </a:bodyPr>
          <a:lstStyle>
            <a:lvl1pPr algn="ctr">
              <a:defRPr sz="2800">
                <a:solidFill>
                  <a:schemeClr val="accent3"/>
                </a:solidFill>
                <a:latin typeface="+mn-lt"/>
              </a:defRPr>
            </a:lvl1pPr>
          </a:lstStyle>
          <a:p>
            <a:pPr lvl="0"/>
            <a:r>
              <a:rPr lang="en-US"/>
              <a:t>Lorem ipsum dolor </a:t>
            </a:r>
            <a:br>
              <a:rPr lang="en-US"/>
            </a:br>
            <a:r>
              <a:rPr lang="en-US"/>
              <a:t>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Nullam</a:t>
            </a:r>
            <a:r>
              <a:rPr lang="en-US"/>
              <a:t> </a:t>
            </a:r>
            <a:r>
              <a:rPr lang="en-US" err="1"/>
              <a:t>accumsan</a:t>
            </a:r>
            <a:r>
              <a:rPr lang="en-US"/>
              <a:t> diam.</a:t>
            </a:r>
          </a:p>
        </p:txBody>
      </p:sp>
      <p:sp>
        <p:nvSpPr>
          <p:cNvPr id="7" name="Footer Placeholder 3">
            <a:extLst>
              <a:ext uri="{FF2B5EF4-FFF2-40B4-BE49-F238E27FC236}">
                <a16:creationId xmlns:a16="http://schemas.microsoft.com/office/drawing/2014/main" id="{25242A1C-314E-4938-B3E4-7B138D6C5C01}"/>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dirty="0"/>
              <a:t>Copyright© 2018 Sinch. All rights reserved. NDA Confidential.</a:t>
            </a:r>
          </a:p>
        </p:txBody>
      </p:sp>
      <p:sp>
        <p:nvSpPr>
          <p:cNvPr id="8" name="Slide Number Placeholder 4">
            <a:extLst>
              <a:ext uri="{FF2B5EF4-FFF2-40B4-BE49-F238E27FC236}">
                <a16:creationId xmlns:a16="http://schemas.microsoft.com/office/drawing/2014/main" id="{C69A21D7-99CF-4E3F-A142-8D8F2615D9D5}"/>
              </a:ext>
            </a:extLst>
          </p:cNvPr>
          <p:cNvSpPr>
            <a:spLocks noGrp="1"/>
          </p:cNvSpPr>
          <p:nvPr>
            <p:ph type="sldNum" sz="quarter" idx="14"/>
          </p:nvPr>
        </p:nvSpPr>
        <p:spPr>
          <a:xfrm>
            <a:off x="11325225" y="6491092"/>
            <a:ext cx="350838" cy="138499"/>
          </a:xfrm>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335544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Quote + Image + Bubble Left">
    <p:bg>
      <p:bgPr>
        <a:solidFill>
          <a:schemeClr val="accent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CB06A66-C732-45A0-A686-92198691D874}"/>
              </a:ext>
            </a:extLst>
          </p:cNvPr>
          <p:cNvSpPr/>
          <p:nvPr userDrawn="1"/>
        </p:nvSpPr>
        <p:spPr>
          <a:xfrm>
            <a:off x="9013371" y="5591616"/>
            <a:ext cx="3178629" cy="1266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39A5234F-2B0C-4D5C-B894-8A90797B96D7}"/>
              </a:ext>
            </a:extLst>
          </p:cNvPr>
          <p:cNvSpPr/>
          <p:nvPr userDrawn="1"/>
        </p:nvSpPr>
        <p:spPr>
          <a:xfrm>
            <a:off x="9525000" y="228408"/>
            <a:ext cx="2413000" cy="14606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42639A7D-32FA-459F-B979-680D78BF58E1}"/>
              </a:ext>
            </a:extLst>
          </p:cNvPr>
          <p:cNvSpPr>
            <a:spLocks noGrp="1"/>
          </p:cNvSpPr>
          <p:nvPr>
            <p:ph type="pic" sz="quarter" idx="10"/>
          </p:nvPr>
        </p:nvSpPr>
        <p:spPr>
          <a:xfrm>
            <a:off x="0" y="1"/>
            <a:ext cx="12192000" cy="6857999"/>
          </a:xfrm>
          <a:custGeom>
            <a:avLst/>
            <a:gdLst>
              <a:gd name="connsiteX0" fmla="*/ 9484276 w 12192000"/>
              <a:gd name="connsiteY0" fmla="*/ 5815885 h 6857999"/>
              <a:gd name="connsiteX1" fmla="*/ 9401247 w 12192000"/>
              <a:gd name="connsiteY1" fmla="*/ 5828909 h 6857999"/>
              <a:gd name="connsiteX2" fmla="*/ 9336125 w 12192000"/>
              <a:gd name="connsiteY2" fmla="*/ 5864183 h 6857999"/>
              <a:gd name="connsiteX3" fmla="*/ 9292168 w 12192000"/>
              <a:gd name="connsiteY3" fmla="*/ 5916823 h 6857999"/>
              <a:gd name="connsiteX4" fmla="*/ 9276431 w 12192000"/>
              <a:gd name="connsiteY4" fmla="*/ 5979774 h 6857999"/>
              <a:gd name="connsiteX5" fmla="*/ 9292711 w 12192000"/>
              <a:gd name="connsiteY5" fmla="*/ 6048151 h 6857999"/>
              <a:gd name="connsiteX6" fmla="*/ 9336125 w 12192000"/>
              <a:gd name="connsiteY6" fmla="*/ 6092108 h 6857999"/>
              <a:gd name="connsiteX7" fmla="*/ 9394192 w 12192000"/>
              <a:gd name="connsiteY7" fmla="*/ 6119242 h 6857999"/>
              <a:gd name="connsiteX8" fmla="*/ 9456057 w 12192000"/>
              <a:gd name="connsiteY8" fmla="*/ 6135522 h 6857999"/>
              <a:gd name="connsiteX9" fmla="*/ 9503813 w 12192000"/>
              <a:gd name="connsiteY9" fmla="*/ 6145290 h 6857999"/>
              <a:gd name="connsiteX10" fmla="*/ 9543428 w 12192000"/>
              <a:gd name="connsiteY10" fmla="*/ 6156686 h 6857999"/>
              <a:gd name="connsiteX11" fmla="*/ 9570019 w 12192000"/>
              <a:gd name="connsiteY11" fmla="*/ 6172424 h 6857999"/>
              <a:gd name="connsiteX12" fmla="*/ 9579787 w 12192000"/>
              <a:gd name="connsiteY12" fmla="*/ 6196302 h 6857999"/>
              <a:gd name="connsiteX13" fmla="*/ 9558623 w 12192000"/>
              <a:gd name="connsiteY13" fmla="*/ 6236460 h 6857999"/>
              <a:gd name="connsiteX14" fmla="*/ 9496215 w 12192000"/>
              <a:gd name="connsiteY14" fmla="*/ 6253283 h 6857999"/>
              <a:gd name="connsiteX15" fmla="*/ 9375741 w 12192000"/>
              <a:gd name="connsiteY15" fmla="*/ 6182192 h 6857999"/>
              <a:gd name="connsiteX16" fmla="*/ 9256352 w 12192000"/>
              <a:gd name="connsiteY16" fmla="*/ 6251112 h 6857999"/>
              <a:gd name="connsiteX17" fmla="*/ 9337211 w 12192000"/>
              <a:gd name="connsiteY17" fmla="*/ 6329258 h 6857999"/>
              <a:gd name="connsiteX18" fmla="*/ 9491331 w 12192000"/>
              <a:gd name="connsiteY18" fmla="*/ 6362904 h 6857999"/>
              <a:gd name="connsiteX19" fmla="*/ 9590098 w 12192000"/>
              <a:gd name="connsiteY19" fmla="*/ 6347166 h 6857999"/>
              <a:gd name="connsiteX20" fmla="*/ 9660646 w 12192000"/>
              <a:gd name="connsiteY20" fmla="*/ 6307008 h 6857999"/>
              <a:gd name="connsiteX21" fmla="*/ 9702432 w 12192000"/>
              <a:gd name="connsiteY21" fmla="*/ 6251655 h 6857999"/>
              <a:gd name="connsiteX22" fmla="*/ 9715999 w 12192000"/>
              <a:gd name="connsiteY22" fmla="*/ 6189790 h 6857999"/>
              <a:gd name="connsiteX23" fmla="*/ 9698634 w 12192000"/>
              <a:gd name="connsiteY23" fmla="*/ 6119784 h 6857999"/>
              <a:gd name="connsiteX24" fmla="*/ 9653591 w 12192000"/>
              <a:gd name="connsiteY24" fmla="*/ 6073657 h 6857999"/>
              <a:gd name="connsiteX25" fmla="*/ 9592269 w 12192000"/>
              <a:gd name="connsiteY25" fmla="*/ 6045980 h 6857999"/>
              <a:gd name="connsiteX26" fmla="*/ 9525520 w 12192000"/>
              <a:gd name="connsiteY26" fmla="*/ 6029700 h 6857999"/>
              <a:gd name="connsiteX27" fmla="*/ 9441947 w 12192000"/>
              <a:gd name="connsiteY27" fmla="*/ 6006907 h 6857999"/>
              <a:gd name="connsiteX28" fmla="*/ 9411015 w 12192000"/>
              <a:gd name="connsiteY28" fmla="*/ 5971633 h 6857999"/>
              <a:gd name="connsiteX29" fmla="*/ 9430008 w 12192000"/>
              <a:gd name="connsiteY29" fmla="*/ 5935274 h 6857999"/>
              <a:gd name="connsiteX30" fmla="*/ 9484276 w 12192000"/>
              <a:gd name="connsiteY30" fmla="*/ 5921164 h 6857999"/>
              <a:gd name="connsiteX31" fmla="*/ 9546141 w 12192000"/>
              <a:gd name="connsiteY31" fmla="*/ 5935817 h 6857999"/>
              <a:gd name="connsiteX32" fmla="*/ 9587385 w 12192000"/>
              <a:gd name="connsiteY32" fmla="*/ 5976517 h 6857999"/>
              <a:gd name="connsiteX33" fmla="*/ 9698634 w 12192000"/>
              <a:gd name="connsiteY33" fmla="*/ 5913024 h 6857999"/>
              <a:gd name="connsiteX34" fmla="*/ 9620488 w 12192000"/>
              <a:gd name="connsiteY34" fmla="*/ 5845732 h 6857999"/>
              <a:gd name="connsiteX35" fmla="*/ 9484276 w 12192000"/>
              <a:gd name="connsiteY35" fmla="*/ 5815885 h 6857999"/>
              <a:gd name="connsiteX36" fmla="*/ 10869731 w 12192000"/>
              <a:gd name="connsiteY36" fmla="*/ 5814800 h 6857999"/>
              <a:gd name="connsiteX37" fmla="*/ 10673282 w 12192000"/>
              <a:gd name="connsiteY37" fmla="*/ 5893488 h 6857999"/>
              <a:gd name="connsiteX38" fmla="*/ 10595679 w 12192000"/>
              <a:gd name="connsiteY38" fmla="*/ 6088852 h 6857999"/>
              <a:gd name="connsiteX39" fmla="*/ 10673825 w 12192000"/>
              <a:gd name="connsiteY39" fmla="*/ 6284216 h 6857999"/>
              <a:gd name="connsiteX40" fmla="*/ 10870274 w 12192000"/>
              <a:gd name="connsiteY40" fmla="*/ 6362904 h 6857999"/>
              <a:gd name="connsiteX41" fmla="*/ 11104711 w 12192000"/>
              <a:gd name="connsiteY41" fmla="*/ 6227777 h 6857999"/>
              <a:gd name="connsiteX42" fmla="*/ 10988578 w 12192000"/>
              <a:gd name="connsiteY42" fmla="*/ 6161571 h 6857999"/>
              <a:gd name="connsiteX43" fmla="*/ 10869189 w 12192000"/>
              <a:gd name="connsiteY43" fmla="*/ 6229948 h 6857999"/>
              <a:gd name="connsiteX44" fmla="*/ 10769336 w 12192000"/>
              <a:gd name="connsiteY44" fmla="*/ 6190332 h 6857999"/>
              <a:gd name="connsiteX45" fmla="*/ 10729721 w 12192000"/>
              <a:gd name="connsiteY45" fmla="*/ 6088852 h 6857999"/>
              <a:gd name="connsiteX46" fmla="*/ 10868646 w 12192000"/>
              <a:gd name="connsiteY46" fmla="*/ 5946670 h 6857999"/>
              <a:gd name="connsiteX47" fmla="*/ 10986950 w 12192000"/>
              <a:gd name="connsiteY47" fmla="*/ 6016133 h 6857999"/>
              <a:gd name="connsiteX48" fmla="*/ 11101997 w 12192000"/>
              <a:gd name="connsiteY48" fmla="*/ 5948841 h 6857999"/>
              <a:gd name="connsiteX49" fmla="*/ 10869731 w 12192000"/>
              <a:gd name="connsiteY49" fmla="*/ 5814800 h 6857999"/>
              <a:gd name="connsiteX50" fmla="*/ 10268445 w 12192000"/>
              <a:gd name="connsiteY50" fmla="*/ 5814800 h 6857999"/>
              <a:gd name="connsiteX51" fmla="*/ 10088276 w 12192000"/>
              <a:gd name="connsiteY51" fmla="*/ 5888604 h 6857999"/>
              <a:gd name="connsiteX52" fmla="*/ 10015557 w 12192000"/>
              <a:gd name="connsiteY52" fmla="*/ 6067687 h 6857999"/>
              <a:gd name="connsiteX53" fmla="*/ 10015557 w 12192000"/>
              <a:gd name="connsiteY53" fmla="*/ 6348252 h 6857999"/>
              <a:gd name="connsiteX54" fmla="*/ 10150141 w 12192000"/>
              <a:gd name="connsiteY54" fmla="*/ 6348252 h 6857999"/>
              <a:gd name="connsiteX55" fmla="*/ 10150141 w 12192000"/>
              <a:gd name="connsiteY55" fmla="*/ 6076913 h 6857999"/>
              <a:gd name="connsiteX56" fmla="*/ 10183245 w 12192000"/>
              <a:gd name="connsiteY56" fmla="*/ 5980859 h 6857999"/>
              <a:gd name="connsiteX57" fmla="*/ 10267902 w 12192000"/>
              <a:gd name="connsiteY57" fmla="*/ 5946670 h 6857999"/>
              <a:gd name="connsiteX58" fmla="*/ 10352560 w 12192000"/>
              <a:gd name="connsiteY58" fmla="*/ 5980859 h 6857999"/>
              <a:gd name="connsiteX59" fmla="*/ 10386749 w 12192000"/>
              <a:gd name="connsiteY59" fmla="*/ 6076913 h 6857999"/>
              <a:gd name="connsiteX60" fmla="*/ 10386749 w 12192000"/>
              <a:gd name="connsiteY60" fmla="*/ 6348794 h 6857999"/>
              <a:gd name="connsiteX61" fmla="*/ 10387834 w 12192000"/>
              <a:gd name="connsiteY61" fmla="*/ 6348794 h 6857999"/>
              <a:gd name="connsiteX62" fmla="*/ 10522418 w 12192000"/>
              <a:gd name="connsiteY62" fmla="*/ 6348794 h 6857999"/>
              <a:gd name="connsiteX63" fmla="*/ 10522418 w 12192000"/>
              <a:gd name="connsiteY63" fmla="*/ 6067687 h 6857999"/>
              <a:gd name="connsiteX64" fmla="*/ 10448614 w 12192000"/>
              <a:gd name="connsiteY64" fmla="*/ 5888604 h 6857999"/>
              <a:gd name="connsiteX65" fmla="*/ 10268445 w 12192000"/>
              <a:gd name="connsiteY65" fmla="*/ 5814800 h 6857999"/>
              <a:gd name="connsiteX66" fmla="*/ 9923845 w 12192000"/>
              <a:gd name="connsiteY66" fmla="*/ 5814800 h 6857999"/>
              <a:gd name="connsiteX67" fmla="*/ 9790346 w 12192000"/>
              <a:gd name="connsiteY67" fmla="*/ 5892402 h 6857999"/>
              <a:gd name="connsiteX68" fmla="*/ 9790346 w 12192000"/>
              <a:gd name="connsiteY68" fmla="*/ 6348794 h 6857999"/>
              <a:gd name="connsiteX69" fmla="*/ 9923845 w 12192000"/>
              <a:gd name="connsiteY69" fmla="*/ 6348794 h 6857999"/>
              <a:gd name="connsiteX70" fmla="*/ 11309842 w 12192000"/>
              <a:gd name="connsiteY70" fmla="*/ 5593930 h 6857999"/>
              <a:gd name="connsiteX71" fmla="*/ 11175801 w 12192000"/>
              <a:gd name="connsiteY71" fmla="*/ 5670990 h 6857999"/>
              <a:gd name="connsiteX72" fmla="*/ 11175801 w 12192000"/>
              <a:gd name="connsiteY72" fmla="*/ 6348252 h 6857999"/>
              <a:gd name="connsiteX73" fmla="*/ 11310385 w 12192000"/>
              <a:gd name="connsiteY73" fmla="*/ 6348252 h 6857999"/>
              <a:gd name="connsiteX74" fmla="*/ 11310385 w 12192000"/>
              <a:gd name="connsiteY74" fmla="*/ 6076913 h 6857999"/>
              <a:gd name="connsiteX75" fmla="*/ 11343489 w 12192000"/>
              <a:gd name="connsiteY75" fmla="*/ 5980859 h 6857999"/>
              <a:gd name="connsiteX76" fmla="*/ 11428146 w 12192000"/>
              <a:gd name="connsiteY76" fmla="*/ 5946670 h 6857999"/>
              <a:gd name="connsiteX77" fmla="*/ 11512804 w 12192000"/>
              <a:gd name="connsiteY77" fmla="*/ 5980859 h 6857999"/>
              <a:gd name="connsiteX78" fmla="*/ 11546993 w 12192000"/>
              <a:gd name="connsiteY78" fmla="*/ 6076913 h 6857999"/>
              <a:gd name="connsiteX79" fmla="*/ 11546993 w 12192000"/>
              <a:gd name="connsiteY79" fmla="*/ 6348252 h 6857999"/>
              <a:gd name="connsiteX80" fmla="*/ 11681576 w 12192000"/>
              <a:gd name="connsiteY80" fmla="*/ 6348252 h 6857999"/>
              <a:gd name="connsiteX81" fmla="*/ 11681576 w 12192000"/>
              <a:gd name="connsiteY81" fmla="*/ 6067687 h 6857999"/>
              <a:gd name="connsiteX82" fmla="*/ 11608858 w 12192000"/>
              <a:gd name="connsiteY82" fmla="*/ 5888604 h 6857999"/>
              <a:gd name="connsiteX83" fmla="*/ 11428689 w 12192000"/>
              <a:gd name="connsiteY83" fmla="*/ 5814800 h 6857999"/>
              <a:gd name="connsiteX84" fmla="*/ 11309842 w 12192000"/>
              <a:gd name="connsiteY84" fmla="*/ 5855500 h 6857999"/>
              <a:gd name="connsiteX85" fmla="*/ 2974864 w 12192000"/>
              <a:gd name="connsiteY85" fmla="*/ 534309 h 6857999"/>
              <a:gd name="connsiteX86" fmla="*/ 525306 w 12192000"/>
              <a:gd name="connsiteY86" fmla="*/ 2983867 h 6857999"/>
              <a:gd name="connsiteX87" fmla="*/ 2040648 w 12192000"/>
              <a:gd name="connsiteY87" fmla="*/ 5249524 h 6857999"/>
              <a:gd name="connsiteX88" fmla="*/ 2036970 w 12192000"/>
              <a:gd name="connsiteY88" fmla="*/ 6334538 h 6857999"/>
              <a:gd name="connsiteX89" fmla="*/ 3923791 w 12192000"/>
              <a:gd name="connsiteY89" fmla="*/ 5242168 h 6857999"/>
              <a:gd name="connsiteX90" fmla="*/ 5424420 w 12192000"/>
              <a:gd name="connsiteY90" fmla="*/ 2983867 h 6857999"/>
              <a:gd name="connsiteX91" fmla="*/ 2974864 w 12192000"/>
              <a:gd name="connsiteY91" fmla="*/ 534309 h 6857999"/>
              <a:gd name="connsiteX92" fmla="*/ 10457064 w 12192000"/>
              <a:gd name="connsiteY92" fmla="*/ 511007 h 6857999"/>
              <a:gd name="connsiteX93" fmla="*/ 10389796 w 12192000"/>
              <a:gd name="connsiteY93" fmla="*/ 544892 h 6857999"/>
              <a:gd name="connsiteX94" fmla="*/ 10414785 w 12192000"/>
              <a:gd name="connsiteY94" fmla="*/ 637705 h 6857999"/>
              <a:gd name="connsiteX95" fmla="*/ 10570069 w 12192000"/>
              <a:gd name="connsiteY95" fmla="*/ 726948 h 6857999"/>
              <a:gd name="connsiteX96" fmla="*/ 10534371 w 12192000"/>
              <a:gd name="connsiteY96" fmla="*/ 748367 h 6857999"/>
              <a:gd name="connsiteX97" fmla="*/ 10529016 w 12192000"/>
              <a:gd name="connsiteY97" fmla="*/ 751936 h 6857999"/>
              <a:gd name="connsiteX98" fmla="*/ 10454052 w 12192000"/>
              <a:gd name="connsiteY98" fmla="*/ 816192 h 6857999"/>
              <a:gd name="connsiteX99" fmla="*/ 10355884 w 12192000"/>
              <a:gd name="connsiteY99" fmla="*/ 759076 h 6857999"/>
              <a:gd name="connsiteX100" fmla="*/ 9963211 w 12192000"/>
              <a:gd name="connsiteY100" fmla="*/ 712669 h 6857999"/>
              <a:gd name="connsiteX101" fmla="*/ 9750811 w 12192000"/>
              <a:gd name="connsiteY101" fmla="*/ 935778 h 6857999"/>
              <a:gd name="connsiteX102" fmla="*/ 9732963 w 12192000"/>
              <a:gd name="connsiteY102" fmla="*/ 1048224 h 6857999"/>
              <a:gd name="connsiteX103" fmla="*/ 9750811 w 12192000"/>
              <a:gd name="connsiteY103" fmla="*/ 1160671 h 6857999"/>
              <a:gd name="connsiteX104" fmla="*/ 9964996 w 12192000"/>
              <a:gd name="connsiteY104" fmla="*/ 1376639 h 6857999"/>
              <a:gd name="connsiteX105" fmla="*/ 10102432 w 12192000"/>
              <a:gd name="connsiteY105" fmla="*/ 1401627 h 6857999"/>
              <a:gd name="connsiteX106" fmla="*/ 10357669 w 12192000"/>
              <a:gd name="connsiteY106" fmla="*/ 1326663 h 6857999"/>
              <a:gd name="connsiteX107" fmla="*/ 10359453 w 12192000"/>
              <a:gd name="connsiteY107" fmla="*/ 1326663 h 6857999"/>
              <a:gd name="connsiteX108" fmla="*/ 11123381 w 12192000"/>
              <a:gd name="connsiteY108" fmla="*/ 880447 h 6857999"/>
              <a:gd name="connsiteX109" fmla="*/ 11398251 w 12192000"/>
              <a:gd name="connsiteY109" fmla="*/ 839395 h 6857999"/>
              <a:gd name="connsiteX110" fmla="*/ 11532117 w 12192000"/>
              <a:gd name="connsiteY110" fmla="*/ 975045 h 6857999"/>
              <a:gd name="connsiteX111" fmla="*/ 11542826 w 12192000"/>
              <a:gd name="connsiteY111" fmla="*/ 1044654 h 6857999"/>
              <a:gd name="connsiteX112" fmla="*/ 11532117 w 12192000"/>
              <a:gd name="connsiteY112" fmla="*/ 1114264 h 6857999"/>
              <a:gd name="connsiteX113" fmla="*/ 11400036 w 12192000"/>
              <a:gd name="connsiteY113" fmla="*/ 1251699 h 6857999"/>
              <a:gd name="connsiteX114" fmla="*/ 11125165 w 12192000"/>
              <a:gd name="connsiteY114" fmla="*/ 1214216 h 6857999"/>
              <a:gd name="connsiteX115" fmla="*/ 11026997 w 12192000"/>
              <a:gd name="connsiteY115" fmla="*/ 1158886 h 6857999"/>
              <a:gd name="connsiteX116" fmla="*/ 11041276 w 12192000"/>
              <a:gd name="connsiteY116" fmla="*/ 1091061 h 6857999"/>
              <a:gd name="connsiteX117" fmla="*/ 10571853 w 12192000"/>
              <a:gd name="connsiteY117" fmla="*/ 1365930 h 6857999"/>
              <a:gd name="connsiteX118" fmla="*/ 10571853 w 12192000"/>
              <a:gd name="connsiteY118" fmla="*/ 1524783 h 6857999"/>
              <a:gd name="connsiteX119" fmla="*/ 10882423 w 12192000"/>
              <a:gd name="connsiteY119" fmla="*/ 1340942 h 6857999"/>
              <a:gd name="connsiteX120" fmla="*/ 10957387 w 12192000"/>
              <a:gd name="connsiteY120" fmla="*/ 1276687 h 6857999"/>
              <a:gd name="connsiteX121" fmla="*/ 11055555 w 12192000"/>
              <a:gd name="connsiteY121" fmla="*/ 1333802 h 6857999"/>
              <a:gd name="connsiteX122" fmla="*/ 11448227 w 12192000"/>
              <a:gd name="connsiteY122" fmla="*/ 1380209 h 6857999"/>
              <a:gd name="connsiteX123" fmla="*/ 11660627 w 12192000"/>
              <a:gd name="connsiteY123" fmla="*/ 1157101 h 6857999"/>
              <a:gd name="connsiteX124" fmla="*/ 11678476 w 12192000"/>
              <a:gd name="connsiteY124" fmla="*/ 1044654 h 6857999"/>
              <a:gd name="connsiteX125" fmla="*/ 11660627 w 12192000"/>
              <a:gd name="connsiteY125" fmla="*/ 933993 h 6857999"/>
              <a:gd name="connsiteX126" fmla="*/ 11446443 w 12192000"/>
              <a:gd name="connsiteY126" fmla="*/ 714454 h 6857999"/>
              <a:gd name="connsiteX127" fmla="*/ 11309007 w 12192000"/>
              <a:gd name="connsiteY127" fmla="*/ 689466 h 6857999"/>
              <a:gd name="connsiteX128" fmla="*/ 11053770 w 12192000"/>
              <a:gd name="connsiteY128" fmla="*/ 764430 h 6857999"/>
              <a:gd name="connsiteX129" fmla="*/ 10288059 w 12192000"/>
              <a:gd name="connsiteY129" fmla="*/ 1216001 h 6857999"/>
              <a:gd name="connsiteX130" fmla="*/ 10013188 w 12192000"/>
              <a:gd name="connsiteY130" fmla="*/ 1257053 h 6857999"/>
              <a:gd name="connsiteX131" fmla="*/ 9879322 w 12192000"/>
              <a:gd name="connsiteY131" fmla="*/ 1121403 h 6857999"/>
              <a:gd name="connsiteX132" fmla="*/ 9868613 w 12192000"/>
              <a:gd name="connsiteY132" fmla="*/ 1051794 h 6857999"/>
              <a:gd name="connsiteX133" fmla="*/ 9879322 w 12192000"/>
              <a:gd name="connsiteY133" fmla="*/ 982184 h 6857999"/>
              <a:gd name="connsiteX134" fmla="*/ 10011403 w 12192000"/>
              <a:gd name="connsiteY134" fmla="*/ 844749 h 6857999"/>
              <a:gd name="connsiteX135" fmla="*/ 10286274 w 12192000"/>
              <a:gd name="connsiteY135" fmla="*/ 882232 h 6857999"/>
              <a:gd name="connsiteX136" fmla="*/ 10384442 w 12192000"/>
              <a:gd name="connsiteY136" fmla="*/ 937562 h 6857999"/>
              <a:gd name="connsiteX137" fmla="*/ 10370163 w 12192000"/>
              <a:gd name="connsiteY137" fmla="*/ 1000033 h 6857999"/>
              <a:gd name="connsiteX138" fmla="*/ 10993085 w 12192000"/>
              <a:gd name="connsiteY138" fmla="*/ 639490 h 6857999"/>
              <a:gd name="connsiteX139" fmla="*/ 11018073 w 12192000"/>
              <a:gd name="connsiteY139" fmla="*/ 546677 h 6857999"/>
              <a:gd name="connsiteX140" fmla="*/ 10925260 w 12192000"/>
              <a:gd name="connsiteY140" fmla="*/ 521689 h 6857999"/>
              <a:gd name="connsiteX141" fmla="*/ 10705720 w 12192000"/>
              <a:gd name="connsiteY141" fmla="*/ 648414 h 6857999"/>
              <a:gd name="connsiteX142" fmla="*/ 10482610 w 12192000"/>
              <a:gd name="connsiteY142" fmla="*/ 519904 h 6857999"/>
              <a:gd name="connsiteX143" fmla="*/ 10457064 w 12192000"/>
              <a:gd name="connsiteY143" fmla="*/ 511007 h 6857999"/>
              <a:gd name="connsiteX144" fmla="*/ 0 w 12192000"/>
              <a:gd name="connsiteY144" fmla="*/ 0 h 6857999"/>
              <a:gd name="connsiteX145" fmla="*/ 12192000 w 12192000"/>
              <a:gd name="connsiteY145" fmla="*/ 0 h 6857999"/>
              <a:gd name="connsiteX146" fmla="*/ 12192000 w 12192000"/>
              <a:gd name="connsiteY146" fmla="*/ 6857999 h 6857999"/>
              <a:gd name="connsiteX147" fmla="*/ 0 w 12192000"/>
              <a:gd name="connsiteY14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12192000" h="6857999">
                <a:moveTo>
                  <a:pt x="9484276" y="5815885"/>
                </a:moveTo>
                <a:cubicBezTo>
                  <a:pt x="9452258" y="5815885"/>
                  <a:pt x="9427295" y="5820226"/>
                  <a:pt x="9401247" y="5828909"/>
                </a:cubicBezTo>
                <a:cubicBezTo>
                  <a:pt x="9375198" y="5837592"/>
                  <a:pt x="9355119" y="5849531"/>
                  <a:pt x="9336125" y="5864183"/>
                </a:cubicBezTo>
                <a:cubicBezTo>
                  <a:pt x="9317132" y="5879378"/>
                  <a:pt x="9302479" y="5896744"/>
                  <a:pt x="9292168" y="5916823"/>
                </a:cubicBezTo>
                <a:cubicBezTo>
                  <a:pt x="9281858" y="5936902"/>
                  <a:pt x="9276431" y="5957524"/>
                  <a:pt x="9276431" y="5979774"/>
                </a:cubicBezTo>
                <a:cubicBezTo>
                  <a:pt x="9276431" y="6007450"/>
                  <a:pt x="9281858" y="6030243"/>
                  <a:pt x="9292711" y="6048151"/>
                </a:cubicBezTo>
                <a:cubicBezTo>
                  <a:pt x="9304107" y="6065517"/>
                  <a:pt x="9318217" y="6080712"/>
                  <a:pt x="9336125" y="6092108"/>
                </a:cubicBezTo>
                <a:cubicBezTo>
                  <a:pt x="9354034" y="6103504"/>
                  <a:pt x="9371942" y="6112730"/>
                  <a:pt x="9394192" y="6119242"/>
                </a:cubicBezTo>
                <a:cubicBezTo>
                  <a:pt x="9416442" y="6125754"/>
                  <a:pt x="9433807" y="6131181"/>
                  <a:pt x="9456057" y="6135522"/>
                </a:cubicBezTo>
                <a:cubicBezTo>
                  <a:pt x="9472880" y="6138778"/>
                  <a:pt x="9489160" y="6142034"/>
                  <a:pt x="9503813" y="6145290"/>
                </a:cubicBezTo>
                <a:cubicBezTo>
                  <a:pt x="9519008" y="6148546"/>
                  <a:pt x="9532032" y="6152345"/>
                  <a:pt x="9543428" y="6156686"/>
                </a:cubicBezTo>
                <a:cubicBezTo>
                  <a:pt x="9554824" y="6161028"/>
                  <a:pt x="9563507" y="6166455"/>
                  <a:pt x="9570019" y="6172424"/>
                </a:cubicBezTo>
                <a:cubicBezTo>
                  <a:pt x="9576531" y="6178394"/>
                  <a:pt x="9579787" y="6186534"/>
                  <a:pt x="9579787" y="6196302"/>
                </a:cubicBezTo>
                <a:cubicBezTo>
                  <a:pt x="9579787" y="6211497"/>
                  <a:pt x="9572733" y="6225064"/>
                  <a:pt x="9558623" y="6236460"/>
                </a:cubicBezTo>
                <a:cubicBezTo>
                  <a:pt x="9543971" y="6247856"/>
                  <a:pt x="9523349" y="6253283"/>
                  <a:pt x="9496215" y="6253283"/>
                </a:cubicBezTo>
                <a:cubicBezTo>
                  <a:pt x="9439234" y="6253283"/>
                  <a:pt x="9399076" y="6229405"/>
                  <a:pt x="9375741" y="6182192"/>
                </a:cubicBezTo>
                <a:lnTo>
                  <a:pt x="9256352" y="6251112"/>
                </a:lnTo>
                <a:cubicBezTo>
                  <a:pt x="9276431" y="6284216"/>
                  <a:pt x="9303565" y="6310264"/>
                  <a:pt x="9337211" y="6329258"/>
                </a:cubicBezTo>
                <a:cubicBezTo>
                  <a:pt x="9377369" y="6351508"/>
                  <a:pt x="9428380" y="6362904"/>
                  <a:pt x="9491331" y="6362904"/>
                </a:cubicBezTo>
                <a:cubicBezTo>
                  <a:pt x="9529318" y="6362904"/>
                  <a:pt x="9562422" y="6358020"/>
                  <a:pt x="9590098" y="6347166"/>
                </a:cubicBezTo>
                <a:cubicBezTo>
                  <a:pt x="9618317" y="6336855"/>
                  <a:pt x="9641653" y="6323288"/>
                  <a:pt x="9660646" y="6307008"/>
                </a:cubicBezTo>
                <a:cubicBezTo>
                  <a:pt x="9679640" y="6290728"/>
                  <a:pt x="9693207" y="6272277"/>
                  <a:pt x="9702432" y="6251655"/>
                </a:cubicBezTo>
                <a:cubicBezTo>
                  <a:pt x="9711658" y="6231033"/>
                  <a:pt x="9715999" y="6210412"/>
                  <a:pt x="9715999" y="6189790"/>
                </a:cubicBezTo>
                <a:cubicBezTo>
                  <a:pt x="9715999" y="6162113"/>
                  <a:pt x="9710030" y="6138778"/>
                  <a:pt x="9698634" y="6119784"/>
                </a:cubicBezTo>
                <a:cubicBezTo>
                  <a:pt x="9687238" y="6100791"/>
                  <a:pt x="9672043" y="6085596"/>
                  <a:pt x="9653591" y="6073657"/>
                </a:cubicBezTo>
                <a:cubicBezTo>
                  <a:pt x="9635140" y="6061718"/>
                  <a:pt x="9614519" y="6052492"/>
                  <a:pt x="9592269" y="6045980"/>
                </a:cubicBezTo>
                <a:cubicBezTo>
                  <a:pt x="9569477" y="6040011"/>
                  <a:pt x="9547769" y="6034041"/>
                  <a:pt x="9525520" y="6029700"/>
                </a:cubicBezTo>
                <a:cubicBezTo>
                  <a:pt x="9487532" y="6021560"/>
                  <a:pt x="9462569" y="6013962"/>
                  <a:pt x="9441947" y="6006907"/>
                </a:cubicBezTo>
                <a:cubicBezTo>
                  <a:pt x="9421326" y="6000395"/>
                  <a:pt x="9411015" y="5988456"/>
                  <a:pt x="9411015" y="5971633"/>
                </a:cubicBezTo>
                <a:cubicBezTo>
                  <a:pt x="9411015" y="5956981"/>
                  <a:pt x="9417527" y="5944499"/>
                  <a:pt x="9430008" y="5935274"/>
                </a:cubicBezTo>
                <a:cubicBezTo>
                  <a:pt x="9443033" y="5926048"/>
                  <a:pt x="9457685" y="5921164"/>
                  <a:pt x="9484276" y="5921164"/>
                </a:cubicBezTo>
                <a:cubicBezTo>
                  <a:pt x="9509239" y="5921164"/>
                  <a:pt x="9529861" y="5926048"/>
                  <a:pt x="9546141" y="5935817"/>
                </a:cubicBezTo>
                <a:cubicBezTo>
                  <a:pt x="9562422" y="5945585"/>
                  <a:pt x="9576531" y="5959152"/>
                  <a:pt x="9587385" y="5976517"/>
                </a:cubicBezTo>
                <a:lnTo>
                  <a:pt x="9698634" y="5913024"/>
                </a:lnTo>
                <a:cubicBezTo>
                  <a:pt x="9676384" y="5884805"/>
                  <a:pt x="9650335" y="5862555"/>
                  <a:pt x="9620488" y="5845732"/>
                </a:cubicBezTo>
                <a:cubicBezTo>
                  <a:pt x="9585214" y="5825653"/>
                  <a:pt x="9540172" y="5815885"/>
                  <a:pt x="9484276" y="5815885"/>
                </a:cubicBezTo>
                <a:close/>
                <a:moveTo>
                  <a:pt x="10869731" y="5814800"/>
                </a:moveTo>
                <a:cubicBezTo>
                  <a:pt x="10792128" y="5814800"/>
                  <a:pt x="10726464" y="5840848"/>
                  <a:pt x="10673282" y="5893488"/>
                </a:cubicBezTo>
                <a:cubicBezTo>
                  <a:pt x="10621185" y="5946670"/>
                  <a:pt x="10595679" y="6010706"/>
                  <a:pt x="10595679" y="6088852"/>
                </a:cubicBezTo>
                <a:cubicBezTo>
                  <a:pt x="10595679" y="6166997"/>
                  <a:pt x="10621728" y="6231033"/>
                  <a:pt x="10673825" y="6284216"/>
                </a:cubicBezTo>
                <a:cubicBezTo>
                  <a:pt x="10727007" y="6337398"/>
                  <a:pt x="10792128" y="6362904"/>
                  <a:pt x="10870274" y="6362904"/>
                </a:cubicBezTo>
                <a:cubicBezTo>
                  <a:pt x="10971212" y="6362904"/>
                  <a:pt x="11059126" y="6309722"/>
                  <a:pt x="11104711" y="6227777"/>
                </a:cubicBezTo>
                <a:lnTo>
                  <a:pt x="10988578" y="6161571"/>
                </a:lnTo>
                <a:cubicBezTo>
                  <a:pt x="10967956" y="6203899"/>
                  <a:pt x="10922914" y="6229948"/>
                  <a:pt x="10869189" y="6229948"/>
                </a:cubicBezTo>
                <a:cubicBezTo>
                  <a:pt x="10828488" y="6229948"/>
                  <a:pt x="10795385" y="6216381"/>
                  <a:pt x="10769336" y="6190332"/>
                </a:cubicBezTo>
                <a:cubicBezTo>
                  <a:pt x="10743287" y="6163199"/>
                  <a:pt x="10729721" y="6129010"/>
                  <a:pt x="10729721" y="6088852"/>
                </a:cubicBezTo>
                <a:cubicBezTo>
                  <a:pt x="10729721" y="6005822"/>
                  <a:pt x="10788872" y="5946670"/>
                  <a:pt x="10868646" y="5946670"/>
                </a:cubicBezTo>
                <a:cubicBezTo>
                  <a:pt x="10921828" y="5946670"/>
                  <a:pt x="10966328" y="5973804"/>
                  <a:pt x="10986950" y="6016133"/>
                </a:cubicBezTo>
                <a:lnTo>
                  <a:pt x="11101997" y="5948841"/>
                </a:lnTo>
                <a:cubicBezTo>
                  <a:pt x="11059668" y="5866897"/>
                  <a:pt x="10970126" y="5814800"/>
                  <a:pt x="10869731" y="5814800"/>
                </a:cubicBezTo>
                <a:close/>
                <a:moveTo>
                  <a:pt x="10268445" y="5814800"/>
                </a:moveTo>
                <a:cubicBezTo>
                  <a:pt x="10197354" y="5814800"/>
                  <a:pt x="10137117" y="5839763"/>
                  <a:pt x="10088276" y="5888604"/>
                </a:cubicBezTo>
                <a:cubicBezTo>
                  <a:pt x="10039435" y="5937445"/>
                  <a:pt x="10015557" y="5996597"/>
                  <a:pt x="10015557" y="6067687"/>
                </a:cubicBezTo>
                <a:lnTo>
                  <a:pt x="10015557" y="6348252"/>
                </a:lnTo>
                <a:lnTo>
                  <a:pt x="10150141" y="6348252"/>
                </a:lnTo>
                <a:lnTo>
                  <a:pt x="10150141" y="6076913"/>
                </a:lnTo>
                <a:cubicBezTo>
                  <a:pt x="10150141" y="6042181"/>
                  <a:pt x="10161537" y="6003651"/>
                  <a:pt x="10183245" y="5980859"/>
                </a:cubicBezTo>
                <a:cubicBezTo>
                  <a:pt x="10206037" y="5958066"/>
                  <a:pt x="10233714" y="5946670"/>
                  <a:pt x="10267902" y="5946670"/>
                </a:cubicBezTo>
                <a:cubicBezTo>
                  <a:pt x="10302091" y="5946670"/>
                  <a:pt x="10329767" y="5958066"/>
                  <a:pt x="10352560" y="5980859"/>
                </a:cubicBezTo>
                <a:cubicBezTo>
                  <a:pt x="10375352" y="6003651"/>
                  <a:pt x="10386749" y="6041639"/>
                  <a:pt x="10386749" y="6076913"/>
                </a:cubicBezTo>
                <a:lnTo>
                  <a:pt x="10386749" y="6348794"/>
                </a:lnTo>
                <a:lnTo>
                  <a:pt x="10387834" y="6348794"/>
                </a:lnTo>
                <a:lnTo>
                  <a:pt x="10522418" y="6348794"/>
                </a:lnTo>
                <a:lnTo>
                  <a:pt x="10522418" y="6067687"/>
                </a:lnTo>
                <a:cubicBezTo>
                  <a:pt x="10522418" y="5996597"/>
                  <a:pt x="10497455" y="5937445"/>
                  <a:pt x="10448614" y="5888604"/>
                </a:cubicBezTo>
                <a:cubicBezTo>
                  <a:pt x="10399773" y="5839763"/>
                  <a:pt x="10339536" y="5814800"/>
                  <a:pt x="10268445" y="5814800"/>
                </a:cubicBezTo>
                <a:close/>
                <a:moveTo>
                  <a:pt x="9923845" y="5814800"/>
                </a:moveTo>
                <a:lnTo>
                  <a:pt x="9790346" y="5892402"/>
                </a:lnTo>
                <a:lnTo>
                  <a:pt x="9790346" y="6348794"/>
                </a:lnTo>
                <a:lnTo>
                  <a:pt x="9923845" y="6348794"/>
                </a:lnTo>
                <a:close/>
                <a:moveTo>
                  <a:pt x="11309842" y="5593930"/>
                </a:moveTo>
                <a:lnTo>
                  <a:pt x="11175801" y="5670990"/>
                </a:lnTo>
                <a:lnTo>
                  <a:pt x="11175801" y="6348252"/>
                </a:lnTo>
                <a:lnTo>
                  <a:pt x="11310385" y="6348252"/>
                </a:lnTo>
                <a:lnTo>
                  <a:pt x="11310385" y="6076913"/>
                </a:lnTo>
                <a:cubicBezTo>
                  <a:pt x="11310385" y="6042181"/>
                  <a:pt x="11321781" y="6003651"/>
                  <a:pt x="11343489" y="5980859"/>
                </a:cubicBezTo>
                <a:cubicBezTo>
                  <a:pt x="11366281" y="5958066"/>
                  <a:pt x="11393958" y="5946670"/>
                  <a:pt x="11428146" y="5946670"/>
                </a:cubicBezTo>
                <a:cubicBezTo>
                  <a:pt x="11462335" y="5946670"/>
                  <a:pt x="11490011" y="5958066"/>
                  <a:pt x="11512804" y="5980859"/>
                </a:cubicBezTo>
                <a:cubicBezTo>
                  <a:pt x="11535596" y="6003651"/>
                  <a:pt x="11546993" y="6041639"/>
                  <a:pt x="11546993" y="6076913"/>
                </a:cubicBezTo>
                <a:lnTo>
                  <a:pt x="11546993" y="6348252"/>
                </a:lnTo>
                <a:lnTo>
                  <a:pt x="11681576" y="6348252"/>
                </a:lnTo>
                <a:lnTo>
                  <a:pt x="11681576" y="6067687"/>
                </a:lnTo>
                <a:cubicBezTo>
                  <a:pt x="11682662" y="5997139"/>
                  <a:pt x="11657699" y="5937445"/>
                  <a:pt x="11608858" y="5888604"/>
                </a:cubicBezTo>
                <a:cubicBezTo>
                  <a:pt x="11560017" y="5839763"/>
                  <a:pt x="11499780" y="5814800"/>
                  <a:pt x="11428689" y="5814800"/>
                </a:cubicBezTo>
                <a:cubicBezTo>
                  <a:pt x="11384732" y="5814800"/>
                  <a:pt x="11334806" y="5831623"/>
                  <a:pt x="11309842" y="5855500"/>
                </a:cubicBezTo>
                <a:close/>
                <a:moveTo>
                  <a:pt x="2974864" y="534309"/>
                </a:moveTo>
                <a:cubicBezTo>
                  <a:pt x="1621355" y="534309"/>
                  <a:pt x="525306" y="1630357"/>
                  <a:pt x="525306" y="2983867"/>
                </a:cubicBezTo>
                <a:cubicBezTo>
                  <a:pt x="525306" y="4006355"/>
                  <a:pt x="1150568" y="4881723"/>
                  <a:pt x="2040648" y="5249524"/>
                </a:cubicBezTo>
                <a:lnTo>
                  <a:pt x="2036970" y="6334538"/>
                </a:lnTo>
                <a:lnTo>
                  <a:pt x="3923791" y="5242168"/>
                </a:lnTo>
                <a:cubicBezTo>
                  <a:pt x="4806514" y="4870689"/>
                  <a:pt x="5424420" y="3998999"/>
                  <a:pt x="5424420" y="2983867"/>
                </a:cubicBezTo>
                <a:cubicBezTo>
                  <a:pt x="5424420" y="1630357"/>
                  <a:pt x="4328372" y="534309"/>
                  <a:pt x="2974864" y="534309"/>
                </a:cubicBezTo>
                <a:close/>
                <a:moveTo>
                  <a:pt x="10457064" y="511007"/>
                </a:moveTo>
                <a:cubicBezTo>
                  <a:pt x="10430625" y="507744"/>
                  <a:pt x="10403183" y="520796"/>
                  <a:pt x="10389796" y="544892"/>
                </a:cubicBezTo>
                <a:cubicBezTo>
                  <a:pt x="10370163" y="577020"/>
                  <a:pt x="10382657" y="619856"/>
                  <a:pt x="10414785" y="637705"/>
                </a:cubicBezTo>
                <a:lnTo>
                  <a:pt x="10570069" y="726948"/>
                </a:lnTo>
                <a:lnTo>
                  <a:pt x="10534371" y="748367"/>
                </a:lnTo>
                <a:lnTo>
                  <a:pt x="10529016" y="751936"/>
                </a:lnTo>
                <a:cubicBezTo>
                  <a:pt x="10500458" y="769785"/>
                  <a:pt x="10475470" y="791203"/>
                  <a:pt x="10454052" y="816192"/>
                </a:cubicBezTo>
                <a:lnTo>
                  <a:pt x="10355884" y="759076"/>
                </a:lnTo>
                <a:cubicBezTo>
                  <a:pt x="10222018" y="682327"/>
                  <a:pt x="10082798" y="666263"/>
                  <a:pt x="9963211" y="712669"/>
                </a:cubicBezTo>
                <a:cubicBezTo>
                  <a:pt x="9861474" y="753721"/>
                  <a:pt x="9782939" y="835825"/>
                  <a:pt x="9750811" y="935778"/>
                </a:cubicBezTo>
                <a:cubicBezTo>
                  <a:pt x="9738317" y="973260"/>
                  <a:pt x="9732963" y="1010742"/>
                  <a:pt x="9732963" y="1048224"/>
                </a:cubicBezTo>
                <a:cubicBezTo>
                  <a:pt x="9732963" y="1087491"/>
                  <a:pt x="9738317" y="1124973"/>
                  <a:pt x="9750811" y="1160671"/>
                </a:cubicBezTo>
                <a:cubicBezTo>
                  <a:pt x="9784724" y="1260623"/>
                  <a:pt x="9865043" y="1342727"/>
                  <a:pt x="9964996" y="1376639"/>
                </a:cubicBezTo>
                <a:cubicBezTo>
                  <a:pt x="10007833" y="1394488"/>
                  <a:pt x="10054240" y="1401627"/>
                  <a:pt x="10102432" y="1401627"/>
                </a:cubicBezTo>
                <a:cubicBezTo>
                  <a:pt x="10186321" y="1401627"/>
                  <a:pt x="10273780" y="1376639"/>
                  <a:pt x="10357669" y="1326663"/>
                </a:cubicBezTo>
                <a:lnTo>
                  <a:pt x="10359453" y="1326663"/>
                </a:lnTo>
                <a:lnTo>
                  <a:pt x="11123381" y="880447"/>
                </a:lnTo>
                <a:cubicBezTo>
                  <a:pt x="11248322" y="807267"/>
                  <a:pt x="11341135" y="817976"/>
                  <a:pt x="11398251" y="839395"/>
                </a:cubicBezTo>
                <a:cubicBezTo>
                  <a:pt x="11462507" y="864383"/>
                  <a:pt x="11512483" y="914359"/>
                  <a:pt x="11532117" y="975045"/>
                </a:cubicBezTo>
                <a:cubicBezTo>
                  <a:pt x="11539256" y="998248"/>
                  <a:pt x="11542826" y="1021451"/>
                  <a:pt x="11542826" y="1044654"/>
                </a:cubicBezTo>
                <a:cubicBezTo>
                  <a:pt x="11542826" y="1067858"/>
                  <a:pt x="11539256" y="1091061"/>
                  <a:pt x="11532117" y="1114264"/>
                </a:cubicBezTo>
                <a:cubicBezTo>
                  <a:pt x="11512483" y="1176734"/>
                  <a:pt x="11462507" y="1226711"/>
                  <a:pt x="11400036" y="1251699"/>
                </a:cubicBezTo>
                <a:cubicBezTo>
                  <a:pt x="11344705" y="1274902"/>
                  <a:pt x="11250107" y="1285611"/>
                  <a:pt x="11125165" y="1214216"/>
                </a:cubicBezTo>
                <a:lnTo>
                  <a:pt x="11026997" y="1158886"/>
                </a:lnTo>
                <a:cubicBezTo>
                  <a:pt x="11034137" y="1137467"/>
                  <a:pt x="11037707" y="1114264"/>
                  <a:pt x="11041276" y="1091061"/>
                </a:cubicBezTo>
                <a:lnTo>
                  <a:pt x="10571853" y="1365930"/>
                </a:lnTo>
                <a:lnTo>
                  <a:pt x="10571853" y="1524783"/>
                </a:lnTo>
                <a:lnTo>
                  <a:pt x="10882423" y="1340942"/>
                </a:lnTo>
                <a:cubicBezTo>
                  <a:pt x="10910980" y="1323093"/>
                  <a:pt x="10935969" y="1301675"/>
                  <a:pt x="10957387" y="1276687"/>
                </a:cubicBezTo>
                <a:lnTo>
                  <a:pt x="11055555" y="1333802"/>
                </a:lnTo>
                <a:cubicBezTo>
                  <a:pt x="11189421" y="1410552"/>
                  <a:pt x="11328641" y="1426615"/>
                  <a:pt x="11448227" y="1380209"/>
                </a:cubicBezTo>
                <a:cubicBezTo>
                  <a:pt x="11549965" y="1339157"/>
                  <a:pt x="11628500" y="1257053"/>
                  <a:pt x="11660627" y="1157101"/>
                </a:cubicBezTo>
                <a:cubicBezTo>
                  <a:pt x="11673122" y="1119619"/>
                  <a:pt x="11678476" y="1082136"/>
                  <a:pt x="11678476" y="1044654"/>
                </a:cubicBezTo>
                <a:cubicBezTo>
                  <a:pt x="11678476" y="1007172"/>
                  <a:pt x="11673122" y="969690"/>
                  <a:pt x="11660627" y="933993"/>
                </a:cubicBezTo>
                <a:cubicBezTo>
                  <a:pt x="11628500" y="834040"/>
                  <a:pt x="11548180" y="751936"/>
                  <a:pt x="11446443" y="714454"/>
                </a:cubicBezTo>
                <a:cubicBezTo>
                  <a:pt x="11403606" y="696606"/>
                  <a:pt x="11357199" y="689466"/>
                  <a:pt x="11309007" y="689466"/>
                </a:cubicBezTo>
                <a:cubicBezTo>
                  <a:pt x="11225118" y="689466"/>
                  <a:pt x="11137659" y="714454"/>
                  <a:pt x="11053770" y="764430"/>
                </a:cubicBezTo>
                <a:lnTo>
                  <a:pt x="10288059" y="1216001"/>
                </a:lnTo>
                <a:cubicBezTo>
                  <a:pt x="10163117" y="1289181"/>
                  <a:pt x="10070304" y="1278472"/>
                  <a:pt x="10013188" y="1257053"/>
                </a:cubicBezTo>
                <a:cubicBezTo>
                  <a:pt x="9948932" y="1232065"/>
                  <a:pt x="9898956" y="1182089"/>
                  <a:pt x="9879322" y="1121403"/>
                </a:cubicBezTo>
                <a:cubicBezTo>
                  <a:pt x="9872183" y="1098200"/>
                  <a:pt x="9868613" y="1074997"/>
                  <a:pt x="9868613" y="1051794"/>
                </a:cubicBezTo>
                <a:cubicBezTo>
                  <a:pt x="9868613" y="1028591"/>
                  <a:pt x="9872183" y="1005387"/>
                  <a:pt x="9879322" y="982184"/>
                </a:cubicBezTo>
                <a:cubicBezTo>
                  <a:pt x="9898956" y="919714"/>
                  <a:pt x="9948932" y="869737"/>
                  <a:pt x="10011403" y="844749"/>
                </a:cubicBezTo>
                <a:cubicBezTo>
                  <a:pt x="10066734" y="821546"/>
                  <a:pt x="10161332" y="810837"/>
                  <a:pt x="10286274" y="882232"/>
                </a:cubicBezTo>
                <a:lnTo>
                  <a:pt x="10384442" y="937562"/>
                </a:lnTo>
                <a:cubicBezTo>
                  <a:pt x="10377302" y="957196"/>
                  <a:pt x="10373732" y="978614"/>
                  <a:pt x="10370163" y="1000033"/>
                </a:cubicBezTo>
                <a:lnTo>
                  <a:pt x="10993085" y="639490"/>
                </a:lnTo>
                <a:cubicBezTo>
                  <a:pt x="11026997" y="621641"/>
                  <a:pt x="11037707" y="578804"/>
                  <a:pt x="11018073" y="546677"/>
                </a:cubicBezTo>
                <a:cubicBezTo>
                  <a:pt x="11000224" y="512764"/>
                  <a:pt x="10957387" y="502055"/>
                  <a:pt x="10925260" y="521689"/>
                </a:cubicBezTo>
                <a:lnTo>
                  <a:pt x="10705720" y="648414"/>
                </a:lnTo>
                <a:lnTo>
                  <a:pt x="10482610" y="519904"/>
                </a:lnTo>
                <a:cubicBezTo>
                  <a:pt x="10474578" y="514996"/>
                  <a:pt x="10465877" y="512095"/>
                  <a:pt x="10457064" y="511007"/>
                </a:cubicBezTo>
                <a:close/>
                <a:moveTo>
                  <a:pt x="0" y="0"/>
                </a:moveTo>
                <a:lnTo>
                  <a:pt x="12192000" y="0"/>
                </a:lnTo>
                <a:lnTo>
                  <a:pt x="12192000" y="6857999"/>
                </a:lnTo>
                <a:lnTo>
                  <a:pt x="0" y="6857999"/>
                </a:lnTo>
                <a:close/>
              </a:path>
            </a:pathLst>
          </a:custGeom>
          <a:solidFill>
            <a:schemeClr val="bg1">
              <a:lumMod val="95000"/>
            </a:schemeClr>
          </a:solidFill>
        </p:spPr>
        <p:txBody>
          <a:bodyPr wrap="square" lIns="5616000" rIns="0" anchor="ctr">
            <a:noAutofit/>
          </a:bodyPr>
          <a:lstStyle>
            <a:lvl1pPr algn="ctr">
              <a:defRPr/>
            </a:lvl1pPr>
          </a:lstStyle>
          <a:p>
            <a:endParaRPr lang="en-GB"/>
          </a:p>
        </p:txBody>
      </p:sp>
      <p:sp>
        <p:nvSpPr>
          <p:cNvPr id="26" name="Text Placeholder 11">
            <a:extLst>
              <a:ext uri="{FF2B5EF4-FFF2-40B4-BE49-F238E27FC236}">
                <a16:creationId xmlns:a16="http://schemas.microsoft.com/office/drawing/2014/main" id="{230B4368-3D4C-46D6-9A39-3E4280943F06}"/>
              </a:ext>
            </a:extLst>
          </p:cNvPr>
          <p:cNvSpPr>
            <a:spLocks noGrp="1"/>
          </p:cNvSpPr>
          <p:nvPr>
            <p:ph type="body" sz="quarter" idx="11" hasCustomPrompt="1"/>
          </p:nvPr>
        </p:nvSpPr>
        <p:spPr>
          <a:xfrm>
            <a:off x="990600" y="1527726"/>
            <a:ext cx="3881438" cy="2917274"/>
          </a:xfrm>
        </p:spPr>
        <p:txBody>
          <a:bodyPr anchor="ctr">
            <a:noAutofit/>
          </a:bodyPr>
          <a:lstStyle>
            <a:lvl1pPr algn="ctr">
              <a:defRPr sz="2800">
                <a:solidFill>
                  <a:schemeClr val="bg1"/>
                </a:solidFill>
                <a:latin typeface="+mn-lt"/>
              </a:defRPr>
            </a:lvl1pPr>
          </a:lstStyle>
          <a:p>
            <a:pPr lvl="0"/>
            <a:r>
              <a:rPr lang="en-US"/>
              <a:t>“Insert quote here”</a:t>
            </a:r>
          </a:p>
        </p:txBody>
      </p:sp>
      <p:sp>
        <p:nvSpPr>
          <p:cNvPr id="6" name="Footer Placeholder 3">
            <a:extLst>
              <a:ext uri="{FF2B5EF4-FFF2-40B4-BE49-F238E27FC236}">
                <a16:creationId xmlns:a16="http://schemas.microsoft.com/office/drawing/2014/main" id="{99B92DC0-A450-4ACE-A390-1E14F1D32A4B}"/>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dirty="0"/>
              <a:t>Copyright© 2018 Sinch. All rights reserved. NDA Confidential.</a:t>
            </a:r>
          </a:p>
        </p:txBody>
      </p:sp>
      <p:sp>
        <p:nvSpPr>
          <p:cNvPr id="7" name="Slide Number Placeholder 4">
            <a:extLst>
              <a:ext uri="{FF2B5EF4-FFF2-40B4-BE49-F238E27FC236}">
                <a16:creationId xmlns:a16="http://schemas.microsoft.com/office/drawing/2014/main" id="{0FEA04DF-EA6B-41E7-A5C6-247F5C971D06}"/>
              </a:ext>
            </a:extLst>
          </p:cNvPr>
          <p:cNvSpPr>
            <a:spLocks noGrp="1"/>
          </p:cNvSpPr>
          <p:nvPr>
            <p:ph type="sldNum" sz="quarter" idx="14"/>
          </p:nvPr>
        </p:nvSpPr>
        <p:spPr>
          <a:xfrm>
            <a:off x="11325225" y="6491092"/>
            <a:ext cx="350838" cy="138499"/>
          </a:xfrm>
        </p:spPr>
        <p:txBody>
          <a:bodyPr/>
          <a:lstStyle>
            <a:lvl1pPr>
              <a:defRPr>
                <a:solidFill>
                  <a:schemeClr val="bg1"/>
                </a:solidFill>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301129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 Laptop">
    <p:spTree>
      <p:nvGrpSpPr>
        <p:cNvPr id="1" name=""/>
        <p:cNvGrpSpPr/>
        <p:nvPr/>
      </p:nvGrpSpPr>
      <p:grpSpPr>
        <a:xfrm>
          <a:off x="0" y="0"/>
          <a:ext cx="0" cy="0"/>
          <a:chOff x="0" y="0"/>
          <a:chExt cx="0" cy="0"/>
        </a:xfrm>
      </p:grpSpPr>
      <p:sp>
        <p:nvSpPr>
          <p:cNvPr id="11" name="Graphic 5">
            <a:extLst>
              <a:ext uri="{FF2B5EF4-FFF2-40B4-BE49-F238E27FC236}">
                <a16:creationId xmlns:a16="http://schemas.microsoft.com/office/drawing/2014/main" id="{3E36D2AE-3B90-4BB8-97B4-03713CA3A100}"/>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73530160-7024-4E49-9628-706AE49B7476}"/>
              </a:ext>
            </a:extLst>
          </p:cNvPr>
          <p:cNvSpPr>
            <a:spLocks noGrp="1"/>
          </p:cNvSpPr>
          <p:nvPr>
            <p:ph type="title" hasCustomPrompt="1"/>
          </p:nvPr>
        </p:nvSpPr>
        <p:spPr/>
        <p:txBody>
          <a:bodyPr/>
          <a:lstStyle>
            <a:lvl1pPr>
              <a:defRPr/>
            </a:lvl1pPr>
          </a:lstStyle>
          <a:p>
            <a:r>
              <a:rPr lang="en-GB"/>
              <a:t>Click to edit Master title style</a:t>
            </a:r>
            <a:br>
              <a:rPr lang="en-GB"/>
            </a:br>
            <a:r>
              <a:rPr lang="en-GB"/>
              <a:t>Title can span up to 2 lines</a:t>
            </a:r>
          </a:p>
        </p:txBody>
      </p:sp>
      <p:sp>
        <p:nvSpPr>
          <p:cNvPr id="3" name="Footer Placeholder 2">
            <a:extLst>
              <a:ext uri="{FF2B5EF4-FFF2-40B4-BE49-F238E27FC236}">
                <a16:creationId xmlns:a16="http://schemas.microsoft.com/office/drawing/2014/main" id="{A4299210-4110-4BED-AFF1-3B025A4B2564}"/>
              </a:ext>
            </a:extLst>
          </p:cNvPr>
          <p:cNvSpPr>
            <a:spLocks noGrp="1"/>
          </p:cNvSpPr>
          <p:nvPr>
            <p:ph type="ftr" sz="quarter" idx="10"/>
          </p:nvPr>
        </p:nvSpPr>
        <p:spPr/>
        <p:txBody>
          <a:bodyPr/>
          <a:lstStyle/>
          <a:p>
            <a:r>
              <a:rPr lang="en-GB" dirty="0"/>
              <a:t>Copyright© 2018 Sinch. All rights reserved. NDA Confidential.</a:t>
            </a:r>
          </a:p>
        </p:txBody>
      </p:sp>
      <p:sp>
        <p:nvSpPr>
          <p:cNvPr id="4" name="Slide Number Placeholder 3">
            <a:extLst>
              <a:ext uri="{FF2B5EF4-FFF2-40B4-BE49-F238E27FC236}">
                <a16:creationId xmlns:a16="http://schemas.microsoft.com/office/drawing/2014/main" id="{114F4A26-F922-4646-BAD5-738422AD5B9F}"/>
              </a:ext>
            </a:extLst>
          </p:cNvPr>
          <p:cNvSpPr>
            <a:spLocks noGrp="1"/>
          </p:cNvSpPr>
          <p:nvPr>
            <p:ph type="sldNum" sz="quarter" idx="11"/>
          </p:nvPr>
        </p:nvSpPr>
        <p:spPr/>
        <p:txBody>
          <a:bodyPr/>
          <a:lstStyle/>
          <a:p>
            <a:fld id="{7B5B176D-AD98-464F-9F48-2D39BCB07DB2}" type="slidenum">
              <a:rPr lang="en-GB" smtClean="0"/>
              <a:pPr/>
              <a:t>‹#›</a:t>
            </a:fld>
            <a:endParaRPr lang="en-GB"/>
          </a:p>
        </p:txBody>
      </p:sp>
      <p:pic>
        <p:nvPicPr>
          <p:cNvPr id="5" name="Picture 4">
            <a:extLst>
              <a:ext uri="{FF2B5EF4-FFF2-40B4-BE49-F238E27FC236}">
                <a16:creationId xmlns:a16="http://schemas.microsoft.com/office/drawing/2014/main" id="{0AA1BD59-29FB-4AE8-90C8-6B8C6C24B3F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62820" y="1016486"/>
            <a:ext cx="8866360" cy="5814744"/>
          </a:xfrm>
          <a:prstGeom prst="rect">
            <a:avLst/>
          </a:prstGeom>
        </p:spPr>
      </p:pic>
      <p:sp>
        <p:nvSpPr>
          <p:cNvPr id="6" name="Picture Placeholder 16">
            <a:extLst>
              <a:ext uri="{FF2B5EF4-FFF2-40B4-BE49-F238E27FC236}">
                <a16:creationId xmlns:a16="http://schemas.microsoft.com/office/drawing/2014/main" id="{4A11956A-29C7-46CF-B160-20B4E28DBC2F}"/>
              </a:ext>
            </a:extLst>
          </p:cNvPr>
          <p:cNvSpPr>
            <a:spLocks noGrp="1"/>
          </p:cNvSpPr>
          <p:nvPr>
            <p:ph type="pic" sz="quarter" idx="12"/>
          </p:nvPr>
        </p:nvSpPr>
        <p:spPr>
          <a:xfrm>
            <a:off x="2972352" y="1896012"/>
            <a:ext cx="6256092" cy="3927570"/>
          </a:xfrm>
          <a:prstGeom prst="rect">
            <a:avLst/>
          </a:prstGeom>
          <a:solidFill>
            <a:schemeClr val="bg1">
              <a:lumMod val="95000"/>
            </a:schemeClr>
          </a:solidFill>
        </p:spPr>
        <p:txBody>
          <a:bodyPr vert="horz" wrap="square" lIns="0" tIns="0" rIns="0" bIns="792000" rtlCol="0" anchor="ctr">
            <a:noAutofit/>
          </a:bodyPr>
          <a:lstStyle>
            <a:lvl1pPr algn="ctr">
              <a:defRPr lang="en-GB" dirty="0"/>
            </a:lvl1pPr>
          </a:lstStyle>
          <a:p>
            <a:pPr lvl="0" algn="ctr"/>
            <a:endParaRPr lang="en-GB"/>
          </a:p>
        </p:txBody>
      </p:sp>
    </p:spTree>
    <p:extLst>
      <p:ext uri="{BB962C8B-B14F-4D97-AF65-F5344CB8AC3E}">
        <p14:creationId xmlns:p14="http://schemas.microsoft.com/office/powerpoint/2010/main" val="89967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 iPad Landscape">
    <p:spTree>
      <p:nvGrpSpPr>
        <p:cNvPr id="1" name=""/>
        <p:cNvGrpSpPr/>
        <p:nvPr/>
      </p:nvGrpSpPr>
      <p:grpSpPr>
        <a:xfrm>
          <a:off x="0" y="0"/>
          <a:ext cx="0" cy="0"/>
          <a:chOff x="0" y="0"/>
          <a:chExt cx="0" cy="0"/>
        </a:xfrm>
      </p:grpSpPr>
      <p:sp>
        <p:nvSpPr>
          <p:cNvPr id="11" name="Graphic 5">
            <a:extLst>
              <a:ext uri="{FF2B5EF4-FFF2-40B4-BE49-F238E27FC236}">
                <a16:creationId xmlns:a16="http://schemas.microsoft.com/office/drawing/2014/main" id="{5BA918F8-9023-4C05-8F9F-FD570B0D2241}"/>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73530160-7024-4E49-9628-706AE49B7476}"/>
              </a:ext>
            </a:extLst>
          </p:cNvPr>
          <p:cNvSpPr>
            <a:spLocks noGrp="1"/>
          </p:cNvSpPr>
          <p:nvPr>
            <p:ph type="title" hasCustomPrompt="1"/>
          </p:nvPr>
        </p:nvSpPr>
        <p:spPr/>
        <p:txBody>
          <a:bodyPr/>
          <a:lstStyle>
            <a:lvl1pPr>
              <a:defRPr/>
            </a:lvl1pPr>
          </a:lstStyle>
          <a:p>
            <a:r>
              <a:rPr lang="en-GB"/>
              <a:t>Click to edit Master title style</a:t>
            </a:r>
            <a:br>
              <a:rPr lang="en-GB"/>
            </a:br>
            <a:r>
              <a:rPr lang="en-GB"/>
              <a:t>Title can span up to 2 lines</a:t>
            </a:r>
          </a:p>
        </p:txBody>
      </p:sp>
      <p:sp>
        <p:nvSpPr>
          <p:cNvPr id="3" name="Footer Placeholder 2">
            <a:extLst>
              <a:ext uri="{FF2B5EF4-FFF2-40B4-BE49-F238E27FC236}">
                <a16:creationId xmlns:a16="http://schemas.microsoft.com/office/drawing/2014/main" id="{A4299210-4110-4BED-AFF1-3B025A4B2564}"/>
              </a:ext>
            </a:extLst>
          </p:cNvPr>
          <p:cNvSpPr>
            <a:spLocks noGrp="1"/>
          </p:cNvSpPr>
          <p:nvPr>
            <p:ph type="ftr" sz="quarter" idx="10"/>
          </p:nvPr>
        </p:nvSpPr>
        <p:spPr/>
        <p:txBody>
          <a:bodyPr/>
          <a:lstStyle/>
          <a:p>
            <a:r>
              <a:rPr lang="en-GB" dirty="0"/>
              <a:t>Copyright© 2018 Sinch. All rights reserved. NDA Confidential.</a:t>
            </a:r>
          </a:p>
        </p:txBody>
      </p:sp>
      <p:sp>
        <p:nvSpPr>
          <p:cNvPr id="4" name="Slide Number Placeholder 3">
            <a:extLst>
              <a:ext uri="{FF2B5EF4-FFF2-40B4-BE49-F238E27FC236}">
                <a16:creationId xmlns:a16="http://schemas.microsoft.com/office/drawing/2014/main" id="{114F4A26-F922-4646-BAD5-738422AD5B9F}"/>
              </a:ext>
            </a:extLst>
          </p:cNvPr>
          <p:cNvSpPr>
            <a:spLocks noGrp="1"/>
          </p:cNvSpPr>
          <p:nvPr>
            <p:ph type="sldNum" sz="quarter" idx="11"/>
          </p:nvPr>
        </p:nvSpPr>
        <p:spPr/>
        <p:txBody>
          <a:bodyPr/>
          <a:lstStyle/>
          <a:p>
            <a:fld id="{7B5B176D-AD98-464F-9F48-2D39BCB07DB2}" type="slidenum">
              <a:rPr lang="en-GB" smtClean="0"/>
              <a:pPr/>
              <a:t>‹#›</a:t>
            </a:fld>
            <a:endParaRPr lang="en-GB"/>
          </a:p>
        </p:txBody>
      </p:sp>
      <p:grpSp>
        <p:nvGrpSpPr>
          <p:cNvPr id="7" name="Group 6">
            <a:extLst>
              <a:ext uri="{FF2B5EF4-FFF2-40B4-BE49-F238E27FC236}">
                <a16:creationId xmlns:a16="http://schemas.microsoft.com/office/drawing/2014/main" id="{A5B39F85-E29C-4A83-9E03-B16A5C0C3AC1}"/>
              </a:ext>
            </a:extLst>
          </p:cNvPr>
          <p:cNvGrpSpPr/>
          <p:nvPr userDrawn="1"/>
        </p:nvGrpSpPr>
        <p:grpSpPr>
          <a:xfrm>
            <a:off x="2563351" y="860078"/>
            <a:ext cx="7324608" cy="6192232"/>
            <a:chOff x="4079874" y="0"/>
            <a:chExt cx="8112125" cy="6858000"/>
          </a:xfrm>
        </p:grpSpPr>
        <p:pic>
          <p:nvPicPr>
            <p:cNvPr id="8" name="Picture 7">
              <a:extLst>
                <a:ext uri="{FF2B5EF4-FFF2-40B4-BE49-F238E27FC236}">
                  <a16:creationId xmlns:a16="http://schemas.microsoft.com/office/drawing/2014/main" id="{206619AE-0215-44FE-9E0D-EFB9DDCAFBE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79874" y="0"/>
              <a:ext cx="8112125" cy="6858000"/>
            </a:xfrm>
            <a:prstGeom prst="rect">
              <a:avLst/>
            </a:prstGeom>
          </p:spPr>
        </p:pic>
        <p:sp>
          <p:nvSpPr>
            <p:cNvPr id="9" name="Rectangle 8">
              <a:extLst>
                <a:ext uri="{FF2B5EF4-FFF2-40B4-BE49-F238E27FC236}">
                  <a16:creationId xmlns:a16="http://schemas.microsoft.com/office/drawing/2014/main" id="{8513204B-0AA2-437B-81D5-0FE3C2E63D40}"/>
                </a:ext>
              </a:extLst>
            </p:cNvPr>
            <p:cNvSpPr/>
            <p:nvPr userDrawn="1"/>
          </p:nvSpPr>
          <p:spPr>
            <a:xfrm rot="16200000">
              <a:off x="5645671" y="141478"/>
              <a:ext cx="4726534" cy="659768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Picture Placeholder 16">
            <a:extLst>
              <a:ext uri="{FF2B5EF4-FFF2-40B4-BE49-F238E27FC236}">
                <a16:creationId xmlns:a16="http://schemas.microsoft.com/office/drawing/2014/main" id="{B12F533F-92EE-4151-A55D-F5EB2C5663FB}"/>
              </a:ext>
            </a:extLst>
          </p:cNvPr>
          <p:cNvSpPr>
            <a:spLocks noGrp="1"/>
          </p:cNvSpPr>
          <p:nvPr>
            <p:ph type="pic" sz="quarter" idx="13"/>
          </p:nvPr>
        </p:nvSpPr>
        <p:spPr>
          <a:xfrm>
            <a:off x="3138709" y="1878815"/>
            <a:ext cx="5919894" cy="4131738"/>
          </a:xfrm>
          <a:prstGeom prst="roundRect">
            <a:avLst>
              <a:gd name="adj" fmla="val 1815"/>
            </a:avLst>
          </a:pr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a:p>
        </p:txBody>
      </p:sp>
    </p:spTree>
    <p:extLst>
      <p:ext uri="{BB962C8B-B14F-4D97-AF65-F5344CB8AC3E}">
        <p14:creationId xmlns:p14="http://schemas.microsoft.com/office/powerpoint/2010/main" val="205737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 iPhone Landscape">
    <p:spTree>
      <p:nvGrpSpPr>
        <p:cNvPr id="1" name=""/>
        <p:cNvGrpSpPr/>
        <p:nvPr/>
      </p:nvGrpSpPr>
      <p:grpSpPr>
        <a:xfrm>
          <a:off x="0" y="0"/>
          <a:ext cx="0" cy="0"/>
          <a:chOff x="0" y="0"/>
          <a:chExt cx="0" cy="0"/>
        </a:xfrm>
      </p:grpSpPr>
      <p:sp>
        <p:nvSpPr>
          <p:cNvPr id="15" name="Graphic 5">
            <a:extLst>
              <a:ext uri="{FF2B5EF4-FFF2-40B4-BE49-F238E27FC236}">
                <a16:creationId xmlns:a16="http://schemas.microsoft.com/office/drawing/2014/main" id="{65455CCB-E006-4F7D-9AD8-FD71D9232BD8}"/>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73530160-7024-4E49-9628-706AE49B7476}"/>
              </a:ext>
            </a:extLst>
          </p:cNvPr>
          <p:cNvSpPr>
            <a:spLocks noGrp="1"/>
          </p:cNvSpPr>
          <p:nvPr>
            <p:ph type="title" hasCustomPrompt="1"/>
          </p:nvPr>
        </p:nvSpPr>
        <p:spPr/>
        <p:txBody>
          <a:bodyPr/>
          <a:lstStyle>
            <a:lvl1pPr>
              <a:defRPr/>
            </a:lvl1pPr>
          </a:lstStyle>
          <a:p>
            <a:r>
              <a:rPr lang="en-GB"/>
              <a:t>Click to edit Master title style</a:t>
            </a:r>
            <a:br>
              <a:rPr lang="en-GB"/>
            </a:br>
            <a:r>
              <a:rPr lang="en-GB"/>
              <a:t>Title can span up to 2 lines</a:t>
            </a:r>
          </a:p>
        </p:txBody>
      </p:sp>
      <p:sp>
        <p:nvSpPr>
          <p:cNvPr id="3" name="Footer Placeholder 2">
            <a:extLst>
              <a:ext uri="{FF2B5EF4-FFF2-40B4-BE49-F238E27FC236}">
                <a16:creationId xmlns:a16="http://schemas.microsoft.com/office/drawing/2014/main" id="{A4299210-4110-4BED-AFF1-3B025A4B2564}"/>
              </a:ext>
            </a:extLst>
          </p:cNvPr>
          <p:cNvSpPr>
            <a:spLocks noGrp="1"/>
          </p:cNvSpPr>
          <p:nvPr>
            <p:ph type="ftr" sz="quarter" idx="10"/>
          </p:nvPr>
        </p:nvSpPr>
        <p:spPr/>
        <p:txBody>
          <a:bodyPr/>
          <a:lstStyle/>
          <a:p>
            <a:r>
              <a:rPr lang="en-GB" dirty="0"/>
              <a:t>Copyright© 2018 Sinch. All rights reserved. NDA Confidential.</a:t>
            </a:r>
          </a:p>
        </p:txBody>
      </p:sp>
      <p:sp>
        <p:nvSpPr>
          <p:cNvPr id="4" name="Slide Number Placeholder 3">
            <a:extLst>
              <a:ext uri="{FF2B5EF4-FFF2-40B4-BE49-F238E27FC236}">
                <a16:creationId xmlns:a16="http://schemas.microsoft.com/office/drawing/2014/main" id="{114F4A26-F922-4646-BAD5-738422AD5B9F}"/>
              </a:ext>
            </a:extLst>
          </p:cNvPr>
          <p:cNvSpPr>
            <a:spLocks noGrp="1"/>
          </p:cNvSpPr>
          <p:nvPr>
            <p:ph type="sldNum" sz="quarter" idx="11"/>
          </p:nvPr>
        </p:nvSpPr>
        <p:spPr/>
        <p:txBody>
          <a:bodyPr/>
          <a:lstStyle/>
          <a:p>
            <a:fld id="{7B5B176D-AD98-464F-9F48-2D39BCB07DB2}" type="slidenum">
              <a:rPr lang="en-GB" smtClean="0"/>
              <a:pPr/>
              <a:t>‹#›</a:t>
            </a:fld>
            <a:endParaRPr lang="en-GB"/>
          </a:p>
        </p:txBody>
      </p:sp>
      <p:pic>
        <p:nvPicPr>
          <p:cNvPr id="13" name="Picture 12">
            <a:extLst>
              <a:ext uri="{FF2B5EF4-FFF2-40B4-BE49-F238E27FC236}">
                <a16:creationId xmlns:a16="http://schemas.microsoft.com/office/drawing/2014/main" id="{6108D016-76BE-4F6B-809D-EAA5F93B70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2876500" y="-313203"/>
            <a:ext cx="6060832" cy="8556468"/>
          </a:xfrm>
          <a:prstGeom prst="rect">
            <a:avLst/>
          </a:prstGeom>
        </p:spPr>
      </p:pic>
      <p:sp>
        <p:nvSpPr>
          <p:cNvPr id="14" name="Picture Placeholder 7">
            <a:extLst>
              <a:ext uri="{FF2B5EF4-FFF2-40B4-BE49-F238E27FC236}">
                <a16:creationId xmlns:a16="http://schemas.microsoft.com/office/drawing/2014/main" id="{24B0313A-4A48-4DD7-A43D-47084D0C733A}"/>
              </a:ext>
            </a:extLst>
          </p:cNvPr>
          <p:cNvSpPr>
            <a:spLocks noGrp="1"/>
          </p:cNvSpPr>
          <p:nvPr>
            <p:ph type="pic" sz="quarter" idx="12"/>
          </p:nvPr>
        </p:nvSpPr>
        <p:spPr>
          <a:xfrm>
            <a:off x="2638323" y="2381489"/>
            <a:ext cx="6851118" cy="3167084"/>
          </a:xfrm>
          <a:custGeom>
            <a:avLst/>
            <a:gdLst>
              <a:gd name="connsiteX0" fmla="*/ 270671 w 5491163"/>
              <a:gd name="connsiteY0" fmla="*/ 0 h 2538413"/>
              <a:gd name="connsiteX1" fmla="*/ 5220492 w 5491163"/>
              <a:gd name="connsiteY1" fmla="*/ 0 h 2538413"/>
              <a:gd name="connsiteX2" fmla="*/ 5491163 w 5491163"/>
              <a:gd name="connsiteY2" fmla="*/ 270671 h 2538413"/>
              <a:gd name="connsiteX3" fmla="*/ 5491163 w 5491163"/>
              <a:gd name="connsiteY3" fmla="*/ 560784 h 2538413"/>
              <a:gd name="connsiteX4" fmla="*/ 5448595 w 5491163"/>
              <a:gd name="connsiteY4" fmla="*/ 560784 h 2538413"/>
              <a:gd name="connsiteX5" fmla="*/ 5286374 w 5491163"/>
              <a:gd name="connsiteY5" fmla="*/ 723005 h 2538413"/>
              <a:gd name="connsiteX6" fmla="*/ 5286374 w 5491163"/>
              <a:gd name="connsiteY6" fmla="*/ 1817788 h 2538413"/>
              <a:gd name="connsiteX7" fmla="*/ 5448595 w 5491163"/>
              <a:gd name="connsiteY7" fmla="*/ 1980009 h 2538413"/>
              <a:gd name="connsiteX8" fmla="*/ 5491163 w 5491163"/>
              <a:gd name="connsiteY8" fmla="*/ 1980009 h 2538413"/>
              <a:gd name="connsiteX9" fmla="*/ 5491163 w 5491163"/>
              <a:gd name="connsiteY9" fmla="*/ 2267742 h 2538413"/>
              <a:gd name="connsiteX10" fmla="*/ 5220492 w 5491163"/>
              <a:gd name="connsiteY10" fmla="*/ 2538413 h 2538413"/>
              <a:gd name="connsiteX11" fmla="*/ 270671 w 5491163"/>
              <a:gd name="connsiteY11" fmla="*/ 2538413 h 2538413"/>
              <a:gd name="connsiteX12" fmla="*/ 0 w 5491163"/>
              <a:gd name="connsiteY12" fmla="*/ 2267742 h 2538413"/>
              <a:gd name="connsiteX13" fmla="*/ 0 w 5491163"/>
              <a:gd name="connsiteY13" fmla="*/ 270671 h 2538413"/>
              <a:gd name="connsiteX14" fmla="*/ 270671 w 5491163"/>
              <a:gd name="connsiteY14" fmla="*/ 0 h 253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91163" h="2538413">
                <a:moveTo>
                  <a:pt x="270671" y="0"/>
                </a:moveTo>
                <a:lnTo>
                  <a:pt x="5220492" y="0"/>
                </a:lnTo>
                <a:cubicBezTo>
                  <a:pt x="5369979" y="0"/>
                  <a:pt x="5491163" y="121184"/>
                  <a:pt x="5491163" y="270671"/>
                </a:cubicBezTo>
                <a:lnTo>
                  <a:pt x="5491163" y="560784"/>
                </a:lnTo>
                <a:lnTo>
                  <a:pt x="5448595" y="560784"/>
                </a:lnTo>
                <a:cubicBezTo>
                  <a:pt x="5359003" y="560784"/>
                  <a:pt x="5286374" y="633413"/>
                  <a:pt x="5286374" y="723005"/>
                </a:cubicBezTo>
                <a:lnTo>
                  <a:pt x="5286374" y="1817788"/>
                </a:lnTo>
                <a:cubicBezTo>
                  <a:pt x="5286374" y="1907380"/>
                  <a:pt x="5359003" y="1980009"/>
                  <a:pt x="5448595" y="1980009"/>
                </a:cubicBezTo>
                <a:lnTo>
                  <a:pt x="5491163" y="1980009"/>
                </a:lnTo>
                <a:lnTo>
                  <a:pt x="5491163" y="2267742"/>
                </a:lnTo>
                <a:cubicBezTo>
                  <a:pt x="5491163" y="2417229"/>
                  <a:pt x="5369979" y="2538413"/>
                  <a:pt x="5220492" y="2538413"/>
                </a:cubicBezTo>
                <a:lnTo>
                  <a:pt x="270671" y="2538413"/>
                </a:lnTo>
                <a:cubicBezTo>
                  <a:pt x="121184" y="2538413"/>
                  <a:pt x="0" y="2417229"/>
                  <a:pt x="0" y="2267742"/>
                </a:cubicBezTo>
                <a:lnTo>
                  <a:pt x="0" y="270671"/>
                </a:lnTo>
                <a:cubicBezTo>
                  <a:pt x="0" y="121184"/>
                  <a:pt x="121184" y="0"/>
                  <a:pt x="270671" y="0"/>
                </a:cubicBezTo>
                <a:close/>
              </a:path>
            </a:pathLst>
          </a:cu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a:p>
        </p:txBody>
      </p:sp>
    </p:spTree>
    <p:extLst>
      <p:ext uri="{BB962C8B-B14F-4D97-AF65-F5344CB8AC3E}">
        <p14:creationId xmlns:p14="http://schemas.microsoft.com/office/powerpoint/2010/main" val="198739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 Content + Laptop">
    <p:spTree>
      <p:nvGrpSpPr>
        <p:cNvPr id="1" name=""/>
        <p:cNvGrpSpPr/>
        <p:nvPr/>
      </p:nvGrpSpPr>
      <p:grpSpPr>
        <a:xfrm>
          <a:off x="0" y="0"/>
          <a:ext cx="0" cy="0"/>
          <a:chOff x="0" y="0"/>
          <a:chExt cx="0" cy="0"/>
        </a:xfrm>
      </p:grpSpPr>
      <p:sp>
        <p:nvSpPr>
          <p:cNvPr id="12" name="Graphic 5">
            <a:extLst>
              <a:ext uri="{FF2B5EF4-FFF2-40B4-BE49-F238E27FC236}">
                <a16:creationId xmlns:a16="http://schemas.microsoft.com/office/drawing/2014/main" id="{BCD257AF-6D55-46F4-B3DC-4500AD3CD246}"/>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40" y="438149"/>
            <a:ext cx="3417885" cy="1647783"/>
          </a:xfrm>
        </p:spPr>
        <p:txBody>
          <a:bodyPr anchor="b"/>
          <a:lstStyle>
            <a:lvl1pPr>
              <a:defRPr/>
            </a:lvl1pPr>
          </a:lstStyle>
          <a:p>
            <a:r>
              <a:rPr lang="en-GB"/>
              <a:t>Click to edit </a:t>
            </a:r>
            <a:br>
              <a:rPr lang="en-GB"/>
            </a:br>
            <a:r>
              <a:rPr lang="en-GB"/>
              <a:t>Master title style</a:t>
            </a:r>
            <a:br>
              <a:rPr lang="en-GB"/>
            </a:br>
            <a:r>
              <a:rPr lang="en-GB"/>
              <a:t>Title can span up to 4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860632"/>
            <a:ext cx="3417886" cy="3484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8">
            <a:extLst>
              <a:ext uri="{FF2B5EF4-FFF2-40B4-BE49-F238E27FC236}">
                <a16:creationId xmlns:a16="http://schemas.microsoft.com/office/drawing/2014/main" id="{C7C3D6DE-4013-484D-909C-342898E0D8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2314307"/>
            <a:ext cx="608012" cy="317951"/>
          </a:xfrm>
          <a:prstGeom prst="rect">
            <a:avLst/>
          </a:prstGeom>
        </p:spPr>
      </p:pic>
      <p:sp>
        <p:nvSpPr>
          <p:cNvPr id="3" name="Footer Placeholder 2">
            <a:extLst>
              <a:ext uri="{FF2B5EF4-FFF2-40B4-BE49-F238E27FC236}">
                <a16:creationId xmlns:a16="http://schemas.microsoft.com/office/drawing/2014/main" id="{3DEA6459-1847-45E0-B3BD-B1365E2430F5}"/>
              </a:ext>
            </a:extLst>
          </p:cNvPr>
          <p:cNvSpPr>
            <a:spLocks noGrp="1"/>
          </p:cNvSpPr>
          <p:nvPr>
            <p:ph type="ftr" sz="quarter" idx="12"/>
          </p:nvPr>
        </p:nvSpPr>
        <p:spPr/>
        <p:txBody>
          <a:bodyPr/>
          <a:lstStyle/>
          <a:p>
            <a:r>
              <a:rPr lang="en-GB" dirty="0"/>
              <a:t>Copyright© 2018 Sinch. All rights reserved. NDA Confidential.</a:t>
            </a:r>
          </a:p>
        </p:txBody>
      </p:sp>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pic>
        <p:nvPicPr>
          <p:cNvPr id="8" name="Picture 7">
            <a:extLst>
              <a:ext uri="{FF2B5EF4-FFF2-40B4-BE49-F238E27FC236}">
                <a16:creationId xmlns:a16="http://schemas.microsoft.com/office/drawing/2014/main" id="{511B9961-2051-475A-BCF3-9BBCCD5E496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40059" y="617437"/>
            <a:ext cx="8866360" cy="5814744"/>
          </a:xfrm>
          <a:prstGeom prst="rect">
            <a:avLst/>
          </a:prstGeom>
        </p:spPr>
      </p:pic>
      <p:sp>
        <p:nvSpPr>
          <p:cNvPr id="10" name="Picture Placeholder 16">
            <a:extLst>
              <a:ext uri="{FF2B5EF4-FFF2-40B4-BE49-F238E27FC236}">
                <a16:creationId xmlns:a16="http://schemas.microsoft.com/office/drawing/2014/main" id="{12EC4218-03A9-4813-831B-5813AC779DE7}"/>
              </a:ext>
            </a:extLst>
          </p:cNvPr>
          <p:cNvSpPr>
            <a:spLocks noGrp="1"/>
          </p:cNvSpPr>
          <p:nvPr>
            <p:ph type="pic" sz="quarter" idx="14"/>
          </p:nvPr>
        </p:nvSpPr>
        <p:spPr>
          <a:xfrm>
            <a:off x="4949591" y="1496963"/>
            <a:ext cx="6256092" cy="3927570"/>
          </a:xfrm>
          <a:prstGeom prst="rect">
            <a:avLst/>
          </a:pr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a:p>
        </p:txBody>
      </p:sp>
    </p:spTree>
    <p:extLst>
      <p:ext uri="{BB962C8B-B14F-4D97-AF65-F5344CB8AC3E}">
        <p14:creationId xmlns:p14="http://schemas.microsoft.com/office/powerpoint/2010/main" val="9672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 Content + iPad Landscape">
    <p:spTree>
      <p:nvGrpSpPr>
        <p:cNvPr id="1" name=""/>
        <p:cNvGrpSpPr/>
        <p:nvPr/>
      </p:nvGrpSpPr>
      <p:grpSpPr>
        <a:xfrm>
          <a:off x="0" y="0"/>
          <a:ext cx="0" cy="0"/>
          <a:chOff x="0" y="0"/>
          <a:chExt cx="0" cy="0"/>
        </a:xfrm>
      </p:grpSpPr>
      <p:sp>
        <p:nvSpPr>
          <p:cNvPr id="19" name="Graphic 5">
            <a:extLst>
              <a:ext uri="{FF2B5EF4-FFF2-40B4-BE49-F238E27FC236}">
                <a16:creationId xmlns:a16="http://schemas.microsoft.com/office/drawing/2014/main" id="{FF4DC15B-C5CB-4692-81DF-3AAAC6708623}"/>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40" y="438149"/>
            <a:ext cx="3417885" cy="1647783"/>
          </a:xfrm>
        </p:spPr>
        <p:txBody>
          <a:bodyPr anchor="b"/>
          <a:lstStyle>
            <a:lvl1pPr>
              <a:defRPr/>
            </a:lvl1pPr>
          </a:lstStyle>
          <a:p>
            <a:r>
              <a:rPr lang="en-GB"/>
              <a:t>Click to edit </a:t>
            </a:r>
            <a:br>
              <a:rPr lang="en-GB"/>
            </a:br>
            <a:r>
              <a:rPr lang="en-GB"/>
              <a:t>Master title style</a:t>
            </a:r>
            <a:br>
              <a:rPr lang="en-GB"/>
            </a:br>
            <a:r>
              <a:rPr lang="en-GB"/>
              <a:t>Title can span up to 4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860632"/>
            <a:ext cx="3417886" cy="3484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8">
            <a:extLst>
              <a:ext uri="{FF2B5EF4-FFF2-40B4-BE49-F238E27FC236}">
                <a16:creationId xmlns:a16="http://schemas.microsoft.com/office/drawing/2014/main" id="{C7C3D6DE-4013-484D-909C-342898E0D8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2314307"/>
            <a:ext cx="608012" cy="317951"/>
          </a:xfrm>
          <a:prstGeom prst="rect">
            <a:avLst/>
          </a:prstGeom>
        </p:spPr>
      </p:pic>
      <p:sp>
        <p:nvSpPr>
          <p:cNvPr id="3" name="Footer Placeholder 2">
            <a:extLst>
              <a:ext uri="{FF2B5EF4-FFF2-40B4-BE49-F238E27FC236}">
                <a16:creationId xmlns:a16="http://schemas.microsoft.com/office/drawing/2014/main" id="{3DEA6459-1847-45E0-B3BD-B1365E2430F5}"/>
              </a:ext>
            </a:extLst>
          </p:cNvPr>
          <p:cNvSpPr>
            <a:spLocks noGrp="1"/>
          </p:cNvSpPr>
          <p:nvPr>
            <p:ph type="ftr" sz="quarter" idx="12"/>
          </p:nvPr>
        </p:nvSpPr>
        <p:spPr/>
        <p:txBody>
          <a:bodyPr/>
          <a:lstStyle/>
          <a:p>
            <a:r>
              <a:rPr lang="en-GB" dirty="0"/>
              <a:t>Copyright© 2018 Sinch. All rights reserved. NDA Confidential.</a:t>
            </a:r>
          </a:p>
        </p:txBody>
      </p:sp>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grpSp>
        <p:nvGrpSpPr>
          <p:cNvPr id="15" name="Group 14">
            <a:extLst>
              <a:ext uri="{FF2B5EF4-FFF2-40B4-BE49-F238E27FC236}">
                <a16:creationId xmlns:a16="http://schemas.microsoft.com/office/drawing/2014/main" id="{6FBD178E-C27C-4D60-903C-5B0D5D57227C}"/>
              </a:ext>
            </a:extLst>
          </p:cNvPr>
          <p:cNvGrpSpPr/>
          <p:nvPr userDrawn="1"/>
        </p:nvGrpSpPr>
        <p:grpSpPr>
          <a:xfrm>
            <a:off x="4525501" y="452438"/>
            <a:ext cx="7324608" cy="6192232"/>
            <a:chOff x="4079874" y="0"/>
            <a:chExt cx="8112125" cy="6858000"/>
          </a:xfrm>
        </p:grpSpPr>
        <p:pic>
          <p:nvPicPr>
            <p:cNvPr id="16" name="Picture 15">
              <a:extLst>
                <a:ext uri="{FF2B5EF4-FFF2-40B4-BE49-F238E27FC236}">
                  <a16:creationId xmlns:a16="http://schemas.microsoft.com/office/drawing/2014/main" id="{91D54532-DF21-4903-8527-8D0804E658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79874" y="0"/>
              <a:ext cx="8112125" cy="6858000"/>
            </a:xfrm>
            <a:prstGeom prst="rect">
              <a:avLst/>
            </a:prstGeom>
          </p:spPr>
        </p:pic>
        <p:sp>
          <p:nvSpPr>
            <p:cNvPr id="17" name="Rectangle 16">
              <a:extLst>
                <a:ext uri="{FF2B5EF4-FFF2-40B4-BE49-F238E27FC236}">
                  <a16:creationId xmlns:a16="http://schemas.microsoft.com/office/drawing/2014/main" id="{589B0974-6AAE-46E6-89B9-ACE6FF6741BA}"/>
                </a:ext>
              </a:extLst>
            </p:cNvPr>
            <p:cNvSpPr/>
            <p:nvPr userDrawn="1"/>
          </p:nvSpPr>
          <p:spPr>
            <a:xfrm rot="16200000">
              <a:off x="5645671" y="141478"/>
              <a:ext cx="4726534" cy="659768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Picture Placeholder 16">
            <a:extLst>
              <a:ext uri="{FF2B5EF4-FFF2-40B4-BE49-F238E27FC236}">
                <a16:creationId xmlns:a16="http://schemas.microsoft.com/office/drawing/2014/main" id="{877BC001-B871-4AF3-A765-62A9AF21847D}"/>
              </a:ext>
            </a:extLst>
          </p:cNvPr>
          <p:cNvSpPr>
            <a:spLocks noGrp="1"/>
          </p:cNvSpPr>
          <p:nvPr>
            <p:ph type="pic" sz="quarter" idx="15"/>
          </p:nvPr>
        </p:nvSpPr>
        <p:spPr>
          <a:xfrm>
            <a:off x="5100859" y="1471175"/>
            <a:ext cx="5919894" cy="4131738"/>
          </a:xfrm>
          <a:prstGeom prst="roundRect">
            <a:avLst>
              <a:gd name="adj" fmla="val 1815"/>
            </a:avLst>
          </a:pr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a:p>
        </p:txBody>
      </p:sp>
    </p:spTree>
    <p:extLst>
      <p:ext uri="{BB962C8B-B14F-4D97-AF65-F5344CB8AC3E}">
        <p14:creationId xmlns:p14="http://schemas.microsoft.com/office/powerpoint/2010/main" val="52821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Divider Slide Left 4">
    <p:bg>
      <p:bgPr>
        <a:solidFill>
          <a:schemeClr val="tx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29" name="Graphic 5">
            <a:extLst>
              <a:ext uri="{FF2B5EF4-FFF2-40B4-BE49-F238E27FC236}">
                <a16:creationId xmlns:a16="http://schemas.microsoft.com/office/drawing/2014/main" id="{090084CC-72B9-4E25-96A8-C58A56507FF8}"/>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p>
        </p:txBody>
      </p:sp>
      <p:sp>
        <p:nvSpPr>
          <p:cNvPr id="10" name="Footer Placeholder 3">
            <a:extLst>
              <a:ext uri="{FF2B5EF4-FFF2-40B4-BE49-F238E27FC236}">
                <a16:creationId xmlns:a16="http://schemas.microsoft.com/office/drawing/2014/main" id="{99441B71-ACEF-4C2C-99BF-04533F03CE3A}"/>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dirty="0"/>
              <a:t>Copyright© 2018 Sinch. All rights reserved. NDA Confidential.</a:t>
            </a:r>
          </a:p>
        </p:txBody>
      </p:sp>
      <p:sp>
        <p:nvSpPr>
          <p:cNvPr id="11" name="Title 1">
            <a:extLst>
              <a:ext uri="{FF2B5EF4-FFF2-40B4-BE49-F238E27FC236}">
                <a16:creationId xmlns:a16="http://schemas.microsoft.com/office/drawing/2014/main" id="{FF51125C-AA73-4D41-9F27-97C2095260BB}"/>
              </a:ext>
            </a:extLst>
          </p:cNvPr>
          <p:cNvSpPr>
            <a:spLocks noGrp="1"/>
          </p:cNvSpPr>
          <p:nvPr>
            <p:ph type="title" hasCustomPrompt="1"/>
          </p:nvPr>
        </p:nvSpPr>
        <p:spPr>
          <a:xfrm>
            <a:off x="515940" y="1720935"/>
            <a:ext cx="5026483" cy="2157065"/>
          </a:xfrm>
        </p:spPr>
        <p:txBody>
          <a:bodyPr/>
          <a:lstStyle>
            <a:lvl1pPr>
              <a:lnSpc>
                <a:spcPct val="85000"/>
              </a:lnSpc>
              <a:defRPr sz="4800">
                <a:solidFill>
                  <a:schemeClr val="accent3"/>
                </a:solidFill>
                <a:latin typeface="Atlas Grotesk Black" pitchFamily="50" charset="0"/>
              </a:defRPr>
            </a:lvl1pPr>
          </a:lstStyle>
          <a:p>
            <a:r>
              <a:rPr lang="en-US"/>
              <a:t>Click to </a:t>
            </a:r>
            <a:br>
              <a:rPr lang="en-US"/>
            </a:br>
            <a:r>
              <a:rPr lang="en-US"/>
              <a:t>edit Master </a:t>
            </a:r>
            <a:br>
              <a:rPr lang="en-US"/>
            </a:br>
            <a:r>
              <a:rPr lang="en-US"/>
              <a:t>title style</a:t>
            </a:r>
            <a:endParaRPr lang="en-GB"/>
          </a:p>
        </p:txBody>
      </p:sp>
      <p:sp>
        <p:nvSpPr>
          <p:cNvPr id="12" name="Text Placeholder 8">
            <a:extLst>
              <a:ext uri="{FF2B5EF4-FFF2-40B4-BE49-F238E27FC236}">
                <a16:creationId xmlns:a16="http://schemas.microsoft.com/office/drawing/2014/main" id="{8D3CB293-5E1D-42BD-BB1A-85D390AFE24D}"/>
              </a:ext>
            </a:extLst>
          </p:cNvPr>
          <p:cNvSpPr>
            <a:spLocks noGrp="1"/>
          </p:cNvSpPr>
          <p:nvPr>
            <p:ph type="body" sz="quarter" idx="10" hasCustomPrompt="1"/>
          </p:nvPr>
        </p:nvSpPr>
        <p:spPr>
          <a:xfrm>
            <a:off x="526256" y="4125733"/>
            <a:ext cx="5016606" cy="1204541"/>
          </a:xfrm>
        </p:spPr>
        <p:txBody>
          <a:bodyPr>
            <a:noAutofit/>
          </a:bodyPr>
          <a:lstStyle>
            <a:lvl1pPr>
              <a:lnSpc>
                <a:spcPct val="85000"/>
              </a:lnSpc>
              <a:defRPr sz="2800">
                <a:solidFill>
                  <a:schemeClr val="bg1"/>
                </a:solidFill>
                <a:latin typeface="Atlas Grotesk Thin" panose="02000000000000000000" pitchFamily="50" charset="0"/>
              </a:defRPr>
            </a:lvl1pPr>
            <a:lvl2pPr>
              <a:defRPr sz="2800"/>
            </a:lvl2pPr>
            <a:lvl3pPr>
              <a:defRPr sz="2800"/>
            </a:lvl3pPr>
            <a:lvl4pPr>
              <a:defRPr sz="2800"/>
            </a:lvl4pPr>
            <a:lvl5pPr>
              <a:defRPr sz="2800"/>
            </a:lvl5pPr>
          </a:lstStyle>
          <a:p>
            <a:pPr lvl="0"/>
            <a:r>
              <a:rPr lang="en-US"/>
              <a:t>Click to edit subheading</a:t>
            </a:r>
            <a:br>
              <a:rPr lang="en-US"/>
            </a:br>
            <a:r>
              <a:rPr lang="en-US"/>
              <a:t>Can span up </a:t>
            </a:r>
            <a:br>
              <a:rPr lang="en-US"/>
            </a:br>
            <a:r>
              <a:rPr lang="en-US"/>
              <a:t>to 3 lines</a:t>
            </a:r>
            <a:endParaRPr lang="en-GB"/>
          </a:p>
        </p:txBody>
      </p:sp>
    </p:spTree>
    <p:extLst>
      <p:ext uri="{BB962C8B-B14F-4D97-AF65-F5344CB8AC3E}">
        <p14:creationId xmlns:p14="http://schemas.microsoft.com/office/powerpoint/2010/main" val="3370945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 Content + iPad Portrait">
    <p:spTree>
      <p:nvGrpSpPr>
        <p:cNvPr id="1" name=""/>
        <p:cNvGrpSpPr/>
        <p:nvPr/>
      </p:nvGrpSpPr>
      <p:grpSpPr>
        <a:xfrm>
          <a:off x="0" y="0"/>
          <a:ext cx="0" cy="0"/>
          <a:chOff x="0" y="0"/>
          <a:chExt cx="0" cy="0"/>
        </a:xfrm>
      </p:grpSpPr>
      <p:sp>
        <p:nvSpPr>
          <p:cNvPr id="13" name="Graphic 5">
            <a:extLst>
              <a:ext uri="{FF2B5EF4-FFF2-40B4-BE49-F238E27FC236}">
                <a16:creationId xmlns:a16="http://schemas.microsoft.com/office/drawing/2014/main" id="{4950B32C-527B-4D74-838F-EB0BA0536ECB}"/>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40" y="438150"/>
            <a:ext cx="5418137" cy="1257258"/>
          </a:xfrm>
        </p:spPr>
        <p:txBody>
          <a:bodyPr anchor="b"/>
          <a:lstStyle>
            <a:lvl1pPr>
              <a:defRPr/>
            </a:lvl1pPr>
          </a:lstStyle>
          <a:p>
            <a:r>
              <a:rPr lang="en-GB"/>
              <a:t>Click to edit </a:t>
            </a:r>
            <a:br>
              <a:rPr lang="en-GB"/>
            </a:br>
            <a:r>
              <a:rPr lang="en-GB"/>
              <a:t>Master title style</a:t>
            </a:r>
            <a:br>
              <a:rPr lang="en-GB"/>
            </a:br>
            <a:r>
              <a:rPr lang="en-GB"/>
              <a:t>Title can span up to 3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470107"/>
            <a:ext cx="5418136" cy="387513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8">
            <a:extLst>
              <a:ext uri="{FF2B5EF4-FFF2-40B4-BE49-F238E27FC236}">
                <a16:creationId xmlns:a16="http://schemas.microsoft.com/office/drawing/2014/main" id="{C7C3D6DE-4013-484D-909C-342898E0D8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879375"/>
            <a:ext cx="608012" cy="317951"/>
          </a:xfrm>
          <a:prstGeom prst="rect">
            <a:avLst/>
          </a:prstGeom>
        </p:spPr>
      </p:pic>
      <p:sp>
        <p:nvSpPr>
          <p:cNvPr id="3" name="Footer Placeholder 2">
            <a:extLst>
              <a:ext uri="{FF2B5EF4-FFF2-40B4-BE49-F238E27FC236}">
                <a16:creationId xmlns:a16="http://schemas.microsoft.com/office/drawing/2014/main" id="{3DEA6459-1847-45E0-B3BD-B1365E2430F5}"/>
              </a:ext>
            </a:extLst>
          </p:cNvPr>
          <p:cNvSpPr>
            <a:spLocks noGrp="1"/>
          </p:cNvSpPr>
          <p:nvPr>
            <p:ph type="ftr" sz="quarter" idx="12"/>
          </p:nvPr>
        </p:nvSpPr>
        <p:spPr/>
        <p:txBody>
          <a:bodyPr/>
          <a:lstStyle/>
          <a:p>
            <a:r>
              <a:rPr lang="en-GB" dirty="0"/>
              <a:t>Copyright© 2018 Sinch. All rights reserved. NDA Confidential.</a:t>
            </a:r>
          </a:p>
        </p:txBody>
      </p:sp>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grpSp>
        <p:nvGrpSpPr>
          <p:cNvPr id="8" name="Group 7">
            <a:extLst>
              <a:ext uri="{FF2B5EF4-FFF2-40B4-BE49-F238E27FC236}">
                <a16:creationId xmlns:a16="http://schemas.microsoft.com/office/drawing/2014/main" id="{27041B5A-971B-4AF5-A971-EAED800D1D9C}"/>
              </a:ext>
            </a:extLst>
          </p:cNvPr>
          <p:cNvGrpSpPr/>
          <p:nvPr userDrawn="1"/>
        </p:nvGrpSpPr>
        <p:grpSpPr>
          <a:xfrm>
            <a:off x="5951537" y="0"/>
            <a:ext cx="5772148" cy="6858000"/>
            <a:chOff x="6096001" y="0"/>
            <a:chExt cx="5772148" cy="6858000"/>
          </a:xfrm>
        </p:grpSpPr>
        <p:pic>
          <p:nvPicPr>
            <p:cNvPr id="10" name="Picture 9">
              <a:extLst>
                <a:ext uri="{FF2B5EF4-FFF2-40B4-BE49-F238E27FC236}">
                  <a16:creationId xmlns:a16="http://schemas.microsoft.com/office/drawing/2014/main" id="{86EA70F0-8C59-4AE1-A642-65F196B175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096001" y="0"/>
              <a:ext cx="5772148" cy="6858000"/>
            </a:xfrm>
            <a:prstGeom prst="rect">
              <a:avLst/>
            </a:prstGeom>
          </p:spPr>
        </p:pic>
        <p:sp>
          <p:nvSpPr>
            <p:cNvPr id="11" name="Rectangle 10">
              <a:extLst>
                <a:ext uri="{FF2B5EF4-FFF2-40B4-BE49-F238E27FC236}">
                  <a16:creationId xmlns:a16="http://schemas.microsoft.com/office/drawing/2014/main" id="{C5170375-18D1-48E8-9FC0-4B421F706500}"/>
                </a:ext>
              </a:extLst>
            </p:cNvPr>
            <p:cNvSpPr/>
            <p:nvPr userDrawn="1"/>
          </p:nvSpPr>
          <p:spPr>
            <a:xfrm>
              <a:off x="7025490" y="679011"/>
              <a:ext cx="3956364" cy="552261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Picture Placeholder 16">
            <a:extLst>
              <a:ext uri="{FF2B5EF4-FFF2-40B4-BE49-F238E27FC236}">
                <a16:creationId xmlns:a16="http://schemas.microsoft.com/office/drawing/2014/main" id="{DD8E8EA8-6A3F-4E65-9C9B-CE0DCA000FFA}"/>
              </a:ext>
            </a:extLst>
          </p:cNvPr>
          <p:cNvSpPr>
            <a:spLocks noGrp="1"/>
          </p:cNvSpPr>
          <p:nvPr>
            <p:ph type="pic" sz="quarter" idx="11"/>
          </p:nvPr>
        </p:nvSpPr>
        <p:spPr>
          <a:xfrm>
            <a:off x="6958806" y="719138"/>
            <a:ext cx="3783805" cy="5424487"/>
          </a:xfrm>
          <a:prstGeom prst="roundRect">
            <a:avLst>
              <a:gd name="adj" fmla="val 1815"/>
            </a:avLst>
          </a:pr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a:p>
        </p:txBody>
      </p:sp>
    </p:spTree>
    <p:extLst>
      <p:ext uri="{BB962C8B-B14F-4D97-AF65-F5344CB8AC3E}">
        <p14:creationId xmlns:p14="http://schemas.microsoft.com/office/powerpoint/2010/main" val="419558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 Content + iPhone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40" y="438149"/>
            <a:ext cx="4356098" cy="1647783"/>
          </a:xfrm>
        </p:spPr>
        <p:txBody>
          <a:bodyPr anchor="b"/>
          <a:lstStyle>
            <a:lvl1pPr>
              <a:defRPr/>
            </a:lvl1pPr>
          </a:lstStyle>
          <a:p>
            <a:r>
              <a:rPr lang="en-GB"/>
              <a:t>Click to edit </a:t>
            </a:r>
            <a:br>
              <a:rPr lang="en-GB"/>
            </a:br>
            <a:r>
              <a:rPr lang="en-GB"/>
              <a:t>Master title style</a:t>
            </a:r>
            <a:br>
              <a:rPr lang="en-GB"/>
            </a:br>
            <a:r>
              <a:rPr lang="en-GB"/>
              <a:t>Title can span </a:t>
            </a:r>
            <a:br>
              <a:rPr lang="en-GB"/>
            </a:br>
            <a:r>
              <a:rPr lang="en-GB"/>
              <a:t>up to 4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8" y="2860632"/>
            <a:ext cx="4356099" cy="3484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8">
            <a:extLst>
              <a:ext uri="{FF2B5EF4-FFF2-40B4-BE49-F238E27FC236}">
                <a16:creationId xmlns:a16="http://schemas.microsoft.com/office/drawing/2014/main" id="{C7C3D6DE-4013-484D-909C-342898E0D8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2314307"/>
            <a:ext cx="608012" cy="317951"/>
          </a:xfrm>
          <a:prstGeom prst="rect">
            <a:avLst/>
          </a:prstGeom>
        </p:spPr>
      </p:pic>
      <p:sp>
        <p:nvSpPr>
          <p:cNvPr id="3" name="Footer Placeholder 2">
            <a:extLst>
              <a:ext uri="{FF2B5EF4-FFF2-40B4-BE49-F238E27FC236}">
                <a16:creationId xmlns:a16="http://schemas.microsoft.com/office/drawing/2014/main" id="{3DEA6459-1847-45E0-B3BD-B1365E2430F5}"/>
              </a:ext>
            </a:extLst>
          </p:cNvPr>
          <p:cNvSpPr>
            <a:spLocks noGrp="1"/>
          </p:cNvSpPr>
          <p:nvPr>
            <p:ph type="ftr" sz="quarter" idx="12"/>
          </p:nvPr>
        </p:nvSpPr>
        <p:spPr/>
        <p:txBody>
          <a:bodyPr/>
          <a:lstStyle/>
          <a:p>
            <a:r>
              <a:rPr lang="en-GB" dirty="0"/>
              <a:t>Copyright© 2018 Sinch. All rights reserved. NDA Confidential.</a:t>
            </a:r>
          </a:p>
        </p:txBody>
      </p:sp>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pic>
        <p:nvPicPr>
          <p:cNvPr id="13" name="Picture 12">
            <a:extLst>
              <a:ext uri="{FF2B5EF4-FFF2-40B4-BE49-F238E27FC236}">
                <a16:creationId xmlns:a16="http://schemas.microsoft.com/office/drawing/2014/main" id="{78C2E34A-583F-4D17-8075-1F2123B469C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5400000">
            <a:off x="5689600" y="-301002"/>
            <a:ext cx="5289550" cy="7467600"/>
          </a:xfrm>
          <a:prstGeom prst="rect">
            <a:avLst/>
          </a:prstGeom>
        </p:spPr>
      </p:pic>
      <p:sp>
        <p:nvSpPr>
          <p:cNvPr id="14" name="Picture Placeholder 7">
            <a:extLst>
              <a:ext uri="{FF2B5EF4-FFF2-40B4-BE49-F238E27FC236}">
                <a16:creationId xmlns:a16="http://schemas.microsoft.com/office/drawing/2014/main" id="{C64276A6-0876-4F45-8461-5234762A6A54}"/>
              </a:ext>
            </a:extLst>
          </p:cNvPr>
          <p:cNvSpPr>
            <a:spLocks noGrp="1"/>
          </p:cNvSpPr>
          <p:nvPr>
            <p:ph type="pic" sz="quarter" idx="16"/>
          </p:nvPr>
        </p:nvSpPr>
        <p:spPr>
          <a:xfrm>
            <a:off x="5519813" y="2050772"/>
            <a:ext cx="5979268" cy="2764052"/>
          </a:xfrm>
          <a:custGeom>
            <a:avLst/>
            <a:gdLst>
              <a:gd name="connsiteX0" fmla="*/ 270671 w 5491163"/>
              <a:gd name="connsiteY0" fmla="*/ 0 h 2538413"/>
              <a:gd name="connsiteX1" fmla="*/ 5220492 w 5491163"/>
              <a:gd name="connsiteY1" fmla="*/ 0 h 2538413"/>
              <a:gd name="connsiteX2" fmla="*/ 5491163 w 5491163"/>
              <a:gd name="connsiteY2" fmla="*/ 270671 h 2538413"/>
              <a:gd name="connsiteX3" fmla="*/ 5491163 w 5491163"/>
              <a:gd name="connsiteY3" fmla="*/ 560784 h 2538413"/>
              <a:gd name="connsiteX4" fmla="*/ 5448595 w 5491163"/>
              <a:gd name="connsiteY4" fmla="*/ 560784 h 2538413"/>
              <a:gd name="connsiteX5" fmla="*/ 5286374 w 5491163"/>
              <a:gd name="connsiteY5" fmla="*/ 723005 h 2538413"/>
              <a:gd name="connsiteX6" fmla="*/ 5286374 w 5491163"/>
              <a:gd name="connsiteY6" fmla="*/ 1817788 h 2538413"/>
              <a:gd name="connsiteX7" fmla="*/ 5448595 w 5491163"/>
              <a:gd name="connsiteY7" fmla="*/ 1980009 h 2538413"/>
              <a:gd name="connsiteX8" fmla="*/ 5491163 w 5491163"/>
              <a:gd name="connsiteY8" fmla="*/ 1980009 h 2538413"/>
              <a:gd name="connsiteX9" fmla="*/ 5491163 w 5491163"/>
              <a:gd name="connsiteY9" fmla="*/ 2267742 h 2538413"/>
              <a:gd name="connsiteX10" fmla="*/ 5220492 w 5491163"/>
              <a:gd name="connsiteY10" fmla="*/ 2538413 h 2538413"/>
              <a:gd name="connsiteX11" fmla="*/ 270671 w 5491163"/>
              <a:gd name="connsiteY11" fmla="*/ 2538413 h 2538413"/>
              <a:gd name="connsiteX12" fmla="*/ 0 w 5491163"/>
              <a:gd name="connsiteY12" fmla="*/ 2267742 h 2538413"/>
              <a:gd name="connsiteX13" fmla="*/ 0 w 5491163"/>
              <a:gd name="connsiteY13" fmla="*/ 270671 h 2538413"/>
              <a:gd name="connsiteX14" fmla="*/ 270671 w 5491163"/>
              <a:gd name="connsiteY14" fmla="*/ 0 h 253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91163" h="2538413">
                <a:moveTo>
                  <a:pt x="270671" y="0"/>
                </a:moveTo>
                <a:lnTo>
                  <a:pt x="5220492" y="0"/>
                </a:lnTo>
                <a:cubicBezTo>
                  <a:pt x="5369979" y="0"/>
                  <a:pt x="5491163" y="121184"/>
                  <a:pt x="5491163" y="270671"/>
                </a:cubicBezTo>
                <a:lnTo>
                  <a:pt x="5491163" y="560784"/>
                </a:lnTo>
                <a:lnTo>
                  <a:pt x="5448595" y="560784"/>
                </a:lnTo>
                <a:cubicBezTo>
                  <a:pt x="5359003" y="560784"/>
                  <a:pt x="5286374" y="633413"/>
                  <a:pt x="5286374" y="723005"/>
                </a:cubicBezTo>
                <a:lnTo>
                  <a:pt x="5286374" y="1817788"/>
                </a:lnTo>
                <a:cubicBezTo>
                  <a:pt x="5286374" y="1907380"/>
                  <a:pt x="5359003" y="1980009"/>
                  <a:pt x="5448595" y="1980009"/>
                </a:cubicBezTo>
                <a:lnTo>
                  <a:pt x="5491163" y="1980009"/>
                </a:lnTo>
                <a:lnTo>
                  <a:pt x="5491163" y="2267742"/>
                </a:lnTo>
                <a:cubicBezTo>
                  <a:pt x="5491163" y="2417229"/>
                  <a:pt x="5369979" y="2538413"/>
                  <a:pt x="5220492" y="2538413"/>
                </a:cubicBezTo>
                <a:lnTo>
                  <a:pt x="270671" y="2538413"/>
                </a:lnTo>
                <a:cubicBezTo>
                  <a:pt x="121184" y="2538413"/>
                  <a:pt x="0" y="2417229"/>
                  <a:pt x="0" y="2267742"/>
                </a:cubicBezTo>
                <a:lnTo>
                  <a:pt x="0" y="270671"/>
                </a:lnTo>
                <a:cubicBezTo>
                  <a:pt x="0" y="121184"/>
                  <a:pt x="121184" y="0"/>
                  <a:pt x="270671" y="0"/>
                </a:cubicBezTo>
                <a:close/>
              </a:path>
            </a:pathLst>
          </a:cu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a:p>
        </p:txBody>
      </p:sp>
      <p:sp>
        <p:nvSpPr>
          <p:cNvPr id="19" name="Graphic 5">
            <a:extLst>
              <a:ext uri="{FF2B5EF4-FFF2-40B4-BE49-F238E27FC236}">
                <a16:creationId xmlns:a16="http://schemas.microsoft.com/office/drawing/2014/main" id="{BC53AEF8-21D6-4BB8-827F-E11E4D2E5F7A}"/>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Tree>
    <p:extLst>
      <p:ext uri="{BB962C8B-B14F-4D97-AF65-F5344CB8AC3E}">
        <p14:creationId xmlns:p14="http://schemas.microsoft.com/office/powerpoint/2010/main" val="1559075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 Content + iPhone Portrait">
    <p:spTree>
      <p:nvGrpSpPr>
        <p:cNvPr id="1" name=""/>
        <p:cNvGrpSpPr/>
        <p:nvPr/>
      </p:nvGrpSpPr>
      <p:grpSpPr>
        <a:xfrm>
          <a:off x="0" y="0"/>
          <a:ext cx="0" cy="0"/>
          <a:chOff x="0" y="0"/>
          <a:chExt cx="0" cy="0"/>
        </a:xfrm>
      </p:grpSpPr>
      <p:sp>
        <p:nvSpPr>
          <p:cNvPr id="18" name="Graphic 5">
            <a:extLst>
              <a:ext uri="{FF2B5EF4-FFF2-40B4-BE49-F238E27FC236}">
                <a16:creationId xmlns:a16="http://schemas.microsoft.com/office/drawing/2014/main" id="{27526DD0-C2FD-492D-85D2-C4331B56C08D}"/>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40" y="438150"/>
            <a:ext cx="5418137" cy="1257258"/>
          </a:xfrm>
        </p:spPr>
        <p:txBody>
          <a:bodyPr anchor="b"/>
          <a:lstStyle>
            <a:lvl1pPr>
              <a:defRPr/>
            </a:lvl1pPr>
          </a:lstStyle>
          <a:p>
            <a:r>
              <a:rPr lang="en-GB"/>
              <a:t>Click to edit </a:t>
            </a:r>
            <a:br>
              <a:rPr lang="en-GB"/>
            </a:br>
            <a:r>
              <a:rPr lang="en-GB"/>
              <a:t>Master title style</a:t>
            </a:r>
            <a:br>
              <a:rPr lang="en-GB"/>
            </a:br>
            <a:r>
              <a:rPr lang="en-GB"/>
              <a:t>Title can span up to 3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470107"/>
            <a:ext cx="5418136" cy="387513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8">
            <a:extLst>
              <a:ext uri="{FF2B5EF4-FFF2-40B4-BE49-F238E27FC236}">
                <a16:creationId xmlns:a16="http://schemas.microsoft.com/office/drawing/2014/main" id="{C7C3D6DE-4013-484D-909C-342898E0D8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879375"/>
            <a:ext cx="608012" cy="317951"/>
          </a:xfrm>
          <a:prstGeom prst="rect">
            <a:avLst/>
          </a:prstGeom>
        </p:spPr>
      </p:pic>
      <p:sp>
        <p:nvSpPr>
          <p:cNvPr id="3" name="Footer Placeholder 2">
            <a:extLst>
              <a:ext uri="{FF2B5EF4-FFF2-40B4-BE49-F238E27FC236}">
                <a16:creationId xmlns:a16="http://schemas.microsoft.com/office/drawing/2014/main" id="{3DEA6459-1847-45E0-B3BD-B1365E2430F5}"/>
              </a:ext>
            </a:extLst>
          </p:cNvPr>
          <p:cNvSpPr>
            <a:spLocks noGrp="1"/>
          </p:cNvSpPr>
          <p:nvPr>
            <p:ph type="ftr" sz="quarter" idx="12"/>
          </p:nvPr>
        </p:nvSpPr>
        <p:spPr/>
        <p:txBody>
          <a:bodyPr/>
          <a:lstStyle/>
          <a:p>
            <a:r>
              <a:rPr lang="en-GB" dirty="0"/>
              <a:t>Copyright© 2018 Sinch. All rights reserved. NDA Confidential.</a:t>
            </a:r>
          </a:p>
        </p:txBody>
      </p:sp>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pic>
        <p:nvPicPr>
          <p:cNvPr id="16" name="Picture 15">
            <a:extLst>
              <a:ext uri="{FF2B5EF4-FFF2-40B4-BE49-F238E27FC236}">
                <a16:creationId xmlns:a16="http://schemas.microsoft.com/office/drawing/2014/main" id="{9E90903E-14BE-4570-881B-F4B88D257D9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423422" y="161925"/>
            <a:ext cx="4857750" cy="6858000"/>
          </a:xfrm>
          <a:prstGeom prst="rect">
            <a:avLst/>
          </a:prstGeom>
        </p:spPr>
      </p:pic>
      <p:sp>
        <p:nvSpPr>
          <p:cNvPr id="17" name="Picture Placeholder 10">
            <a:extLst>
              <a:ext uri="{FF2B5EF4-FFF2-40B4-BE49-F238E27FC236}">
                <a16:creationId xmlns:a16="http://schemas.microsoft.com/office/drawing/2014/main" id="{B816C364-1FF4-4B8C-86C1-B312A2856ED1}"/>
              </a:ext>
            </a:extLst>
          </p:cNvPr>
          <p:cNvSpPr>
            <a:spLocks noGrp="1"/>
          </p:cNvSpPr>
          <p:nvPr>
            <p:ph type="pic" sz="quarter" idx="14"/>
          </p:nvPr>
        </p:nvSpPr>
        <p:spPr>
          <a:xfrm>
            <a:off x="7583090" y="685799"/>
            <a:ext cx="2538413" cy="5491163"/>
          </a:xfrm>
          <a:custGeom>
            <a:avLst/>
            <a:gdLst>
              <a:gd name="connsiteX0" fmla="*/ 270671 w 2538413"/>
              <a:gd name="connsiteY0" fmla="*/ 0 h 5491163"/>
              <a:gd name="connsiteX1" fmla="*/ 560784 w 2538413"/>
              <a:gd name="connsiteY1" fmla="*/ 0 h 5491163"/>
              <a:gd name="connsiteX2" fmla="*/ 560784 w 2538413"/>
              <a:gd name="connsiteY2" fmla="*/ 42568 h 5491163"/>
              <a:gd name="connsiteX3" fmla="*/ 723005 w 2538413"/>
              <a:gd name="connsiteY3" fmla="*/ 204789 h 5491163"/>
              <a:gd name="connsiteX4" fmla="*/ 1817788 w 2538413"/>
              <a:gd name="connsiteY4" fmla="*/ 204789 h 5491163"/>
              <a:gd name="connsiteX5" fmla="*/ 1980009 w 2538413"/>
              <a:gd name="connsiteY5" fmla="*/ 42568 h 5491163"/>
              <a:gd name="connsiteX6" fmla="*/ 1980009 w 2538413"/>
              <a:gd name="connsiteY6" fmla="*/ 0 h 5491163"/>
              <a:gd name="connsiteX7" fmla="*/ 2267742 w 2538413"/>
              <a:gd name="connsiteY7" fmla="*/ 0 h 5491163"/>
              <a:gd name="connsiteX8" fmla="*/ 2538413 w 2538413"/>
              <a:gd name="connsiteY8" fmla="*/ 270671 h 5491163"/>
              <a:gd name="connsiteX9" fmla="*/ 2538413 w 2538413"/>
              <a:gd name="connsiteY9" fmla="*/ 5220492 h 5491163"/>
              <a:gd name="connsiteX10" fmla="*/ 2267742 w 2538413"/>
              <a:gd name="connsiteY10" fmla="*/ 5491163 h 5491163"/>
              <a:gd name="connsiteX11" fmla="*/ 270671 w 2538413"/>
              <a:gd name="connsiteY11" fmla="*/ 5491163 h 5491163"/>
              <a:gd name="connsiteX12" fmla="*/ 0 w 2538413"/>
              <a:gd name="connsiteY12" fmla="*/ 5220492 h 5491163"/>
              <a:gd name="connsiteX13" fmla="*/ 0 w 2538413"/>
              <a:gd name="connsiteY13" fmla="*/ 270671 h 5491163"/>
              <a:gd name="connsiteX14" fmla="*/ 270671 w 2538413"/>
              <a:gd name="connsiteY14" fmla="*/ 0 h 549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8413" h="5491163">
                <a:moveTo>
                  <a:pt x="270671" y="0"/>
                </a:moveTo>
                <a:lnTo>
                  <a:pt x="560784" y="0"/>
                </a:lnTo>
                <a:lnTo>
                  <a:pt x="560784" y="42568"/>
                </a:lnTo>
                <a:cubicBezTo>
                  <a:pt x="560784" y="132160"/>
                  <a:pt x="633413" y="204789"/>
                  <a:pt x="723005" y="204789"/>
                </a:cubicBezTo>
                <a:lnTo>
                  <a:pt x="1817788" y="204789"/>
                </a:lnTo>
                <a:cubicBezTo>
                  <a:pt x="1907380" y="204789"/>
                  <a:pt x="1980009" y="132160"/>
                  <a:pt x="1980009" y="42568"/>
                </a:cubicBezTo>
                <a:lnTo>
                  <a:pt x="1980009" y="0"/>
                </a:lnTo>
                <a:lnTo>
                  <a:pt x="2267742" y="0"/>
                </a:lnTo>
                <a:cubicBezTo>
                  <a:pt x="2417229" y="0"/>
                  <a:pt x="2538413" y="121184"/>
                  <a:pt x="2538413" y="270671"/>
                </a:cubicBezTo>
                <a:lnTo>
                  <a:pt x="2538413" y="5220492"/>
                </a:lnTo>
                <a:cubicBezTo>
                  <a:pt x="2538413" y="5369979"/>
                  <a:pt x="2417229" y="5491163"/>
                  <a:pt x="2267742" y="5491163"/>
                </a:cubicBezTo>
                <a:lnTo>
                  <a:pt x="270671" y="5491163"/>
                </a:lnTo>
                <a:cubicBezTo>
                  <a:pt x="121184" y="5491163"/>
                  <a:pt x="0" y="5369979"/>
                  <a:pt x="0" y="5220492"/>
                </a:cubicBezTo>
                <a:lnTo>
                  <a:pt x="0" y="270671"/>
                </a:lnTo>
                <a:cubicBezTo>
                  <a:pt x="0" y="121184"/>
                  <a:pt x="121184" y="0"/>
                  <a:pt x="270671" y="0"/>
                </a:cubicBezTo>
                <a:close/>
              </a:path>
            </a:pathLst>
          </a:cu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a:p>
        </p:txBody>
      </p:sp>
    </p:spTree>
    <p:extLst>
      <p:ext uri="{BB962C8B-B14F-4D97-AF65-F5344CB8AC3E}">
        <p14:creationId xmlns:p14="http://schemas.microsoft.com/office/powerpoint/2010/main" val="2188630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 Content + Laptop + iPhone Portrait Sc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40" y="438149"/>
            <a:ext cx="3675060" cy="1647783"/>
          </a:xfrm>
        </p:spPr>
        <p:txBody>
          <a:bodyPr anchor="b"/>
          <a:lstStyle>
            <a:lvl1pPr>
              <a:defRPr/>
            </a:lvl1pPr>
          </a:lstStyle>
          <a:p>
            <a:r>
              <a:rPr lang="en-GB"/>
              <a:t>Click to edit </a:t>
            </a:r>
            <a:br>
              <a:rPr lang="en-GB"/>
            </a:br>
            <a:r>
              <a:rPr lang="en-GB"/>
              <a:t>Master title style</a:t>
            </a:r>
            <a:br>
              <a:rPr lang="en-GB"/>
            </a:br>
            <a:r>
              <a:rPr lang="en-GB"/>
              <a:t>Title can span up to 4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860632"/>
            <a:ext cx="3417886" cy="3484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8">
            <a:extLst>
              <a:ext uri="{FF2B5EF4-FFF2-40B4-BE49-F238E27FC236}">
                <a16:creationId xmlns:a16="http://schemas.microsoft.com/office/drawing/2014/main" id="{C7C3D6DE-4013-484D-909C-342898E0D8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2314307"/>
            <a:ext cx="608012" cy="317951"/>
          </a:xfrm>
          <a:prstGeom prst="rect">
            <a:avLst/>
          </a:prstGeom>
        </p:spPr>
      </p:pic>
      <p:sp>
        <p:nvSpPr>
          <p:cNvPr id="3" name="Footer Placeholder 2">
            <a:extLst>
              <a:ext uri="{FF2B5EF4-FFF2-40B4-BE49-F238E27FC236}">
                <a16:creationId xmlns:a16="http://schemas.microsoft.com/office/drawing/2014/main" id="{3DEA6459-1847-45E0-B3BD-B1365E2430F5}"/>
              </a:ext>
            </a:extLst>
          </p:cNvPr>
          <p:cNvSpPr>
            <a:spLocks noGrp="1"/>
          </p:cNvSpPr>
          <p:nvPr>
            <p:ph type="ftr" sz="quarter" idx="12"/>
          </p:nvPr>
        </p:nvSpPr>
        <p:spPr/>
        <p:txBody>
          <a:bodyPr/>
          <a:lstStyle/>
          <a:p>
            <a:r>
              <a:rPr lang="en-GB" dirty="0"/>
              <a:t>Copyright© 2018 Sinch. All rights reserved. NDA Confidential.</a:t>
            </a:r>
          </a:p>
        </p:txBody>
      </p:sp>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sp>
        <p:nvSpPr>
          <p:cNvPr id="17" name="Graphic 5">
            <a:extLst>
              <a:ext uri="{FF2B5EF4-FFF2-40B4-BE49-F238E27FC236}">
                <a16:creationId xmlns:a16="http://schemas.microsoft.com/office/drawing/2014/main" id="{69AA0E26-AF4E-4A7A-8AA0-390EB9D55140}"/>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11" name="Rectangle 10">
            <a:extLst>
              <a:ext uri="{FF2B5EF4-FFF2-40B4-BE49-F238E27FC236}">
                <a16:creationId xmlns:a16="http://schemas.microsoft.com/office/drawing/2014/main" id="{3119669C-8FCF-4773-B035-FCD97A21B6F8}"/>
              </a:ext>
            </a:extLst>
          </p:cNvPr>
          <p:cNvSpPr/>
          <p:nvPr userDrawn="1"/>
        </p:nvSpPr>
        <p:spPr>
          <a:xfrm>
            <a:off x="4585335" y="883599"/>
            <a:ext cx="6012180" cy="38328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74A8E270-E457-43A9-A52B-D3CD803A96F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29315" y="114300"/>
            <a:ext cx="8334060" cy="5465652"/>
          </a:xfrm>
          <a:prstGeom prst="rect">
            <a:avLst/>
          </a:prstGeom>
        </p:spPr>
      </p:pic>
      <p:sp>
        <p:nvSpPr>
          <p:cNvPr id="13" name="Picture Placeholder 30">
            <a:extLst>
              <a:ext uri="{FF2B5EF4-FFF2-40B4-BE49-F238E27FC236}">
                <a16:creationId xmlns:a16="http://schemas.microsoft.com/office/drawing/2014/main" id="{1E93E383-5322-454B-8683-45003F813DB2}"/>
              </a:ext>
            </a:extLst>
          </p:cNvPr>
          <p:cNvSpPr>
            <a:spLocks noGrp="1"/>
          </p:cNvSpPr>
          <p:nvPr>
            <p:ph type="pic" sz="quarter" idx="11"/>
          </p:nvPr>
        </p:nvSpPr>
        <p:spPr>
          <a:xfrm>
            <a:off x="4660492" y="939558"/>
            <a:ext cx="5880502" cy="3691776"/>
          </a:xfrm>
          <a:custGeom>
            <a:avLst/>
            <a:gdLst>
              <a:gd name="connsiteX0" fmla="*/ 0 w 5880502"/>
              <a:gd name="connsiteY0" fmla="*/ 0 h 3691776"/>
              <a:gd name="connsiteX1" fmla="*/ 5880502 w 5880502"/>
              <a:gd name="connsiteY1" fmla="*/ 0 h 3691776"/>
              <a:gd name="connsiteX2" fmla="*/ 5880502 w 5880502"/>
              <a:gd name="connsiteY2" fmla="*/ 998935 h 3691776"/>
              <a:gd name="connsiteX3" fmla="*/ 5288371 w 5880502"/>
              <a:gd name="connsiteY3" fmla="*/ 998935 h 3691776"/>
              <a:gd name="connsiteX4" fmla="*/ 5266939 w 5880502"/>
              <a:gd name="connsiteY4" fmla="*/ 998935 h 3691776"/>
              <a:gd name="connsiteX5" fmla="*/ 5266939 w 5880502"/>
              <a:gd name="connsiteY5" fmla="*/ 1000850 h 3691776"/>
              <a:gd name="connsiteX6" fmla="*/ 5225024 w 5880502"/>
              <a:gd name="connsiteY6" fmla="*/ 1004595 h 3691776"/>
              <a:gd name="connsiteX7" fmla="*/ 5173116 w 5880502"/>
              <a:gd name="connsiteY7" fmla="*/ 1018260 h 3691776"/>
              <a:gd name="connsiteX8" fmla="*/ 5161379 w 5880502"/>
              <a:gd name="connsiteY8" fmla="*/ 1023426 h 3691776"/>
              <a:gd name="connsiteX9" fmla="*/ 5146357 w 5880502"/>
              <a:gd name="connsiteY9" fmla="*/ 1028089 h 3691776"/>
              <a:gd name="connsiteX10" fmla="*/ 5127371 w 5880502"/>
              <a:gd name="connsiteY10" fmla="*/ 1038394 h 3691776"/>
              <a:gd name="connsiteX11" fmla="*/ 5125382 w 5880502"/>
              <a:gd name="connsiteY11" fmla="*/ 1039270 h 3691776"/>
              <a:gd name="connsiteX12" fmla="*/ 5124473 w 5880502"/>
              <a:gd name="connsiteY12" fmla="*/ 1039967 h 3691776"/>
              <a:gd name="connsiteX13" fmla="*/ 5095346 w 5880502"/>
              <a:gd name="connsiteY13" fmla="*/ 1055777 h 3691776"/>
              <a:gd name="connsiteX14" fmla="*/ 4962947 w 5880502"/>
              <a:gd name="connsiteY14" fmla="*/ 1304790 h 3691776"/>
              <a:gd name="connsiteX15" fmla="*/ 4962947 w 5880502"/>
              <a:gd name="connsiteY15" fmla="*/ 1558529 h 3691776"/>
              <a:gd name="connsiteX16" fmla="*/ 4954204 w 5880502"/>
              <a:gd name="connsiteY16" fmla="*/ 1558529 h 3691776"/>
              <a:gd name="connsiteX17" fmla="*/ 4947377 w 5880502"/>
              <a:gd name="connsiteY17" fmla="*/ 1565356 h 3691776"/>
              <a:gd name="connsiteX18" fmla="*/ 4947377 w 5880502"/>
              <a:gd name="connsiteY18" fmla="*/ 1708864 h 3691776"/>
              <a:gd name="connsiteX19" fmla="*/ 4954204 w 5880502"/>
              <a:gd name="connsiteY19" fmla="*/ 1715691 h 3691776"/>
              <a:gd name="connsiteX20" fmla="*/ 4962947 w 5880502"/>
              <a:gd name="connsiteY20" fmla="*/ 1715691 h 3691776"/>
              <a:gd name="connsiteX21" fmla="*/ 4962947 w 5880502"/>
              <a:gd name="connsiteY21" fmla="*/ 1856244 h 3691776"/>
              <a:gd name="connsiteX22" fmla="*/ 4952166 w 5880502"/>
              <a:gd name="connsiteY22" fmla="*/ 1860710 h 3691776"/>
              <a:gd name="connsiteX23" fmla="*/ 4947377 w 5880502"/>
              <a:gd name="connsiteY23" fmla="*/ 1872272 h 3691776"/>
              <a:gd name="connsiteX24" fmla="*/ 4947377 w 5880502"/>
              <a:gd name="connsiteY24" fmla="*/ 2139870 h 3691776"/>
              <a:gd name="connsiteX25" fmla="*/ 4952166 w 5880502"/>
              <a:gd name="connsiteY25" fmla="*/ 2151433 h 3691776"/>
              <a:gd name="connsiteX26" fmla="*/ 4962947 w 5880502"/>
              <a:gd name="connsiteY26" fmla="*/ 2155898 h 3691776"/>
              <a:gd name="connsiteX27" fmla="*/ 4962947 w 5880502"/>
              <a:gd name="connsiteY27" fmla="*/ 2236209 h 3691776"/>
              <a:gd name="connsiteX28" fmla="*/ 4952166 w 5880502"/>
              <a:gd name="connsiteY28" fmla="*/ 2240675 h 3691776"/>
              <a:gd name="connsiteX29" fmla="*/ 4947377 w 5880502"/>
              <a:gd name="connsiteY29" fmla="*/ 2252237 h 3691776"/>
              <a:gd name="connsiteX30" fmla="*/ 4947377 w 5880502"/>
              <a:gd name="connsiteY30" fmla="*/ 2518489 h 3691776"/>
              <a:gd name="connsiteX31" fmla="*/ 4952166 w 5880502"/>
              <a:gd name="connsiteY31" fmla="*/ 2530052 h 3691776"/>
              <a:gd name="connsiteX32" fmla="*/ 4962947 w 5880502"/>
              <a:gd name="connsiteY32" fmla="*/ 2534517 h 3691776"/>
              <a:gd name="connsiteX33" fmla="*/ 4962947 w 5880502"/>
              <a:gd name="connsiteY33" fmla="*/ 3691776 h 3691776"/>
              <a:gd name="connsiteX34" fmla="*/ 0 w 5880502"/>
              <a:gd name="connsiteY34" fmla="*/ 3691776 h 369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880502" h="3691776">
                <a:moveTo>
                  <a:pt x="0" y="0"/>
                </a:moveTo>
                <a:lnTo>
                  <a:pt x="5880502" y="0"/>
                </a:lnTo>
                <a:lnTo>
                  <a:pt x="5880502" y="998935"/>
                </a:lnTo>
                <a:lnTo>
                  <a:pt x="5288371" y="998935"/>
                </a:lnTo>
                <a:lnTo>
                  <a:pt x="5266939" y="998935"/>
                </a:lnTo>
                <a:lnTo>
                  <a:pt x="5266939" y="1000850"/>
                </a:lnTo>
                <a:lnTo>
                  <a:pt x="5225024" y="1004595"/>
                </a:lnTo>
                <a:cubicBezTo>
                  <a:pt x="5207120" y="1007842"/>
                  <a:pt x="5189770" y="1012439"/>
                  <a:pt x="5173116" y="1018260"/>
                </a:cubicBezTo>
                <a:lnTo>
                  <a:pt x="5161379" y="1023426"/>
                </a:lnTo>
                <a:lnTo>
                  <a:pt x="5146357" y="1028089"/>
                </a:lnTo>
                <a:lnTo>
                  <a:pt x="5127371" y="1038394"/>
                </a:lnTo>
                <a:lnTo>
                  <a:pt x="5125382" y="1039270"/>
                </a:lnTo>
                <a:lnTo>
                  <a:pt x="5124473" y="1039967"/>
                </a:lnTo>
                <a:lnTo>
                  <a:pt x="5095346" y="1055777"/>
                </a:lnTo>
                <a:cubicBezTo>
                  <a:pt x="5015466" y="1109743"/>
                  <a:pt x="4962947" y="1201133"/>
                  <a:pt x="4962947" y="1304790"/>
                </a:cubicBezTo>
                <a:lnTo>
                  <a:pt x="4962947" y="1558529"/>
                </a:lnTo>
                <a:lnTo>
                  <a:pt x="4954204" y="1558529"/>
                </a:lnTo>
                <a:cubicBezTo>
                  <a:pt x="4950434" y="1558529"/>
                  <a:pt x="4947377" y="1561586"/>
                  <a:pt x="4947377" y="1565356"/>
                </a:cubicBezTo>
                <a:lnTo>
                  <a:pt x="4947377" y="1708864"/>
                </a:lnTo>
                <a:cubicBezTo>
                  <a:pt x="4947377" y="1712634"/>
                  <a:pt x="4950434" y="1715691"/>
                  <a:pt x="4954204" y="1715691"/>
                </a:cubicBezTo>
                <a:lnTo>
                  <a:pt x="4962947" y="1715691"/>
                </a:lnTo>
                <a:lnTo>
                  <a:pt x="4962947" y="1856244"/>
                </a:lnTo>
                <a:lnTo>
                  <a:pt x="4952166" y="1860710"/>
                </a:lnTo>
                <a:cubicBezTo>
                  <a:pt x="4949207" y="1863669"/>
                  <a:pt x="4947377" y="1867757"/>
                  <a:pt x="4947377" y="1872272"/>
                </a:cubicBezTo>
                <a:lnTo>
                  <a:pt x="4947377" y="2139870"/>
                </a:lnTo>
                <a:cubicBezTo>
                  <a:pt x="4947377" y="2144386"/>
                  <a:pt x="4949207" y="2148474"/>
                  <a:pt x="4952166" y="2151433"/>
                </a:cubicBezTo>
                <a:lnTo>
                  <a:pt x="4962947" y="2155898"/>
                </a:lnTo>
                <a:lnTo>
                  <a:pt x="4962947" y="2236209"/>
                </a:lnTo>
                <a:lnTo>
                  <a:pt x="4952166" y="2240675"/>
                </a:lnTo>
                <a:cubicBezTo>
                  <a:pt x="4949207" y="2243634"/>
                  <a:pt x="4947377" y="2247722"/>
                  <a:pt x="4947377" y="2252237"/>
                </a:cubicBezTo>
                <a:lnTo>
                  <a:pt x="4947377" y="2518489"/>
                </a:lnTo>
                <a:cubicBezTo>
                  <a:pt x="4947377" y="2523005"/>
                  <a:pt x="4949207" y="2527093"/>
                  <a:pt x="4952166" y="2530052"/>
                </a:cubicBezTo>
                <a:lnTo>
                  <a:pt x="4962947" y="2534517"/>
                </a:lnTo>
                <a:lnTo>
                  <a:pt x="4962947" y="3691776"/>
                </a:lnTo>
                <a:lnTo>
                  <a:pt x="0" y="3691776"/>
                </a:lnTo>
                <a:close/>
              </a:path>
            </a:pathLst>
          </a:cu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a:p>
        </p:txBody>
      </p:sp>
      <p:sp>
        <p:nvSpPr>
          <p:cNvPr id="14" name="Rectangle: Rounded Corners 13">
            <a:extLst>
              <a:ext uri="{FF2B5EF4-FFF2-40B4-BE49-F238E27FC236}">
                <a16:creationId xmlns:a16="http://schemas.microsoft.com/office/drawing/2014/main" id="{E33645F3-4510-4E4A-8AA7-09F987F1156C}"/>
              </a:ext>
            </a:extLst>
          </p:cNvPr>
          <p:cNvSpPr/>
          <p:nvPr userDrawn="1"/>
        </p:nvSpPr>
        <p:spPr>
          <a:xfrm>
            <a:off x="9708137" y="2008153"/>
            <a:ext cx="1889759" cy="4032122"/>
          </a:xfrm>
          <a:prstGeom prst="roundRect">
            <a:avLst>
              <a:gd name="adj" fmla="val 972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CD406687-080A-4CA0-BF63-4B694D9141E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914797" y="1685354"/>
            <a:ext cx="3461200" cy="4886400"/>
          </a:xfrm>
          <a:prstGeom prst="rect">
            <a:avLst/>
          </a:prstGeom>
        </p:spPr>
      </p:pic>
      <p:sp>
        <p:nvSpPr>
          <p:cNvPr id="16" name="Picture Placeholder 12">
            <a:extLst>
              <a:ext uri="{FF2B5EF4-FFF2-40B4-BE49-F238E27FC236}">
                <a16:creationId xmlns:a16="http://schemas.microsoft.com/office/drawing/2014/main" id="{FF6A70AA-F231-4A6D-B429-EACD995FA89B}"/>
              </a:ext>
            </a:extLst>
          </p:cNvPr>
          <p:cNvSpPr>
            <a:spLocks noGrp="1"/>
          </p:cNvSpPr>
          <p:nvPr>
            <p:ph type="pic" sz="quarter" idx="14"/>
          </p:nvPr>
        </p:nvSpPr>
        <p:spPr>
          <a:xfrm>
            <a:off x="9741072" y="2059690"/>
            <a:ext cx="1808650" cy="3912520"/>
          </a:xfrm>
          <a:custGeom>
            <a:avLst/>
            <a:gdLst>
              <a:gd name="connsiteX0" fmla="*/ 270671 w 2538413"/>
              <a:gd name="connsiteY0" fmla="*/ 0 h 5491163"/>
              <a:gd name="connsiteX1" fmla="*/ 560784 w 2538413"/>
              <a:gd name="connsiteY1" fmla="*/ 0 h 5491163"/>
              <a:gd name="connsiteX2" fmla="*/ 560784 w 2538413"/>
              <a:gd name="connsiteY2" fmla="*/ 42568 h 5491163"/>
              <a:gd name="connsiteX3" fmla="*/ 723005 w 2538413"/>
              <a:gd name="connsiteY3" fmla="*/ 204789 h 5491163"/>
              <a:gd name="connsiteX4" fmla="*/ 1817788 w 2538413"/>
              <a:gd name="connsiteY4" fmla="*/ 204789 h 5491163"/>
              <a:gd name="connsiteX5" fmla="*/ 1980009 w 2538413"/>
              <a:gd name="connsiteY5" fmla="*/ 42568 h 5491163"/>
              <a:gd name="connsiteX6" fmla="*/ 1980009 w 2538413"/>
              <a:gd name="connsiteY6" fmla="*/ 0 h 5491163"/>
              <a:gd name="connsiteX7" fmla="*/ 2267742 w 2538413"/>
              <a:gd name="connsiteY7" fmla="*/ 0 h 5491163"/>
              <a:gd name="connsiteX8" fmla="*/ 2538413 w 2538413"/>
              <a:gd name="connsiteY8" fmla="*/ 270671 h 5491163"/>
              <a:gd name="connsiteX9" fmla="*/ 2538413 w 2538413"/>
              <a:gd name="connsiteY9" fmla="*/ 5220492 h 5491163"/>
              <a:gd name="connsiteX10" fmla="*/ 2267742 w 2538413"/>
              <a:gd name="connsiteY10" fmla="*/ 5491163 h 5491163"/>
              <a:gd name="connsiteX11" fmla="*/ 270671 w 2538413"/>
              <a:gd name="connsiteY11" fmla="*/ 5491163 h 5491163"/>
              <a:gd name="connsiteX12" fmla="*/ 0 w 2538413"/>
              <a:gd name="connsiteY12" fmla="*/ 5220492 h 5491163"/>
              <a:gd name="connsiteX13" fmla="*/ 0 w 2538413"/>
              <a:gd name="connsiteY13" fmla="*/ 270671 h 5491163"/>
              <a:gd name="connsiteX14" fmla="*/ 270671 w 2538413"/>
              <a:gd name="connsiteY14" fmla="*/ 0 h 549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8413" h="5491163">
                <a:moveTo>
                  <a:pt x="270671" y="0"/>
                </a:moveTo>
                <a:lnTo>
                  <a:pt x="560784" y="0"/>
                </a:lnTo>
                <a:lnTo>
                  <a:pt x="560784" y="42568"/>
                </a:lnTo>
                <a:cubicBezTo>
                  <a:pt x="560784" y="132160"/>
                  <a:pt x="633413" y="204789"/>
                  <a:pt x="723005" y="204789"/>
                </a:cubicBezTo>
                <a:lnTo>
                  <a:pt x="1817788" y="204789"/>
                </a:lnTo>
                <a:cubicBezTo>
                  <a:pt x="1907380" y="204789"/>
                  <a:pt x="1980009" y="132160"/>
                  <a:pt x="1980009" y="42568"/>
                </a:cubicBezTo>
                <a:lnTo>
                  <a:pt x="1980009" y="0"/>
                </a:lnTo>
                <a:lnTo>
                  <a:pt x="2267742" y="0"/>
                </a:lnTo>
                <a:cubicBezTo>
                  <a:pt x="2417229" y="0"/>
                  <a:pt x="2538413" y="121184"/>
                  <a:pt x="2538413" y="270671"/>
                </a:cubicBezTo>
                <a:lnTo>
                  <a:pt x="2538413" y="5220492"/>
                </a:lnTo>
                <a:cubicBezTo>
                  <a:pt x="2538413" y="5369979"/>
                  <a:pt x="2417229" y="5491163"/>
                  <a:pt x="2267742" y="5491163"/>
                </a:cubicBezTo>
                <a:lnTo>
                  <a:pt x="270671" y="5491163"/>
                </a:lnTo>
                <a:cubicBezTo>
                  <a:pt x="121184" y="5491163"/>
                  <a:pt x="0" y="5369979"/>
                  <a:pt x="0" y="5220492"/>
                </a:cubicBezTo>
                <a:lnTo>
                  <a:pt x="0" y="270671"/>
                </a:lnTo>
                <a:cubicBezTo>
                  <a:pt x="0" y="121184"/>
                  <a:pt x="121184" y="0"/>
                  <a:pt x="270671" y="0"/>
                </a:cubicBezTo>
                <a:close/>
              </a:path>
            </a:pathLst>
          </a:cu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a:p>
        </p:txBody>
      </p:sp>
    </p:spTree>
    <p:extLst>
      <p:ext uri="{BB962C8B-B14F-4D97-AF65-F5344CB8AC3E}">
        <p14:creationId xmlns:p14="http://schemas.microsoft.com/office/powerpoint/2010/main" val="597212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 Content + Laptop + iPhone Landscape Sc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40" y="438149"/>
            <a:ext cx="3675060" cy="1647783"/>
          </a:xfrm>
        </p:spPr>
        <p:txBody>
          <a:bodyPr anchor="b"/>
          <a:lstStyle>
            <a:lvl1pPr>
              <a:defRPr/>
            </a:lvl1pPr>
          </a:lstStyle>
          <a:p>
            <a:r>
              <a:rPr lang="en-GB"/>
              <a:t>Click to edit </a:t>
            </a:r>
            <a:br>
              <a:rPr lang="en-GB"/>
            </a:br>
            <a:r>
              <a:rPr lang="en-GB"/>
              <a:t>Master title style</a:t>
            </a:r>
            <a:br>
              <a:rPr lang="en-GB"/>
            </a:br>
            <a:r>
              <a:rPr lang="en-GB"/>
              <a:t>Title can span up to 4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860632"/>
            <a:ext cx="3417886" cy="3484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8">
            <a:extLst>
              <a:ext uri="{FF2B5EF4-FFF2-40B4-BE49-F238E27FC236}">
                <a16:creationId xmlns:a16="http://schemas.microsoft.com/office/drawing/2014/main" id="{C7C3D6DE-4013-484D-909C-342898E0D8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2314307"/>
            <a:ext cx="608012" cy="317951"/>
          </a:xfrm>
          <a:prstGeom prst="rect">
            <a:avLst/>
          </a:prstGeom>
        </p:spPr>
      </p:pic>
      <p:sp>
        <p:nvSpPr>
          <p:cNvPr id="3" name="Footer Placeholder 2">
            <a:extLst>
              <a:ext uri="{FF2B5EF4-FFF2-40B4-BE49-F238E27FC236}">
                <a16:creationId xmlns:a16="http://schemas.microsoft.com/office/drawing/2014/main" id="{3DEA6459-1847-45E0-B3BD-B1365E2430F5}"/>
              </a:ext>
            </a:extLst>
          </p:cNvPr>
          <p:cNvSpPr>
            <a:spLocks noGrp="1"/>
          </p:cNvSpPr>
          <p:nvPr>
            <p:ph type="ftr" sz="quarter" idx="12"/>
          </p:nvPr>
        </p:nvSpPr>
        <p:spPr/>
        <p:txBody>
          <a:bodyPr/>
          <a:lstStyle/>
          <a:p>
            <a:r>
              <a:rPr lang="en-GB" dirty="0"/>
              <a:t>Copyright© 2018 Sinch. All rights reserved. NDA Confidential.</a:t>
            </a:r>
          </a:p>
        </p:txBody>
      </p:sp>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sp>
        <p:nvSpPr>
          <p:cNvPr id="17" name="Graphic 5">
            <a:extLst>
              <a:ext uri="{FF2B5EF4-FFF2-40B4-BE49-F238E27FC236}">
                <a16:creationId xmlns:a16="http://schemas.microsoft.com/office/drawing/2014/main" id="{69AA0E26-AF4E-4A7A-8AA0-390EB9D55140}"/>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sp>
        <p:nvSpPr>
          <p:cNvPr id="32" name="Rectangle 31">
            <a:extLst>
              <a:ext uri="{FF2B5EF4-FFF2-40B4-BE49-F238E27FC236}">
                <a16:creationId xmlns:a16="http://schemas.microsoft.com/office/drawing/2014/main" id="{F7A01B6C-A46B-41FD-A5F2-F4F4CBA0A280}"/>
              </a:ext>
            </a:extLst>
          </p:cNvPr>
          <p:cNvSpPr/>
          <p:nvPr userDrawn="1"/>
        </p:nvSpPr>
        <p:spPr>
          <a:xfrm>
            <a:off x="4590255" y="915550"/>
            <a:ext cx="6012180" cy="38328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6145568D-3CBD-45CD-B291-D9DDF36EBD58}"/>
              </a:ext>
            </a:extLst>
          </p:cNvPr>
          <p:cNvSpPr/>
          <p:nvPr userDrawn="1"/>
        </p:nvSpPr>
        <p:spPr>
          <a:xfrm>
            <a:off x="4585335" y="885825"/>
            <a:ext cx="6012180" cy="38328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a:extLst>
              <a:ext uri="{FF2B5EF4-FFF2-40B4-BE49-F238E27FC236}">
                <a16:creationId xmlns:a16="http://schemas.microsoft.com/office/drawing/2014/main" id="{854D9787-861F-4C09-81C2-11137837AE5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29315" y="116526"/>
            <a:ext cx="8334060" cy="5465652"/>
          </a:xfrm>
          <a:prstGeom prst="rect">
            <a:avLst/>
          </a:prstGeom>
        </p:spPr>
      </p:pic>
      <p:sp>
        <p:nvSpPr>
          <p:cNvPr id="35" name="Picture Placeholder 22">
            <a:extLst>
              <a:ext uri="{FF2B5EF4-FFF2-40B4-BE49-F238E27FC236}">
                <a16:creationId xmlns:a16="http://schemas.microsoft.com/office/drawing/2014/main" id="{C3274F3F-65ED-4851-A274-AD9D4FE59224}"/>
              </a:ext>
            </a:extLst>
          </p:cNvPr>
          <p:cNvSpPr>
            <a:spLocks noGrp="1"/>
          </p:cNvSpPr>
          <p:nvPr>
            <p:ph type="pic" sz="quarter" idx="15"/>
          </p:nvPr>
        </p:nvSpPr>
        <p:spPr>
          <a:xfrm>
            <a:off x="4660492" y="941784"/>
            <a:ext cx="5880502" cy="3691776"/>
          </a:xfrm>
          <a:custGeom>
            <a:avLst/>
            <a:gdLst>
              <a:gd name="connsiteX0" fmla="*/ 0 w 5880502"/>
              <a:gd name="connsiteY0" fmla="*/ 0 h 3691776"/>
              <a:gd name="connsiteX1" fmla="*/ 5880502 w 5880502"/>
              <a:gd name="connsiteY1" fmla="*/ 0 h 3691776"/>
              <a:gd name="connsiteX2" fmla="*/ 5880502 w 5880502"/>
              <a:gd name="connsiteY2" fmla="*/ 3102818 h 3691776"/>
              <a:gd name="connsiteX3" fmla="*/ 5874588 w 5880502"/>
              <a:gd name="connsiteY3" fmla="*/ 3102818 h 3691776"/>
              <a:gd name="connsiteX4" fmla="*/ 5860200 w 5880502"/>
              <a:gd name="connsiteY4" fmla="*/ 3110224 h 3691776"/>
              <a:gd name="connsiteX5" fmla="*/ 5851737 w 5880502"/>
              <a:gd name="connsiteY5" fmla="*/ 3113609 h 3691776"/>
              <a:gd name="connsiteX6" fmla="*/ 5783606 w 5880502"/>
              <a:gd name="connsiteY6" fmla="*/ 3113821 h 3691776"/>
              <a:gd name="connsiteX7" fmla="*/ 5761601 w 5880502"/>
              <a:gd name="connsiteY7" fmla="*/ 3103030 h 3691776"/>
              <a:gd name="connsiteX8" fmla="*/ 5499234 w 5880502"/>
              <a:gd name="connsiteY8" fmla="*/ 3102818 h 3691776"/>
              <a:gd name="connsiteX9" fmla="*/ 5481673 w 5880502"/>
              <a:gd name="connsiteY9" fmla="*/ 3114456 h 3691776"/>
              <a:gd name="connsiteX10" fmla="*/ 5462630 w 5880502"/>
              <a:gd name="connsiteY10" fmla="*/ 3113609 h 3691776"/>
              <a:gd name="connsiteX11" fmla="*/ 3225318 w 5880502"/>
              <a:gd name="connsiteY11" fmla="*/ 3114032 h 3691776"/>
              <a:gd name="connsiteX12" fmla="*/ 3116139 w 5880502"/>
              <a:gd name="connsiteY12" fmla="*/ 3124823 h 3691776"/>
              <a:gd name="connsiteX13" fmla="*/ 2899687 w 5880502"/>
              <a:gd name="connsiteY13" fmla="*/ 3300440 h 3691776"/>
              <a:gd name="connsiteX14" fmla="*/ 2871334 w 5880502"/>
              <a:gd name="connsiteY14" fmla="*/ 3469286 h 3691776"/>
              <a:gd name="connsiteX15" fmla="*/ 2871654 w 5880502"/>
              <a:gd name="connsiteY15" fmla="*/ 3691776 h 3691776"/>
              <a:gd name="connsiteX16" fmla="*/ 0 w 5880502"/>
              <a:gd name="connsiteY16" fmla="*/ 3691776 h 369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80502" h="3691776">
                <a:moveTo>
                  <a:pt x="0" y="0"/>
                </a:moveTo>
                <a:lnTo>
                  <a:pt x="5880502" y="0"/>
                </a:lnTo>
                <a:lnTo>
                  <a:pt x="5880502" y="3102818"/>
                </a:lnTo>
                <a:lnTo>
                  <a:pt x="5874588" y="3102818"/>
                </a:lnTo>
                <a:cubicBezTo>
                  <a:pt x="5868452" y="3102818"/>
                  <a:pt x="5862951" y="3102607"/>
                  <a:pt x="5860200" y="3110224"/>
                </a:cubicBezTo>
                <a:cubicBezTo>
                  <a:pt x="5859565" y="3112128"/>
                  <a:pt x="5854699" y="3113609"/>
                  <a:pt x="5851737" y="3113609"/>
                </a:cubicBezTo>
                <a:cubicBezTo>
                  <a:pt x="5829520" y="3114032"/>
                  <a:pt x="5807304" y="3113821"/>
                  <a:pt x="5783606" y="3113821"/>
                </a:cubicBezTo>
                <a:cubicBezTo>
                  <a:pt x="5782336" y="3100702"/>
                  <a:pt x="5771545" y="3103030"/>
                  <a:pt x="5761601" y="3103030"/>
                </a:cubicBezTo>
                <a:cubicBezTo>
                  <a:pt x="5674216" y="3103030"/>
                  <a:pt x="5586619" y="3103030"/>
                  <a:pt x="5499234" y="3102818"/>
                </a:cubicBezTo>
                <a:cubicBezTo>
                  <a:pt x="5490136" y="3102818"/>
                  <a:pt x="5483153" y="3103665"/>
                  <a:pt x="5481673" y="3114456"/>
                </a:cubicBezTo>
                <a:cubicBezTo>
                  <a:pt x="5474479" y="3114244"/>
                  <a:pt x="5468554" y="3113609"/>
                  <a:pt x="5462630" y="3113609"/>
                </a:cubicBezTo>
                <a:cubicBezTo>
                  <a:pt x="4717000" y="3113609"/>
                  <a:pt x="3971159" y="3113398"/>
                  <a:pt x="3225318" y="3114032"/>
                </a:cubicBezTo>
                <a:cubicBezTo>
                  <a:pt x="3188924" y="3114032"/>
                  <a:pt x="3151897" y="3117629"/>
                  <a:pt x="3116139" y="3124823"/>
                </a:cubicBezTo>
                <a:cubicBezTo>
                  <a:pt x="3013731" y="3145348"/>
                  <a:pt x="2938830" y="3201629"/>
                  <a:pt x="2899687" y="3300440"/>
                </a:cubicBezTo>
                <a:cubicBezTo>
                  <a:pt x="2878105" y="3354606"/>
                  <a:pt x="2871334" y="3411311"/>
                  <a:pt x="2871334" y="3469286"/>
                </a:cubicBezTo>
                <a:lnTo>
                  <a:pt x="2871654" y="3691776"/>
                </a:lnTo>
                <a:lnTo>
                  <a:pt x="0" y="3691776"/>
                </a:lnTo>
                <a:close/>
              </a:path>
            </a:pathLst>
          </a:cu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a:p>
        </p:txBody>
      </p:sp>
      <p:sp>
        <p:nvSpPr>
          <p:cNvPr id="36" name="Rectangle: Rounded Corners 35">
            <a:extLst>
              <a:ext uri="{FF2B5EF4-FFF2-40B4-BE49-F238E27FC236}">
                <a16:creationId xmlns:a16="http://schemas.microsoft.com/office/drawing/2014/main" id="{68E8852D-E991-4051-949A-9E2C910F98F4}"/>
              </a:ext>
            </a:extLst>
          </p:cNvPr>
          <p:cNvSpPr/>
          <p:nvPr userDrawn="1"/>
        </p:nvSpPr>
        <p:spPr>
          <a:xfrm rot="16200000">
            <a:off x="8638925" y="3079560"/>
            <a:ext cx="1889759" cy="4032122"/>
          </a:xfrm>
          <a:prstGeom prst="roundRect">
            <a:avLst>
              <a:gd name="adj" fmla="val 972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Picture 36">
            <a:extLst>
              <a:ext uri="{FF2B5EF4-FFF2-40B4-BE49-F238E27FC236}">
                <a16:creationId xmlns:a16="http://schemas.microsoft.com/office/drawing/2014/main" id="{3C55E9BA-1C1B-4E14-A0F0-B5AB305AE48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5400000">
            <a:off x="7755954" y="2633371"/>
            <a:ext cx="3461200" cy="4886400"/>
          </a:xfrm>
          <a:prstGeom prst="rect">
            <a:avLst/>
          </a:prstGeom>
        </p:spPr>
      </p:pic>
      <p:sp>
        <p:nvSpPr>
          <p:cNvPr id="38" name="Picture Placeholder 16">
            <a:extLst>
              <a:ext uri="{FF2B5EF4-FFF2-40B4-BE49-F238E27FC236}">
                <a16:creationId xmlns:a16="http://schemas.microsoft.com/office/drawing/2014/main" id="{C59C7EF3-69FA-49A9-98CD-C9E1E0F43890}"/>
              </a:ext>
            </a:extLst>
          </p:cNvPr>
          <p:cNvSpPr>
            <a:spLocks noGrp="1"/>
          </p:cNvSpPr>
          <p:nvPr>
            <p:ph type="pic" sz="quarter" idx="16"/>
          </p:nvPr>
        </p:nvSpPr>
        <p:spPr>
          <a:xfrm>
            <a:off x="7638464" y="4172402"/>
            <a:ext cx="3912520" cy="1808650"/>
          </a:xfrm>
          <a:custGeom>
            <a:avLst/>
            <a:gdLst>
              <a:gd name="connsiteX0" fmla="*/ 192856 w 3912520"/>
              <a:gd name="connsiteY0" fmla="*/ 0 h 1808650"/>
              <a:gd name="connsiteX1" fmla="*/ 3719664 w 3912520"/>
              <a:gd name="connsiteY1" fmla="*/ 0 h 1808650"/>
              <a:gd name="connsiteX2" fmla="*/ 3912520 w 3912520"/>
              <a:gd name="connsiteY2" fmla="*/ 192856 h 1808650"/>
              <a:gd name="connsiteX3" fmla="*/ 3912520 w 3912520"/>
              <a:gd name="connsiteY3" fmla="*/ 399566 h 1808650"/>
              <a:gd name="connsiteX4" fmla="*/ 3882190 w 3912520"/>
              <a:gd name="connsiteY4" fmla="*/ 399566 h 1808650"/>
              <a:gd name="connsiteX5" fmla="*/ 3766605 w 3912520"/>
              <a:gd name="connsiteY5" fmla="*/ 515150 h 1808650"/>
              <a:gd name="connsiteX6" fmla="*/ 3766605 w 3912520"/>
              <a:gd name="connsiteY6" fmla="*/ 1295196 h 1808650"/>
              <a:gd name="connsiteX7" fmla="*/ 3882190 w 3912520"/>
              <a:gd name="connsiteY7" fmla="*/ 1410781 h 1808650"/>
              <a:gd name="connsiteX8" fmla="*/ 3912520 w 3912520"/>
              <a:gd name="connsiteY8" fmla="*/ 1410781 h 1808650"/>
              <a:gd name="connsiteX9" fmla="*/ 3912520 w 3912520"/>
              <a:gd name="connsiteY9" fmla="*/ 1615794 h 1808650"/>
              <a:gd name="connsiteX10" fmla="*/ 3719664 w 3912520"/>
              <a:gd name="connsiteY10" fmla="*/ 1808650 h 1808650"/>
              <a:gd name="connsiteX11" fmla="*/ 192856 w 3912520"/>
              <a:gd name="connsiteY11" fmla="*/ 1808650 h 1808650"/>
              <a:gd name="connsiteX12" fmla="*/ 0 w 3912520"/>
              <a:gd name="connsiteY12" fmla="*/ 1615794 h 1808650"/>
              <a:gd name="connsiteX13" fmla="*/ 0 w 3912520"/>
              <a:gd name="connsiteY13" fmla="*/ 192856 h 1808650"/>
              <a:gd name="connsiteX14" fmla="*/ 192856 w 3912520"/>
              <a:gd name="connsiteY14" fmla="*/ 0 h 180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12520" h="1808650">
                <a:moveTo>
                  <a:pt x="192856" y="0"/>
                </a:moveTo>
                <a:lnTo>
                  <a:pt x="3719664" y="0"/>
                </a:lnTo>
                <a:cubicBezTo>
                  <a:pt x="3826175" y="0"/>
                  <a:pt x="3912520" y="86345"/>
                  <a:pt x="3912520" y="192856"/>
                </a:cubicBezTo>
                <a:lnTo>
                  <a:pt x="3912520" y="399566"/>
                </a:lnTo>
                <a:lnTo>
                  <a:pt x="3882190" y="399566"/>
                </a:lnTo>
                <a:cubicBezTo>
                  <a:pt x="3818354" y="399566"/>
                  <a:pt x="3766605" y="451315"/>
                  <a:pt x="3766605" y="515150"/>
                </a:cubicBezTo>
                <a:lnTo>
                  <a:pt x="3766605" y="1295196"/>
                </a:lnTo>
                <a:cubicBezTo>
                  <a:pt x="3766605" y="1359032"/>
                  <a:pt x="3818354" y="1410781"/>
                  <a:pt x="3882190" y="1410781"/>
                </a:cubicBezTo>
                <a:lnTo>
                  <a:pt x="3912520" y="1410781"/>
                </a:lnTo>
                <a:lnTo>
                  <a:pt x="3912520" y="1615794"/>
                </a:lnTo>
                <a:cubicBezTo>
                  <a:pt x="3912520" y="1722305"/>
                  <a:pt x="3826175" y="1808650"/>
                  <a:pt x="3719664" y="1808650"/>
                </a:cubicBezTo>
                <a:lnTo>
                  <a:pt x="192856" y="1808650"/>
                </a:lnTo>
                <a:cubicBezTo>
                  <a:pt x="86345" y="1808650"/>
                  <a:pt x="0" y="1722305"/>
                  <a:pt x="0" y="1615794"/>
                </a:cubicBezTo>
                <a:lnTo>
                  <a:pt x="0" y="192856"/>
                </a:lnTo>
                <a:cubicBezTo>
                  <a:pt x="0" y="86345"/>
                  <a:pt x="86345" y="0"/>
                  <a:pt x="192856" y="0"/>
                </a:cubicBezTo>
                <a:close/>
              </a:path>
            </a:pathLst>
          </a:cu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a:p>
        </p:txBody>
      </p:sp>
    </p:spTree>
    <p:extLst>
      <p:ext uri="{BB962C8B-B14F-4D97-AF65-F5344CB8AC3E}">
        <p14:creationId xmlns:p14="http://schemas.microsoft.com/office/powerpoint/2010/main" val="2145884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 Content + iPad + iPhone Portrait Sc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40" y="438149"/>
            <a:ext cx="3675060" cy="1647783"/>
          </a:xfrm>
        </p:spPr>
        <p:txBody>
          <a:bodyPr anchor="b"/>
          <a:lstStyle>
            <a:lvl1pPr>
              <a:defRPr/>
            </a:lvl1pPr>
          </a:lstStyle>
          <a:p>
            <a:r>
              <a:rPr lang="en-GB"/>
              <a:t>Click to edit </a:t>
            </a:r>
            <a:br>
              <a:rPr lang="en-GB"/>
            </a:br>
            <a:r>
              <a:rPr lang="en-GB"/>
              <a:t>Master title style</a:t>
            </a:r>
            <a:br>
              <a:rPr lang="en-GB"/>
            </a:br>
            <a:r>
              <a:rPr lang="en-GB"/>
              <a:t>Title can span up to 4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860632"/>
            <a:ext cx="3417886" cy="3484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8">
            <a:extLst>
              <a:ext uri="{FF2B5EF4-FFF2-40B4-BE49-F238E27FC236}">
                <a16:creationId xmlns:a16="http://schemas.microsoft.com/office/drawing/2014/main" id="{C7C3D6DE-4013-484D-909C-342898E0D8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2314307"/>
            <a:ext cx="608012" cy="317951"/>
          </a:xfrm>
          <a:prstGeom prst="rect">
            <a:avLst/>
          </a:prstGeom>
        </p:spPr>
      </p:pic>
      <p:sp>
        <p:nvSpPr>
          <p:cNvPr id="3" name="Footer Placeholder 2">
            <a:extLst>
              <a:ext uri="{FF2B5EF4-FFF2-40B4-BE49-F238E27FC236}">
                <a16:creationId xmlns:a16="http://schemas.microsoft.com/office/drawing/2014/main" id="{3DEA6459-1847-45E0-B3BD-B1365E2430F5}"/>
              </a:ext>
            </a:extLst>
          </p:cNvPr>
          <p:cNvSpPr>
            <a:spLocks noGrp="1"/>
          </p:cNvSpPr>
          <p:nvPr>
            <p:ph type="ftr" sz="quarter" idx="12"/>
          </p:nvPr>
        </p:nvSpPr>
        <p:spPr/>
        <p:txBody>
          <a:bodyPr/>
          <a:lstStyle/>
          <a:p>
            <a:r>
              <a:rPr lang="en-GB" dirty="0"/>
              <a:t>Copyright© 2018 Sinch. All rights reserved. NDA Confidential.</a:t>
            </a:r>
          </a:p>
        </p:txBody>
      </p:sp>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sp>
        <p:nvSpPr>
          <p:cNvPr id="17" name="Graphic 5">
            <a:extLst>
              <a:ext uri="{FF2B5EF4-FFF2-40B4-BE49-F238E27FC236}">
                <a16:creationId xmlns:a16="http://schemas.microsoft.com/office/drawing/2014/main" id="{69AA0E26-AF4E-4A7A-8AA0-390EB9D55140}"/>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grpSp>
        <p:nvGrpSpPr>
          <p:cNvPr id="25" name="Group 24">
            <a:extLst>
              <a:ext uri="{FF2B5EF4-FFF2-40B4-BE49-F238E27FC236}">
                <a16:creationId xmlns:a16="http://schemas.microsoft.com/office/drawing/2014/main" id="{325D94B8-AA09-4BB7-8D6E-7E83F270ACF5}"/>
              </a:ext>
            </a:extLst>
          </p:cNvPr>
          <p:cNvGrpSpPr/>
          <p:nvPr userDrawn="1"/>
        </p:nvGrpSpPr>
        <p:grpSpPr>
          <a:xfrm>
            <a:off x="4157073" y="-23537"/>
            <a:ext cx="7011388" cy="5927434"/>
            <a:chOff x="4079874" y="0"/>
            <a:chExt cx="8112125" cy="6858000"/>
          </a:xfrm>
        </p:grpSpPr>
        <p:pic>
          <p:nvPicPr>
            <p:cNvPr id="26" name="Picture 25">
              <a:extLst>
                <a:ext uri="{FF2B5EF4-FFF2-40B4-BE49-F238E27FC236}">
                  <a16:creationId xmlns:a16="http://schemas.microsoft.com/office/drawing/2014/main" id="{57995948-8201-4C20-ACC3-009A3C31C01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79874" y="0"/>
              <a:ext cx="8112125" cy="6858000"/>
            </a:xfrm>
            <a:prstGeom prst="rect">
              <a:avLst/>
            </a:prstGeom>
          </p:spPr>
        </p:pic>
        <p:sp>
          <p:nvSpPr>
            <p:cNvPr id="27" name="Rectangle 26">
              <a:extLst>
                <a:ext uri="{FF2B5EF4-FFF2-40B4-BE49-F238E27FC236}">
                  <a16:creationId xmlns:a16="http://schemas.microsoft.com/office/drawing/2014/main" id="{7898C9E2-712B-4B68-B992-241039B4C21D}"/>
                </a:ext>
              </a:extLst>
            </p:cNvPr>
            <p:cNvSpPr/>
            <p:nvPr userDrawn="1"/>
          </p:nvSpPr>
          <p:spPr>
            <a:xfrm rot="16200000">
              <a:off x="5645671" y="141478"/>
              <a:ext cx="4726534" cy="659768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Picture Placeholder 17">
            <a:extLst>
              <a:ext uri="{FF2B5EF4-FFF2-40B4-BE49-F238E27FC236}">
                <a16:creationId xmlns:a16="http://schemas.microsoft.com/office/drawing/2014/main" id="{3E30E154-B0E8-4719-A187-203514376A3D}"/>
              </a:ext>
            </a:extLst>
          </p:cNvPr>
          <p:cNvSpPr>
            <a:spLocks noGrp="1"/>
          </p:cNvSpPr>
          <p:nvPr>
            <p:ph type="pic" sz="quarter" idx="15"/>
          </p:nvPr>
        </p:nvSpPr>
        <p:spPr>
          <a:xfrm>
            <a:off x="4715099" y="944793"/>
            <a:ext cx="5666738" cy="3955054"/>
          </a:xfrm>
          <a:custGeom>
            <a:avLst/>
            <a:gdLst>
              <a:gd name="connsiteX0" fmla="*/ 71784 w 5666738"/>
              <a:gd name="connsiteY0" fmla="*/ 0 h 3955054"/>
              <a:gd name="connsiteX1" fmla="*/ 5594954 w 5666738"/>
              <a:gd name="connsiteY1" fmla="*/ 0 h 3955054"/>
              <a:gd name="connsiteX2" fmla="*/ 5666738 w 5666738"/>
              <a:gd name="connsiteY2" fmla="*/ 71784 h 3955054"/>
              <a:gd name="connsiteX3" fmla="*/ 5666738 w 5666738"/>
              <a:gd name="connsiteY3" fmla="*/ 1012005 h 3955054"/>
              <a:gd name="connsiteX4" fmla="*/ 5260278 w 5666738"/>
              <a:gd name="connsiteY4" fmla="*/ 1012069 h 3955054"/>
              <a:gd name="connsiteX5" fmla="*/ 5155331 w 5666738"/>
              <a:gd name="connsiteY5" fmla="*/ 1022648 h 3955054"/>
              <a:gd name="connsiteX6" fmla="*/ 4980561 w 5666738"/>
              <a:gd name="connsiteY6" fmla="*/ 1123363 h 3955054"/>
              <a:gd name="connsiteX7" fmla="*/ 4912431 w 5666738"/>
              <a:gd name="connsiteY7" fmla="*/ 1315483 h 3955054"/>
              <a:gd name="connsiteX8" fmla="*/ 4911796 w 5666738"/>
              <a:gd name="connsiteY8" fmla="*/ 1570233 h 3955054"/>
              <a:gd name="connsiteX9" fmla="*/ 4896984 w 5666738"/>
              <a:gd name="connsiteY9" fmla="*/ 1585890 h 3955054"/>
              <a:gd name="connsiteX10" fmla="*/ 4896984 w 5666738"/>
              <a:gd name="connsiteY10" fmla="*/ 1712842 h 3955054"/>
              <a:gd name="connsiteX11" fmla="*/ 4910103 w 5666738"/>
              <a:gd name="connsiteY11" fmla="*/ 1729981 h 3955054"/>
              <a:gd name="connsiteX12" fmla="*/ 4909891 w 5666738"/>
              <a:gd name="connsiteY12" fmla="*/ 1857779 h 3955054"/>
              <a:gd name="connsiteX13" fmla="*/ 4906506 w 5666738"/>
              <a:gd name="connsiteY13" fmla="*/ 1866242 h 3955054"/>
              <a:gd name="connsiteX14" fmla="*/ 4899100 w 5666738"/>
              <a:gd name="connsiteY14" fmla="*/ 1880630 h 3955054"/>
              <a:gd name="connsiteX15" fmla="*/ 4899100 w 5666738"/>
              <a:gd name="connsiteY15" fmla="*/ 2153576 h 3955054"/>
              <a:gd name="connsiteX16" fmla="*/ 4906506 w 5666738"/>
              <a:gd name="connsiteY16" fmla="*/ 2167964 h 3955054"/>
              <a:gd name="connsiteX17" fmla="*/ 4909891 w 5666738"/>
              <a:gd name="connsiteY17" fmla="*/ 2176428 h 3955054"/>
              <a:gd name="connsiteX18" fmla="*/ 4910103 w 5666738"/>
              <a:gd name="connsiteY18" fmla="*/ 2244558 h 3955054"/>
              <a:gd name="connsiteX19" fmla="*/ 4899312 w 5666738"/>
              <a:gd name="connsiteY19" fmla="*/ 2266563 h 3955054"/>
              <a:gd name="connsiteX20" fmla="*/ 4899100 w 5666738"/>
              <a:gd name="connsiteY20" fmla="*/ 2528930 h 3955054"/>
              <a:gd name="connsiteX21" fmla="*/ 4910738 w 5666738"/>
              <a:gd name="connsiteY21" fmla="*/ 2546492 h 3955054"/>
              <a:gd name="connsiteX22" fmla="*/ 4909891 w 5666738"/>
              <a:gd name="connsiteY22" fmla="*/ 2565534 h 3955054"/>
              <a:gd name="connsiteX23" fmla="*/ 4910154 w 5666738"/>
              <a:gd name="connsiteY23" fmla="*/ 3955054 h 3955054"/>
              <a:gd name="connsiteX24" fmla="*/ 71784 w 5666738"/>
              <a:gd name="connsiteY24" fmla="*/ 3955054 h 3955054"/>
              <a:gd name="connsiteX25" fmla="*/ 0 w 5666738"/>
              <a:gd name="connsiteY25" fmla="*/ 3883270 h 3955054"/>
              <a:gd name="connsiteX26" fmla="*/ 0 w 5666738"/>
              <a:gd name="connsiteY26" fmla="*/ 71784 h 3955054"/>
              <a:gd name="connsiteX27" fmla="*/ 71784 w 5666738"/>
              <a:gd name="connsiteY27" fmla="*/ 0 h 395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66738" h="3955054">
                <a:moveTo>
                  <a:pt x="71784" y="0"/>
                </a:moveTo>
                <a:lnTo>
                  <a:pt x="5594954" y="0"/>
                </a:lnTo>
                <a:cubicBezTo>
                  <a:pt x="5634599" y="0"/>
                  <a:pt x="5666738" y="32139"/>
                  <a:pt x="5666738" y="71784"/>
                </a:cubicBezTo>
                <a:lnTo>
                  <a:pt x="5666738" y="1012005"/>
                </a:lnTo>
                <a:lnTo>
                  <a:pt x="5260278" y="1012069"/>
                </a:lnTo>
                <a:cubicBezTo>
                  <a:pt x="5225155" y="1012069"/>
                  <a:pt x="5189820" y="1016089"/>
                  <a:pt x="5155331" y="1022648"/>
                </a:cubicBezTo>
                <a:cubicBezTo>
                  <a:pt x="5085931" y="1035978"/>
                  <a:pt x="5025629" y="1067081"/>
                  <a:pt x="4980561" y="1123363"/>
                </a:cubicBezTo>
                <a:cubicBezTo>
                  <a:pt x="4935705" y="1179433"/>
                  <a:pt x="4914969" y="1245236"/>
                  <a:pt x="4912431" y="1315483"/>
                </a:cubicBezTo>
                <a:cubicBezTo>
                  <a:pt x="4909468" y="1399906"/>
                  <a:pt x="4911796" y="1484540"/>
                  <a:pt x="4911796" y="1570233"/>
                </a:cubicBezTo>
                <a:cubicBezTo>
                  <a:pt x="4898254" y="1568752"/>
                  <a:pt x="4896984" y="1576158"/>
                  <a:pt x="4896984" y="1585890"/>
                </a:cubicBezTo>
                <a:cubicBezTo>
                  <a:pt x="4897408" y="1628207"/>
                  <a:pt x="4897408" y="1670525"/>
                  <a:pt x="4896984" y="1712842"/>
                </a:cubicBezTo>
                <a:cubicBezTo>
                  <a:pt x="4896773" y="1722998"/>
                  <a:pt x="4898466" y="1730192"/>
                  <a:pt x="4910103" y="1729981"/>
                </a:cubicBezTo>
                <a:cubicBezTo>
                  <a:pt x="4910103" y="1773144"/>
                  <a:pt x="4910103" y="1815462"/>
                  <a:pt x="4909891" y="1857779"/>
                </a:cubicBezTo>
                <a:cubicBezTo>
                  <a:pt x="4909891" y="1860741"/>
                  <a:pt x="4908622" y="1865395"/>
                  <a:pt x="4906506" y="1866242"/>
                </a:cubicBezTo>
                <a:cubicBezTo>
                  <a:pt x="4899524" y="1869204"/>
                  <a:pt x="4899100" y="1874282"/>
                  <a:pt x="4899100" y="1880630"/>
                </a:cubicBezTo>
                <a:cubicBezTo>
                  <a:pt x="4899100" y="1971612"/>
                  <a:pt x="4899100" y="2062594"/>
                  <a:pt x="4899100" y="2153576"/>
                </a:cubicBezTo>
                <a:cubicBezTo>
                  <a:pt x="4899100" y="2159712"/>
                  <a:pt x="4898889" y="2165214"/>
                  <a:pt x="4906506" y="2167964"/>
                </a:cubicBezTo>
                <a:cubicBezTo>
                  <a:pt x="4908410" y="2168599"/>
                  <a:pt x="4909891" y="2173465"/>
                  <a:pt x="4909891" y="2176428"/>
                </a:cubicBezTo>
                <a:cubicBezTo>
                  <a:pt x="4910314" y="2198644"/>
                  <a:pt x="4910103" y="2220860"/>
                  <a:pt x="4910103" y="2244558"/>
                </a:cubicBezTo>
                <a:cubicBezTo>
                  <a:pt x="4896984" y="2245828"/>
                  <a:pt x="4899312" y="2256619"/>
                  <a:pt x="4899312" y="2266563"/>
                </a:cubicBezTo>
                <a:cubicBezTo>
                  <a:pt x="4899312" y="2353949"/>
                  <a:pt x="4899312" y="2441545"/>
                  <a:pt x="4899100" y="2528930"/>
                </a:cubicBezTo>
                <a:cubicBezTo>
                  <a:pt x="4899100" y="2538028"/>
                  <a:pt x="4899947" y="2545011"/>
                  <a:pt x="4910738" y="2546492"/>
                </a:cubicBezTo>
                <a:cubicBezTo>
                  <a:pt x="4910526" y="2553685"/>
                  <a:pt x="4909891" y="2559610"/>
                  <a:pt x="4909891" y="2565534"/>
                </a:cubicBezTo>
                <a:lnTo>
                  <a:pt x="4910154" y="3955054"/>
                </a:lnTo>
                <a:lnTo>
                  <a:pt x="71784" y="3955054"/>
                </a:lnTo>
                <a:cubicBezTo>
                  <a:pt x="32139" y="3955054"/>
                  <a:pt x="0" y="3922915"/>
                  <a:pt x="0" y="3883270"/>
                </a:cubicBezTo>
                <a:lnTo>
                  <a:pt x="0" y="71784"/>
                </a:lnTo>
                <a:cubicBezTo>
                  <a:pt x="0" y="32139"/>
                  <a:pt x="32139" y="0"/>
                  <a:pt x="71784" y="0"/>
                </a:cubicBezTo>
                <a:close/>
              </a:path>
            </a:pathLst>
          </a:cu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a:p>
        </p:txBody>
      </p:sp>
      <p:sp>
        <p:nvSpPr>
          <p:cNvPr id="29" name="Rectangle: Rounded Corners 28">
            <a:extLst>
              <a:ext uri="{FF2B5EF4-FFF2-40B4-BE49-F238E27FC236}">
                <a16:creationId xmlns:a16="http://schemas.microsoft.com/office/drawing/2014/main" id="{8883FED3-585B-43A8-8045-9BEDC061C021}"/>
              </a:ext>
            </a:extLst>
          </p:cNvPr>
          <p:cNvSpPr/>
          <p:nvPr userDrawn="1"/>
        </p:nvSpPr>
        <p:spPr>
          <a:xfrm>
            <a:off x="9708137" y="2019904"/>
            <a:ext cx="1889759" cy="4032122"/>
          </a:xfrm>
          <a:prstGeom prst="roundRect">
            <a:avLst>
              <a:gd name="adj" fmla="val 972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a:extLst>
              <a:ext uri="{FF2B5EF4-FFF2-40B4-BE49-F238E27FC236}">
                <a16:creationId xmlns:a16="http://schemas.microsoft.com/office/drawing/2014/main" id="{D50C7C43-E605-47AC-A958-60BA9A2A4F2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914797" y="1697105"/>
            <a:ext cx="3461200" cy="4886400"/>
          </a:xfrm>
          <a:prstGeom prst="rect">
            <a:avLst/>
          </a:prstGeom>
        </p:spPr>
      </p:pic>
      <p:sp>
        <p:nvSpPr>
          <p:cNvPr id="31" name="Picture Placeholder 13">
            <a:extLst>
              <a:ext uri="{FF2B5EF4-FFF2-40B4-BE49-F238E27FC236}">
                <a16:creationId xmlns:a16="http://schemas.microsoft.com/office/drawing/2014/main" id="{F7CFBC87-232C-4178-8F0F-C53C787355CF}"/>
              </a:ext>
            </a:extLst>
          </p:cNvPr>
          <p:cNvSpPr>
            <a:spLocks noGrp="1"/>
          </p:cNvSpPr>
          <p:nvPr>
            <p:ph type="pic" sz="quarter" idx="16"/>
          </p:nvPr>
        </p:nvSpPr>
        <p:spPr>
          <a:xfrm>
            <a:off x="9741072" y="2071441"/>
            <a:ext cx="1808650" cy="3912520"/>
          </a:xfrm>
          <a:custGeom>
            <a:avLst/>
            <a:gdLst>
              <a:gd name="connsiteX0" fmla="*/ 270671 w 2538413"/>
              <a:gd name="connsiteY0" fmla="*/ 0 h 5491163"/>
              <a:gd name="connsiteX1" fmla="*/ 560784 w 2538413"/>
              <a:gd name="connsiteY1" fmla="*/ 0 h 5491163"/>
              <a:gd name="connsiteX2" fmla="*/ 560784 w 2538413"/>
              <a:gd name="connsiteY2" fmla="*/ 42568 h 5491163"/>
              <a:gd name="connsiteX3" fmla="*/ 723005 w 2538413"/>
              <a:gd name="connsiteY3" fmla="*/ 204789 h 5491163"/>
              <a:gd name="connsiteX4" fmla="*/ 1817788 w 2538413"/>
              <a:gd name="connsiteY4" fmla="*/ 204789 h 5491163"/>
              <a:gd name="connsiteX5" fmla="*/ 1980009 w 2538413"/>
              <a:gd name="connsiteY5" fmla="*/ 42568 h 5491163"/>
              <a:gd name="connsiteX6" fmla="*/ 1980009 w 2538413"/>
              <a:gd name="connsiteY6" fmla="*/ 0 h 5491163"/>
              <a:gd name="connsiteX7" fmla="*/ 2267742 w 2538413"/>
              <a:gd name="connsiteY7" fmla="*/ 0 h 5491163"/>
              <a:gd name="connsiteX8" fmla="*/ 2538413 w 2538413"/>
              <a:gd name="connsiteY8" fmla="*/ 270671 h 5491163"/>
              <a:gd name="connsiteX9" fmla="*/ 2538413 w 2538413"/>
              <a:gd name="connsiteY9" fmla="*/ 5220492 h 5491163"/>
              <a:gd name="connsiteX10" fmla="*/ 2267742 w 2538413"/>
              <a:gd name="connsiteY10" fmla="*/ 5491163 h 5491163"/>
              <a:gd name="connsiteX11" fmla="*/ 270671 w 2538413"/>
              <a:gd name="connsiteY11" fmla="*/ 5491163 h 5491163"/>
              <a:gd name="connsiteX12" fmla="*/ 0 w 2538413"/>
              <a:gd name="connsiteY12" fmla="*/ 5220492 h 5491163"/>
              <a:gd name="connsiteX13" fmla="*/ 0 w 2538413"/>
              <a:gd name="connsiteY13" fmla="*/ 270671 h 5491163"/>
              <a:gd name="connsiteX14" fmla="*/ 270671 w 2538413"/>
              <a:gd name="connsiteY14" fmla="*/ 0 h 549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8413" h="5491163">
                <a:moveTo>
                  <a:pt x="270671" y="0"/>
                </a:moveTo>
                <a:lnTo>
                  <a:pt x="560784" y="0"/>
                </a:lnTo>
                <a:lnTo>
                  <a:pt x="560784" y="42568"/>
                </a:lnTo>
                <a:cubicBezTo>
                  <a:pt x="560784" y="132160"/>
                  <a:pt x="633413" y="204789"/>
                  <a:pt x="723005" y="204789"/>
                </a:cubicBezTo>
                <a:lnTo>
                  <a:pt x="1817788" y="204789"/>
                </a:lnTo>
                <a:cubicBezTo>
                  <a:pt x="1907380" y="204789"/>
                  <a:pt x="1980009" y="132160"/>
                  <a:pt x="1980009" y="42568"/>
                </a:cubicBezTo>
                <a:lnTo>
                  <a:pt x="1980009" y="0"/>
                </a:lnTo>
                <a:lnTo>
                  <a:pt x="2267742" y="0"/>
                </a:lnTo>
                <a:cubicBezTo>
                  <a:pt x="2417229" y="0"/>
                  <a:pt x="2538413" y="121184"/>
                  <a:pt x="2538413" y="270671"/>
                </a:cubicBezTo>
                <a:lnTo>
                  <a:pt x="2538413" y="5220492"/>
                </a:lnTo>
                <a:cubicBezTo>
                  <a:pt x="2538413" y="5369979"/>
                  <a:pt x="2417229" y="5491163"/>
                  <a:pt x="2267742" y="5491163"/>
                </a:cubicBezTo>
                <a:lnTo>
                  <a:pt x="270671" y="5491163"/>
                </a:lnTo>
                <a:cubicBezTo>
                  <a:pt x="121184" y="5491163"/>
                  <a:pt x="0" y="5369979"/>
                  <a:pt x="0" y="5220492"/>
                </a:cubicBezTo>
                <a:lnTo>
                  <a:pt x="0" y="270671"/>
                </a:lnTo>
                <a:cubicBezTo>
                  <a:pt x="0" y="121184"/>
                  <a:pt x="121184" y="0"/>
                  <a:pt x="270671" y="0"/>
                </a:cubicBezTo>
                <a:close/>
              </a:path>
            </a:pathLst>
          </a:cu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a:p>
        </p:txBody>
      </p:sp>
    </p:spTree>
    <p:extLst>
      <p:ext uri="{BB962C8B-B14F-4D97-AF65-F5344CB8AC3E}">
        <p14:creationId xmlns:p14="http://schemas.microsoft.com/office/powerpoint/2010/main" val="237083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 Content + iPad + iPhone Landscape sc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a:xfrm>
            <a:off x="515940" y="438149"/>
            <a:ext cx="3675060" cy="1647783"/>
          </a:xfrm>
        </p:spPr>
        <p:txBody>
          <a:bodyPr anchor="b"/>
          <a:lstStyle>
            <a:lvl1pPr>
              <a:defRPr/>
            </a:lvl1pPr>
          </a:lstStyle>
          <a:p>
            <a:r>
              <a:rPr lang="en-GB"/>
              <a:t>Click to edit </a:t>
            </a:r>
            <a:br>
              <a:rPr lang="en-GB"/>
            </a:br>
            <a:r>
              <a:rPr lang="en-GB"/>
              <a:t>Master title style</a:t>
            </a:r>
            <a:br>
              <a:rPr lang="en-GB"/>
            </a:br>
            <a:r>
              <a:rPr lang="en-GB"/>
              <a:t>Title can span up to 4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860632"/>
            <a:ext cx="3417886" cy="3484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8">
            <a:extLst>
              <a:ext uri="{FF2B5EF4-FFF2-40B4-BE49-F238E27FC236}">
                <a16:creationId xmlns:a16="http://schemas.microsoft.com/office/drawing/2014/main" id="{C7C3D6DE-4013-484D-909C-342898E0D8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2314307"/>
            <a:ext cx="608012" cy="317951"/>
          </a:xfrm>
          <a:prstGeom prst="rect">
            <a:avLst/>
          </a:prstGeom>
        </p:spPr>
      </p:pic>
      <p:sp>
        <p:nvSpPr>
          <p:cNvPr id="3" name="Footer Placeholder 2">
            <a:extLst>
              <a:ext uri="{FF2B5EF4-FFF2-40B4-BE49-F238E27FC236}">
                <a16:creationId xmlns:a16="http://schemas.microsoft.com/office/drawing/2014/main" id="{3DEA6459-1847-45E0-B3BD-B1365E2430F5}"/>
              </a:ext>
            </a:extLst>
          </p:cNvPr>
          <p:cNvSpPr>
            <a:spLocks noGrp="1"/>
          </p:cNvSpPr>
          <p:nvPr>
            <p:ph type="ftr" sz="quarter" idx="12"/>
          </p:nvPr>
        </p:nvSpPr>
        <p:spPr/>
        <p:txBody>
          <a:bodyPr/>
          <a:lstStyle/>
          <a:p>
            <a:r>
              <a:rPr lang="en-GB" dirty="0"/>
              <a:t>Copyright© 2018 Sinch. All rights reserved. NDA Confidential.</a:t>
            </a:r>
          </a:p>
        </p:txBody>
      </p:sp>
      <p:sp>
        <p:nvSpPr>
          <p:cNvPr id="4" name="Slide Number Placeholder 3">
            <a:extLst>
              <a:ext uri="{FF2B5EF4-FFF2-40B4-BE49-F238E27FC236}">
                <a16:creationId xmlns:a16="http://schemas.microsoft.com/office/drawing/2014/main" id="{C4939B13-34AD-4A70-93ED-6D068057A708}"/>
              </a:ext>
            </a:extLst>
          </p:cNvPr>
          <p:cNvSpPr>
            <a:spLocks noGrp="1"/>
          </p:cNvSpPr>
          <p:nvPr>
            <p:ph type="sldNum" sz="quarter" idx="13"/>
          </p:nvPr>
        </p:nvSpPr>
        <p:spPr/>
        <p:txBody>
          <a:bodyPr/>
          <a:lstStyle>
            <a:lvl1pPr>
              <a:defRPr>
                <a:solidFill>
                  <a:schemeClr val="tx1"/>
                </a:solidFill>
              </a:defRPr>
            </a:lvl1pPr>
          </a:lstStyle>
          <a:p>
            <a:fld id="{7B5B176D-AD98-464F-9F48-2D39BCB07DB2}" type="slidenum">
              <a:rPr lang="en-GB" smtClean="0"/>
              <a:pPr/>
              <a:t>‹#›</a:t>
            </a:fld>
            <a:endParaRPr lang="en-GB"/>
          </a:p>
        </p:txBody>
      </p:sp>
      <p:sp>
        <p:nvSpPr>
          <p:cNvPr id="17" name="Graphic 5">
            <a:extLst>
              <a:ext uri="{FF2B5EF4-FFF2-40B4-BE49-F238E27FC236}">
                <a16:creationId xmlns:a16="http://schemas.microsoft.com/office/drawing/2014/main" id="{69AA0E26-AF4E-4A7A-8AA0-390EB9D55140}"/>
              </a:ext>
            </a:extLst>
          </p:cNvPr>
          <p:cNvSpPr/>
          <p:nvPr userDrawn="1"/>
        </p:nvSpPr>
        <p:spPr>
          <a:xfrm>
            <a:off x="9244514" y="5582092"/>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20000"/>
              <a:lumOff val="80000"/>
              <a:alpha val="40000"/>
            </a:schemeClr>
          </a:solidFill>
          <a:ln w="5412" cap="flat">
            <a:noFill/>
            <a:prstDash val="solid"/>
            <a:miter/>
          </a:ln>
        </p:spPr>
        <p:txBody>
          <a:bodyPr rtlCol="0" anchor="ctr"/>
          <a:lstStyle/>
          <a:p>
            <a:endParaRPr lang="en-GB"/>
          </a:p>
        </p:txBody>
      </p:sp>
      <p:grpSp>
        <p:nvGrpSpPr>
          <p:cNvPr id="15" name="Group 14">
            <a:extLst>
              <a:ext uri="{FF2B5EF4-FFF2-40B4-BE49-F238E27FC236}">
                <a16:creationId xmlns:a16="http://schemas.microsoft.com/office/drawing/2014/main" id="{FCC2DA57-80AC-42A9-9366-2F04231F9C7C}"/>
              </a:ext>
            </a:extLst>
          </p:cNvPr>
          <p:cNvGrpSpPr/>
          <p:nvPr userDrawn="1"/>
        </p:nvGrpSpPr>
        <p:grpSpPr>
          <a:xfrm>
            <a:off x="4157073" y="-23537"/>
            <a:ext cx="7011388" cy="5927434"/>
            <a:chOff x="4079874" y="0"/>
            <a:chExt cx="8112125" cy="6858000"/>
          </a:xfrm>
        </p:grpSpPr>
        <p:pic>
          <p:nvPicPr>
            <p:cNvPr id="16" name="Picture 15">
              <a:extLst>
                <a:ext uri="{FF2B5EF4-FFF2-40B4-BE49-F238E27FC236}">
                  <a16:creationId xmlns:a16="http://schemas.microsoft.com/office/drawing/2014/main" id="{9A1EFDB9-D74B-4EC8-9A6A-7CDBFBA1F5C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79874" y="0"/>
              <a:ext cx="8112125" cy="6858000"/>
            </a:xfrm>
            <a:prstGeom prst="rect">
              <a:avLst/>
            </a:prstGeom>
          </p:spPr>
        </p:pic>
        <p:sp>
          <p:nvSpPr>
            <p:cNvPr id="18" name="Rectangle 17">
              <a:extLst>
                <a:ext uri="{FF2B5EF4-FFF2-40B4-BE49-F238E27FC236}">
                  <a16:creationId xmlns:a16="http://schemas.microsoft.com/office/drawing/2014/main" id="{7FC23473-DEE4-41EF-8CD4-66211BED719B}"/>
                </a:ext>
              </a:extLst>
            </p:cNvPr>
            <p:cNvSpPr/>
            <p:nvPr userDrawn="1"/>
          </p:nvSpPr>
          <p:spPr>
            <a:xfrm rot="16200000">
              <a:off x="5645671" y="141478"/>
              <a:ext cx="4726534" cy="659768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Picture Placeholder 18">
            <a:extLst>
              <a:ext uri="{FF2B5EF4-FFF2-40B4-BE49-F238E27FC236}">
                <a16:creationId xmlns:a16="http://schemas.microsoft.com/office/drawing/2014/main" id="{DD329634-DC63-4FF7-B62F-8CF276346E3A}"/>
              </a:ext>
            </a:extLst>
          </p:cNvPr>
          <p:cNvSpPr>
            <a:spLocks noGrp="1"/>
          </p:cNvSpPr>
          <p:nvPr>
            <p:ph type="pic" sz="quarter" idx="17"/>
          </p:nvPr>
        </p:nvSpPr>
        <p:spPr>
          <a:xfrm>
            <a:off x="4715099" y="944793"/>
            <a:ext cx="5666738" cy="3955054"/>
          </a:xfrm>
          <a:custGeom>
            <a:avLst/>
            <a:gdLst>
              <a:gd name="connsiteX0" fmla="*/ 71784 w 5666738"/>
              <a:gd name="connsiteY0" fmla="*/ 0 h 3955054"/>
              <a:gd name="connsiteX1" fmla="*/ 5594954 w 5666738"/>
              <a:gd name="connsiteY1" fmla="*/ 0 h 3955054"/>
              <a:gd name="connsiteX2" fmla="*/ 5666738 w 5666738"/>
              <a:gd name="connsiteY2" fmla="*/ 71784 h 3955054"/>
              <a:gd name="connsiteX3" fmla="*/ 5666738 w 5666738"/>
              <a:gd name="connsiteY3" fmla="*/ 3109514 h 3955054"/>
              <a:gd name="connsiteX4" fmla="*/ 5444627 w 5666738"/>
              <a:gd name="connsiteY4" fmla="*/ 3109334 h 3955054"/>
              <a:gd name="connsiteX5" fmla="*/ 5427066 w 5666738"/>
              <a:gd name="connsiteY5" fmla="*/ 3120972 h 3955054"/>
              <a:gd name="connsiteX6" fmla="*/ 5408023 w 5666738"/>
              <a:gd name="connsiteY6" fmla="*/ 3120125 h 3955054"/>
              <a:gd name="connsiteX7" fmla="*/ 3170711 w 5666738"/>
              <a:gd name="connsiteY7" fmla="*/ 3120548 h 3955054"/>
              <a:gd name="connsiteX8" fmla="*/ 3061532 w 5666738"/>
              <a:gd name="connsiteY8" fmla="*/ 3131339 h 3955054"/>
              <a:gd name="connsiteX9" fmla="*/ 2845080 w 5666738"/>
              <a:gd name="connsiteY9" fmla="*/ 3306956 h 3955054"/>
              <a:gd name="connsiteX10" fmla="*/ 2816727 w 5666738"/>
              <a:gd name="connsiteY10" fmla="*/ 3475802 h 3955054"/>
              <a:gd name="connsiteX11" fmla="*/ 2817150 w 5666738"/>
              <a:gd name="connsiteY11" fmla="*/ 3769907 h 3955054"/>
              <a:gd name="connsiteX12" fmla="*/ 2817097 w 5666738"/>
              <a:gd name="connsiteY12" fmla="*/ 3916563 h 3955054"/>
              <a:gd name="connsiteX13" fmla="*/ 2818165 w 5666738"/>
              <a:gd name="connsiteY13" fmla="*/ 3955054 h 3955054"/>
              <a:gd name="connsiteX14" fmla="*/ 71784 w 5666738"/>
              <a:gd name="connsiteY14" fmla="*/ 3955054 h 3955054"/>
              <a:gd name="connsiteX15" fmla="*/ 0 w 5666738"/>
              <a:gd name="connsiteY15" fmla="*/ 3883270 h 3955054"/>
              <a:gd name="connsiteX16" fmla="*/ 0 w 5666738"/>
              <a:gd name="connsiteY16" fmla="*/ 71784 h 3955054"/>
              <a:gd name="connsiteX17" fmla="*/ 71784 w 5666738"/>
              <a:gd name="connsiteY17" fmla="*/ 0 h 395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66738" h="3955054">
                <a:moveTo>
                  <a:pt x="71784" y="0"/>
                </a:moveTo>
                <a:lnTo>
                  <a:pt x="5594954" y="0"/>
                </a:lnTo>
                <a:cubicBezTo>
                  <a:pt x="5634599" y="0"/>
                  <a:pt x="5666738" y="32139"/>
                  <a:pt x="5666738" y="71784"/>
                </a:cubicBezTo>
                <a:lnTo>
                  <a:pt x="5666738" y="3109514"/>
                </a:lnTo>
                <a:lnTo>
                  <a:pt x="5444627" y="3109334"/>
                </a:lnTo>
                <a:cubicBezTo>
                  <a:pt x="5435529" y="3109334"/>
                  <a:pt x="5428546" y="3110181"/>
                  <a:pt x="5427066" y="3120972"/>
                </a:cubicBezTo>
                <a:cubicBezTo>
                  <a:pt x="5419872" y="3120760"/>
                  <a:pt x="5413947" y="3120125"/>
                  <a:pt x="5408023" y="3120125"/>
                </a:cubicBezTo>
                <a:cubicBezTo>
                  <a:pt x="4662393" y="3120125"/>
                  <a:pt x="3916552" y="3119914"/>
                  <a:pt x="3170711" y="3120548"/>
                </a:cubicBezTo>
                <a:cubicBezTo>
                  <a:pt x="3134317" y="3120548"/>
                  <a:pt x="3097290" y="3124145"/>
                  <a:pt x="3061532" y="3131339"/>
                </a:cubicBezTo>
                <a:cubicBezTo>
                  <a:pt x="2959124" y="3151864"/>
                  <a:pt x="2884223" y="3208145"/>
                  <a:pt x="2845080" y="3306956"/>
                </a:cubicBezTo>
                <a:cubicBezTo>
                  <a:pt x="2823498" y="3361122"/>
                  <a:pt x="2816727" y="3417827"/>
                  <a:pt x="2816727" y="3475802"/>
                </a:cubicBezTo>
                <a:cubicBezTo>
                  <a:pt x="2816939" y="3573766"/>
                  <a:pt x="2815669" y="3671942"/>
                  <a:pt x="2817150" y="3769907"/>
                </a:cubicBezTo>
                <a:cubicBezTo>
                  <a:pt x="2817891" y="3818784"/>
                  <a:pt x="2817150" y="3867660"/>
                  <a:pt x="2817097" y="3916563"/>
                </a:cubicBezTo>
                <a:lnTo>
                  <a:pt x="2818165" y="3955054"/>
                </a:lnTo>
                <a:lnTo>
                  <a:pt x="71784" y="3955054"/>
                </a:lnTo>
                <a:cubicBezTo>
                  <a:pt x="32139" y="3955054"/>
                  <a:pt x="0" y="3922915"/>
                  <a:pt x="0" y="3883270"/>
                </a:cubicBezTo>
                <a:lnTo>
                  <a:pt x="0" y="71784"/>
                </a:lnTo>
                <a:cubicBezTo>
                  <a:pt x="0" y="32139"/>
                  <a:pt x="32139" y="0"/>
                  <a:pt x="71784" y="0"/>
                </a:cubicBezTo>
                <a:close/>
              </a:path>
            </a:pathLst>
          </a:cu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a:p>
        </p:txBody>
      </p:sp>
      <p:sp>
        <p:nvSpPr>
          <p:cNvPr id="20" name="Rectangle: Rounded Corners 19">
            <a:extLst>
              <a:ext uri="{FF2B5EF4-FFF2-40B4-BE49-F238E27FC236}">
                <a16:creationId xmlns:a16="http://schemas.microsoft.com/office/drawing/2014/main" id="{46FBDD3D-64B5-4FC7-B386-65DA2F0EE4B2}"/>
              </a:ext>
            </a:extLst>
          </p:cNvPr>
          <p:cNvSpPr/>
          <p:nvPr userDrawn="1"/>
        </p:nvSpPr>
        <p:spPr>
          <a:xfrm rot="16200000">
            <a:off x="8638925" y="3089085"/>
            <a:ext cx="1889759" cy="4032122"/>
          </a:xfrm>
          <a:prstGeom prst="roundRect">
            <a:avLst>
              <a:gd name="adj" fmla="val 972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39759C23-FA2E-45D2-9661-8CE50706819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5400000">
            <a:off x="7755954" y="2642896"/>
            <a:ext cx="3461200" cy="4886400"/>
          </a:xfrm>
          <a:prstGeom prst="rect">
            <a:avLst/>
          </a:prstGeom>
        </p:spPr>
      </p:pic>
      <p:sp>
        <p:nvSpPr>
          <p:cNvPr id="22" name="Picture Placeholder 14">
            <a:extLst>
              <a:ext uri="{FF2B5EF4-FFF2-40B4-BE49-F238E27FC236}">
                <a16:creationId xmlns:a16="http://schemas.microsoft.com/office/drawing/2014/main" id="{5A971DA4-76CD-48E8-94CD-DFC721FFB032}"/>
              </a:ext>
            </a:extLst>
          </p:cNvPr>
          <p:cNvSpPr>
            <a:spLocks noGrp="1"/>
          </p:cNvSpPr>
          <p:nvPr>
            <p:ph type="pic" sz="quarter" idx="14"/>
          </p:nvPr>
        </p:nvSpPr>
        <p:spPr>
          <a:xfrm>
            <a:off x="7638464" y="4181927"/>
            <a:ext cx="3912520" cy="1808650"/>
          </a:xfrm>
          <a:custGeom>
            <a:avLst/>
            <a:gdLst>
              <a:gd name="connsiteX0" fmla="*/ 192856 w 3912520"/>
              <a:gd name="connsiteY0" fmla="*/ 0 h 1808650"/>
              <a:gd name="connsiteX1" fmla="*/ 3719664 w 3912520"/>
              <a:gd name="connsiteY1" fmla="*/ 0 h 1808650"/>
              <a:gd name="connsiteX2" fmla="*/ 3912520 w 3912520"/>
              <a:gd name="connsiteY2" fmla="*/ 192856 h 1808650"/>
              <a:gd name="connsiteX3" fmla="*/ 3912520 w 3912520"/>
              <a:gd name="connsiteY3" fmla="*/ 399566 h 1808650"/>
              <a:gd name="connsiteX4" fmla="*/ 3882190 w 3912520"/>
              <a:gd name="connsiteY4" fmla="*/ 399566 h 1808650"/>
              <a:gd name="connsiteX5" fmla="*/ 3766605 w 3912520"/>
              <a:gd name="connsiteY5" fmla="*/ 515150 h 1808650"/>
              <a:gd name="connsiteX6" fmla="*/ 3766605 w 3912520"/>
              <a:gd name="connsiteY6" fmla="*/ 1295196 h 1808650"/>
              <a:gd name="connsiteX7" fmla="*/ 3882190 w 3912520"/>
              <a:gd name="connsiteY7" fmla="*/ 1410781 h 1808650"/>
              <a:gd name="connsiteX8" fmla="*/ 3912520 w 3912520"/>
              <a:gd name="connsiteY8" fmla="*/ 1410781 h 1808650"/>
              <a:gd name="connsiteX9" fmla="*/ 3912520 w 3912520"/>
              <a:gd name="connsiteY9" fmla="*/ 1615794 h 1808650"/>
              <a:gd name="connsiteX10" fmla="*/ 3719664 w 3912520"/>
              <a:gd name="connsiteY10" fmla="*/ 1808650 h 1808650"/>
              <a:gd name="connsiteX11" fmla="*/ 192856 w 3912520"/>
              <a:gd name="connsiteY11" fmla="*/ 1808650 h 1808650"/>
              <a:gd name="connsiteX12" fmla="*/ 0 w 3912520"/>
              <a:gd name="connsiteY12" fmla="*/ 1615794 h 1808650"/>
              <a:gd name="connsiteX13" fmla="*/ 0 w 3912520"/>
              <a:gd name="connsiteY13" fmla="*/ 192856 h 1808650"/>
              <a:gd name="connsiteX14" fmla="*/ 192856 w 3912520"/>
              <a:gd name="connsiteY14" fmla="*/ 0 h 180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12520" h="1808650">
                <a:moveTo>
                  <a:pt x="192856" y="0"/>
                </a:moveTo>
                <a:lnTo>
                  <a:pt x="3719664" y="0"/>
                </a:lnTo>
                <a:cubicBezTo>
                  <a:pt x="3826175" y="0"/>
                  <a:pt x="3912520" y="86345"/>
                  <a:pt x="3912520" y="192856"/>
                </a:cubicBezTo>
                <a:lnTo>
                  <a:pt x="3912520" y="399566"/>
                </a:lnTo>
                <a:lnTo>
                  <a:pt x="3882190" y="399566"/>
                </a:lnTo>
                <a:cubicBezTo>
                  <a:pt x="3818354" y="399566"/>
                  <a:pt x="3766605" y="451315"/>
                  <a:pt x="3766605" y="515150"/>
                </a:cubicBezTo>
                <a:lnTo>
                  <a:pt x="3766605" y="1295196"/>
                </a:lnTo>
                <a:cubicBezTo>
                  <a:pt x="3766605" y="1359032"/>
                  <a:pt x="3818354" y="1410781"/>
                  <a:pt x="3882190" y="1410781"/>
                </a:cubicBezTo>
                <a:lnTo>
                  <a:pt x="3912520" y="1410781"/>
                </a:lnTo>
                <a:lnTo>
                  <a:pt x="3912520" y="1615794"/>
                </a:lnTo>
                <a:cubicBezTo>
                  <a:pt x="3912520" y="1722305"/>
                  <a:pt x="3826175" y="1808650"/>
                  <a:pt x="3719664" y="1808650"/>
                </a:cubicBezTo>
                <a:lnTo>
                  <a:pt x="192856" y="1808650"/>
                </a:lnTo>
                <a:cubicBezTo>
                  <a:pt x="86345" y="1808650"/>
                  <a:pt x="0" y="1722305"/>
                  <a:pt x="0" y="1615794"/>
                </a:cubicBezTo>
                <a:lnTo>
                  <a:pt x="0" y="192856"/>
                </a:lnTo>
                <a:cubicBezTo>
                  <a:pt x="0" y="86345"/>
                  <a:pt x="86345" y="0"/>
                  <a:pt x="192856" y="0"/>
                </a:cubicBezTo>
                <a:close/>
              </a:path>
            </a:pathLst>
          </a:custGeom>
          <a:solidFill>
            <a:schemeClr val="bg1">
              <a:lumMod val="95000"/>
            </a:schemeClr>
          </a:solidFill>
        </p:spPr>
        <p:txBody>
          <a:bodyPr vert="horz" wrap="square" lIns="0" tIns="0" rIns="0" bIns="792000" rtlCol="0" anchor="ctr">
            <a:noAutofit/>
          </a:bodyPr>
          <a:lstStyle>
            <a:lvl1pPr>
              <a:defRPr lang="en-GB" dirty="0"/>
            </a:lvl1pPr>
          </a:lstStyle>
          <a:p>
            <a:pPr lvl="0" algn="ctr"/>
            <a:endParaRPr lang="en-GB"/>
          </a:p>
        </p:txBody>
      </p:sp>
    </p:spTree>
    <p:extLst>
      <p:ext uri="{BB962C8B-B14F-4D97-AF65-F5344CB8AC3E}">
        <p14:creationId xmlns:p14="http://schemas.microsoft.com/office/powerpoint/2010/main" val="39492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Slide 2">
    <p:bg>
      <p:bgPr>
        <a:solidFill>
          <a:schemeClr val="accent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DEEF3FE-D92F-4FCF-A408-23A9778DED68}"/>
              </a:ext>
            </a:extLst>
          </p:cNvPr>
          <p:cNvSpPr>
            <a:spLocks noGrp="1"/>
          </p:cNvSpPr>
          <p:nvPr>
            <p:ph type="pic" sz="quarter" idx="11"/>
          </p:nvPr>
        </p:nvSpPr>
        <p:spPr>
          <a:xfrm>
            <a:off x="531064" y="534310"/>
            <a:ext cx="4899114" cy="5800229"/>
          </a:xfrm>
          <a:custGeom>
            <a:avLst/>
            <a:gdLst>
              <a:gd name="connsiteX0" fmla="*/ 2449557 w 4899114"/>
              <a:gd name="connsiteY0" fmla="*/ 0 h 5800229"/>
              <a:gd name="connsiteX1" fmla="*/ 4899114 w 4899114"/>
              <a:gd name="connsiteY1" fmla="*/ 2449558 h 5800229"/>
              <a:gd name="connsiteX2" fmla="*/ 3398485 w 4899114"/>
              <a:gd name="connsiteY2" fmla="*/ 4707859 h 5800229"/>
              <a:gd name="connsiteX3" fmla="*/ 1511664 w 4899114"/>
              <a:gd name="connsiteY3" fmla="*/ 5800229 h 5800229"/>
              <a:gd name="connsiteX4" fmla="*/ 1515342 w 4899114"/>
              <a:gd name="connsiteY4" fmla="*/ 4715215 h 5800229"/>
              <a:gd name="connsiteX5" fmla="*/ 0 w 4899114"/>
              <a:gd name="connsiteY5" fmla="*/ 2449558 h 5800229"/>
              <a:gd name="connsiteX6" fmla="*/ 2449557 w 4899114"/>
              <a:gd name="connsiteY6" fmla="*/ 0 h 580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9114" h="5800229">
                <a:moveTo>
                  <a:pt x="2449557" y="0"/>
                </a:moveTo>
                <a:cubicBezTo>
                  <a:pt x="3803066" y="0"/>
                  <a:pt x="4899114" y="1096048"/>
                  <a:pt x="4899114" y="2449558"/>
                </a:cubicBezTo>
                <a:cubicBezTo>
                  <a:pt x="4899114" y="3464690"/>
                  <a:pt x="4281208" y="4336380"/>
                  <a:pt x="3398485" y="4707859"/>
                </a:cubicBezTo>
                <a:lnTo>
                  <a:pt x="1511664" y="5800229"/>
                </a:lnTo>
                <a:lnTo>
                  <a:pt x="1515342" y="4715215"/>
                </a:lnTo>
                <a:cubicBezTo>
                  <a:pt x="625262" y="4347414"/>
                  <a:pt x="0" y="3472046"/>
                  <a:pt x="0" y="2449558"/>
                </a:cubicBezTo>
                <a:cubicBezTo>
                  <a:pt x="0" y="1096048"/>
                  <a:pt x="1096048" y="0"/>
                  <a:pt x="2449557" y="0"/>
                </a:cubicBezTo>
                <a:close/>
              </a:path>
            </a:pathLst>
          </a:custGeom>
          <a:solidFill>
            <a:schemeClr val="bg1">
              <a:lumMod val="95000"/>
            </a:schemeClr>
          </a:solidFill>
        </p:spPr>
        <p:txBody>
          <a:bodyPr wrap="square" bIns="792000" anchor="ctr">
            <a:noAutofit/>
          </a:bodyPr>
          <a:lstStyle>
            <a:lvl1pPr algn="ctr">
              <a:defRPr>
                <a:latin typeface="+mn-lt"/>
              </a:defRPr>
            </a:lvl1pPr>
          </a:lstStyle>
          <a:p>
            <a:endParaRPr lang="en-GB"/>
          </a:p>
        </p:txBody>
      </p:sp>
      <p:sp>
        <p:nvSpPr>
          <p:cNvPr id="12" name="Title 1">
            <a:extLst>
              <a:ext uri="{FF2B5EF4-FFF2-40B4-BE49-F238E27FC236}">
                <a16:creationId xmlns:a16="http://schemas.microsoft.com/office/drawing/2014/main" id="{32B6D6C6-7144-4EA2-815D-ECE9DF1F56D6}"/>
              </a:ext>
            </a:extLst>
          </p:cNvPr>
          <p:cNvSpPr>
            <a:spLocks noGrp="1"/>
          </p:cNvSpPr>
          <p:nvPr>
            <p:ph type="ctrTitle" hasCustomPrompt="1"/>
          </p:nvPr>
        </p:nvSpPr>
        <p:spPr>
          <a:xfrm>
            <a:off x="5934075" y="1875244"/>
            <a:ext cx="5741988" cy="2387600"/>
          </a:xfrm>
        </p:spPr>
        <p:txBody>
          <a:bodyPr anchor="b"/>
          <a:lstStyle>
            <a:lvl1pPr algn="l">
              <a:lnSpc>
                <a:spcPct val="85000"/>
              </a:lnSpc>
              <a:defRPr sz="6000">
                <a:solidFill>
                  <a:schemeClr val="accent4"/>
                </a:solidFill>
                <a:latin typeface="+mn-lt"/>
              </a:defRPr>
            </a:lvl1pPr>
          </a:lstStyle>
          <a:p>
            <a:r>
              <a:rPr lang="en-US" dirty="0"/>
              <a:t>Click to </a:t>
            </a:r>
            <a:br>
              <a:rPr lang="en-US" dirty="0"/>
            </a:br>
            <a:r>
              <a:rPr lang="en-US" dirty="0"/>
              <a:t>edit Master</a:t>
            </a:r>
            <a:br>
              <a:rPr lang="en-US" dirty="0"/>
            </a:br>
            <a:r>
              <a:rPr lang="en-US" dirty="0"/>
              <a:t>title style</a:t>
            </a:r>
            <a:endParaRPr lang="en-GB" dirty="0"/>
          </a:p>
        </p:txBody>
      </p:sp>
      <p:sp>
        <p:nvSpPr>
          <p:cNvPr id="13" name="Subtitle 2">
            <a:extLst>
              <a:ext uri="{FF2B5EF4-FFF2-40B4-BE49-F238E27FC236}">
                <a16:creationId xmlns:a16="http://schemas.microsoft.com/office/drawing/2014/main" id="{6842214E-18FD-44AC-A730-17B9C9C0DB45}"/>
              </a:ext>
            </a:extLst>
          </p:cNvPr>
          <p:cNvSpPr>
            <a:spLocks noGrp="1"/>
          </p:cNvSpPr>
          <p:nvPr>
            <p:ph type="subTitle" idx="1" hasCustomPrompt="1"/>
          </p:nvPr>
        </p:nvSpPr>
        <p:spPr>
          <a:xfrm>
            <a:off x="5934075" y="4499779"/>
            <a:ext cx="5741989" cy="1204972"/>
          </a:xfrm>
        </p:spPr>
        <p:txBody>
          <a:bodyPr>
            <a:normAutofit/>
          </a:bodyPr>
          <a:lstStyle>
            <a:lvl1pPr marL="0" indent="0" algn="l">
              <a:lnSpc>
                <a:spcPct val="85000"/>
              </a:lnSpc>
              <a:spcBef>
                <a:spcPts val="0"/>
              </a:spcBef>
              <a:buNone/>
              <a:defRPr sz="28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subheading</a:t>
            </a:r>
            <a:br>
              <a:rPr lang="en-GB" dirty="0"/>
            </a:br>
            <a:r>
              <a:rPr lang="en-GB" dirty="0"/>
              <a:t>Can span up </a:t>
            </a:r>
            <a:br>
              <a:rPr lang="en-GB" dirty="0"/>
            </a:br>
            <a:r>
              <a:rPr lang="en-GB" dirty="0"/>
              <a:t>to 3 lines</a:t>
            </a:r>
          </a:p>
        </p:txBody>
      </p:sp>
      <p:sp>
        <p:nvSpPr>
          <p:cNvPr id="14" name="Text Placeholder 17">
            <a:extLst>
              <a:ext uri="{FF2B5EF4-FFF2-40B4-BE49-F238E27FC236}">
                <a16:creationId xmlns:a16="http://schemas.microsoft.com/office/drawing/2014/main" id="{BFB2A3C1-7DC9-4EE7-AD41-AFAE33C6A55C}"/>
              </a:ext>
            </a:extLst>
          </p:cNvPr>
          <p:cNvSpPr>
            <a:spLocks noGrp="1"/>
          </p:cNvSpPr>
          <p:nvPr>
            <p:ph type="body" sz="quarter" idx="15" hasCustomPrompt="1"/>
          </p:nvPr>
        </p:nvSpPr>
        <p:spPr>
          <a:xfrm>
            <a:off x="5934075" y="6144393"/>
            <a:ext cx="2816067" cy="328345"/>
          </a:xfrm>
        </p:spPr>
        <p:txBody>
          <a:bodyPr>
            <a:normAutofit/>
          </a:bodyPr>
          <a:lstStyle>
            <a:lvl1pPr>
              <a:defRPr sz="1800" b="0">
                <a:solidFill>
                  <a:schemeClr val="bg1"/>
                </a:solidFill>
                <a:latin typeface="+mn-lt"/>
              </a:defRPr>
            </a:lvl1pPr>
          </a:lstStyle>
          <a:p>
            <a:pPr lvl="0"/>
            <a:r>
              <a:rPr lang="en-US" dirty="0"/>
              <a:t>Insert month and year</a:t>
            </a:r>
          </a:p>
        </p:txBody>
      </p:sp>
    </p:spTree>
    <p:extLst>
      <p:ext uri="{BB962C8B-B14F-4D97-AF65-F5344CB8AC3E}">
        <p14:creationId xmlns:p14="http://schemas.microsoft.com/office/powerpoint/2010/main" val="353602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itle Only 3">
    <p:bg>
      <p:bgPr>
        <a:solidFill>
          <a:schemeClr val="tx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DB73D29-9F5D-4D58-B38A-DF215B3B940E}"/>
              </a:ext>
            </a:extLst>
          </p:cNvPr>
          <p:cNvSpPr>
            <a:spLocks noGrp="1"/>
          </p:cNvSpPr>
          <p:nvPr>
            <p:ph type="title" hasCustomPrompt="1"/>
          </p:nvPr>
        </p:nvSpPr>
        <p:spPr>
          <a:xfrm>
            <a:off x="515939" y="438150"/>
            <a:ext cx="11160123" cy="864150"/>
          </a:xfrm>
        </p:spPr>
        <p:txBody>
          <a:bodyPr anchor="b"/>
          <a:lstStyle>
            <a:lvl1pPr>
              <a:defRPr>
                <a:latin typeface="+mn-lt"/>
              </a:defRPr>
            </a:lvl1pPr>
          </a:lstStyle>
          <a:p>
            <a:r>
              <a:rPr lang="en-GB" dirty="0"/>
              <a:t>Click to edit Master title style</a:t>
            </a:r>
            <a:br>
              <a:rPr lang="en-GB" dirty="0"/>
            </a:br>
            <a:r>
              <a:rPr lang="en-GB" dirty="0"/>
              <a:t>Title can span up to 2 lines</a:t>
            </a:r>
          </a:p>
        </p:txBody>
      </p:sp>
      <p:sp>
        <p:nvSpPr>
          <p:cNvPr id="15" name="Footer Placeholder 5">
            <a:extLst>
              <a:ext uri="{FF2B5EF4-FFF2-40B4-BE49-F238E27FC236}">
                <a16:creationId xmlns:a16="http://schemas.microsoft.com/office/drawing/2014/main" id="{E114F7DC-43C9-4B12-890C-57FC69963C71}"/>
              </a:ext>
            </a:extLst>
          </p:cNvPr>
          <p:cNvSpPr>
            <a:spLocks noGrp="1"/>
          </p:cNvSpPr>
          <p:nvPr>
            <p:ph type="ftr" sz="quarter" idx="3"/>
          </p:nvPr>
        </p:nvSpPr>
        <p:spPr>
          <a:xfrm>
            <a:off x="512193" y="6519124"/>
            <a:ext cx="5421881" cy="92333"/>
          </a:xfrm>
          <a:prstGeom prst="rect">
            <a:avLst/>
          </a:prstGeom>
        </p:spPr>
        <p:txBody>
          <a:bodyPr vert="horz" wrap="square" lIns="0" tIns="0" rIns="0" bIns="0" rtlCol="0" anchor="ctr">
            <a:spAutoFit/>
          </a:bodyPr>
          <a:lstStyle>
            <a:lvl1pPr algn="l">
              <a:defRPr sz="600">
                <a:solidFill>
                  <a:schemeClr val="tx1"/>
                </a:solidFill>
                <a:latin typeface="+mn-lt"/>
              </a:defRPr>
            </a:lvl1pPr>
          </a:lstStyle>
          <a:p>
            <a:r>
              <a:rPr lang="en-GB"/>
              <a:t>Copyright© 2019 Sinch. All rights reserved. NDA Confidential.</a:t>
            </a:r>
            <a:endParaRPr lang="en-GB" dirty="0"/>
          </a:p>
        </p:txBody>
      </p:sp>
      <p:sp>
        <p:nvSpPr>
          <p:cNvPr id="16" name="Slide Number Placeholder 6">
            <a:extLst>
              <a:ext uri="{FF2B5EF4-FFF2-40B4-BE49-F238E27FC236}">
                <a16:creationId xmlns:a16="http://schemas.microsoft.com/office/drawing/2014/main" id="{6C095686-D4A8-4A5A-985B-2438D5D0697C}"/>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a:solidFill>
                  <a:schemeClr val="tx1"/>
                </a:solidFill>
                <a:latin typeface="+mn-lt"/>
              </a:defRPr>
            </a:lvl1pPr>
          </a:lstStyle>
          <a:p>
            <a:fld id="{7B5B176D-AD98-464F-9F48-2D39BCB07DB2}" type="slidenum">
              <a:rPr lang="en-GB" smtClean="0"/>
              <a:pPr/>
              <a:t>‹#›</a:t>
            </a:fld>
            <a:endParaRPr lang="en-GB" dirty="0"/>
          </a:p>
        </p:txBody>
      </p:sp>
      <p:sp>
        <p:nvSpPr>
          <p:cNvPr id="17" name="Graphic 5">
            <a:extLst>
              <a:ext uri="{FF2B5EF4-FFF2-40B4-BE49-F238E27FC236}">
                <a16:creationId xmlns:a16="http://schemas.microsoft.com/office/drawing/2014/main" id="{3E4B0577-E058-435E-84AF-4857E4AF92B7}"/>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2">
              <a:lumMod val="20000"/>
              <a:lumOff val="80000"/>
              <a:alpha val="30000"/>
            </a:schemeClr>
          </a:solidFill>
          <a:ln w="5412" cap="flat">
            <a:noFill/>
            <a:prstDash val="solid"/>
            <a:miter/>
          </a:ln>
        </p:spPr>
        <p:txBody>
          <a:bodyPr rtlCol="0" anchor="ctr"/>
          <a:lstStyle/>
          <a:p>
            <a:endParaRPr lang="en-GB">
              <a:latin typeface="+mn-lt"/>
            </a:endParaRPr>
          </a:p>
        </p:txBody>
      </p:sp>
    </p:spTree>
    <p:extLst>
      <p:ext uri="{BB962C8B-B14F-4D97-AF65-F5344CB8AC3E}">
        <p14:creationId xmlns:p14="http://schemas.microsoft.com/office/powerpoint/2010/main" val="3964633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Divider Slide 3">
    <p:bg>
      <p:bgPr>
        <a:solidFill>
          <a:schemeClr val="accent2"/>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36111D5A-B184-4C73-BCAC-C74422D2D7D0}"/>
              </a:ext>
            </a:extLst>
          </p:cNvPr>
          <p:cNvGrpSpPr/>
          <p:nvPr userDrawn="1"/>
        </p:nvGrpSpPr>
        <p:grpSpPr>
          <a:xfrm>
            <a:off x="5928014" y="504885"/>
            <a:ext cx="5906816" cy="5848042"/>
            <a:chOff x="6084641" y="659604"/>
            <a:chExt cx="5593011" cy="5537359"/>
          </a:xfrm>
        </p:grpSpPr>
        <p:pic>
          <p:nvPicPr>
            <p:cNvPr id="27" name="Graphic 26">
              <a:extLst>
                <a:ext uri="{FF2B5EF4-FFF2-40B4-BE49-F238E27FC236}">
                  <a16:creationId xmlns:a16="http://schemas.microsoft.com/office/drawing/2014/main" id="{27750177-B209-4B21-A041-70825B2E74B2}"/>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84641" y="659604"/>
              <a:ext cx="4666704" cy="5537359"/>
            </a:xfrm>
            <a:prstGeom prst="rect">
              <a:avLst/>
            </a:prstGeom>
          </p:spPr>
        </p:pic>
        <p:pic>
          <p:nvPicPr>
            <p:cNvPr id="28" name="Picture 27">
              <a:extLst>
                <a:ext uri="{FF2B5EF4-FFF2-40B4-BE49-F238E27FC236}">
                  <a16:creationId xmlns:a16="http://schemas.microsoft.com/office/drawing/2014/main" id="{C529839D-EDE6-4229-8491-1F4132613204}"/>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flipH="1">
              <a:off x="6282776" y="690847"/>
              <a:ext cx="5394876" cy="4638131"/>
            </a:xfrm>
            <a:custGeom>
              <a:avLst/>
              <a:gdLst>
                <a:gd name="connsiteX0" fmla="*/ 5208587 w 5407185"/>
                <a:gd name="connsiteY0" fmla="*/ 0 h 4648713"/>
                <a:gd name="connsiteX1" fmla="*/ 0 w 5407185"/>
                <a:gd name="connsiteY1" fmla="*/ 0 h 4648713"/>
                <a:gd name="connsiteX2" fmla="*/ 0 w 5407185"/>
                <a:gd name="connsiteY2" fmla="*/ 3271553 h 4648713"/>
                <a:gd name="connsiteX3" fmla="*/ 1145282 w 5407185"/>
                <a:gd name="connsiteY3" fmla="*/ 3271553 h 4648713"/>
                <a:gd name="connsiteX4" fmla="*/ 1170168 w 5407185"/>
                <a:gd name="connsiteY4" fmla="*/ 3328224 h 4648713"/>
                <a:gd name="connsiteX5" fmla="*/ 2365566 w 5407185"/>
                <a:gd name="connsiteY5" fmla="*/ 4463937 h 4648713"/>
                <a:gd name="connsiteX6" fmla="*/ 2685803 w 5407185"/>
                <a:gd name="connsiteY6" fmla="*/ 4648713 h 4648713"/>
                <a:gd name="connsiteX7" fmla="*/ 4151236 w 5407185"/>
                <a:gd name="connsiteY7" fmla="*/ 4648713 h 4648713"/>
                <a:gd name="connsiteX8" fmla="*/ 4150621 w 5407185"/>
                <a:gd name="connsiteY8" fmla="*/ 4467424 h 4648713"/>
                <a:gd name="connsiteX9" fmla="*/ 5355008 w 5407185"/>
                <a:gd name="connsiteY9" fmla="*/ 3333311 h 4648713"/>
                <a:gd name="connsiteX10" fmla="*/ 5407185 w 5407185"/>
                <a:gd name="connsiteY10" fmla="*/ 3214899 h 4648713"/>
                <a:gd name="connsiteX11" fmla="*/ 5407185 w 5407185"/>
                <a:gd name="connsiteY11" fmla="*/ 1427209 h 4648713"/>
                <a:gd name="connsiteX12" fmla="*/ 5338776 w 5407185"/>
                <a:gd name="connsiteY12" fmla="*/ 1274967 h 4648713"/>
                <a:gd name="connsiteX13" fmla="*/ 5208587 w 5407185"/>
                <a:gd name="connsiteY13" fmla="*/ 1053083 h 464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07185" h="4648713">
                  <a:moveTo>
                    <a:pt x="5208587" y="0"/>
                  </a:moveTo>
                  <a:lnTo>
                    <a:pt x="0" y="0"/>
                  </a:lnTo>
                  <a:lnTo>
                    <a:pt x="0" y="3271553"/>
                  </a:lnTo>
                  <a:lnTo>
                    <a:pt x="1145282" y="3271553"/>
                  </a:lnTo>
                  <a:lnTo>
                    <a:pt x="1170168" y="3328224"/>
                  </a:lnTo>
                  <a:cubicBezTo>
                    <a:pt x="1416330" y="3837196"/>
                    <a:pt x="1842601" y="4243856"/>
                    <a:pt x="2365566" y="4463937"/>
                  </a:cubicBezTo>
                  <a:lnTo>
                    <a:pt x="2685803" y="4648713"/>
                  </a:lnTo>
                  <a:lnTo>
                    <a:pt x="4151236" y="4648713"/>
                  </a:lnTo>
                  <a:lnTo>
                    <a:pt x="4150621" y="4467424"/>
                  </a:lnTo>
                  <a:cubicBezTo>
                    <a:pt x="4677945" y="4249522"/>
                    <a:pt x="5107212" y="3843679"/>
                    <a:pt x="5355008" y="3333311"/>
                  </a:cubicBezTo>
                  <a:lnTo>
                    <a:pt x="5407185" y="3214899"/>
                  </a:lnTo>
                  <a:lnTo>
                    <a:pt x="5407185" y="1427209"/>
                  </a:lnTo>
                  <a:lnTo>
                    <a:pt x="5338776" y="1274967"/>
                  </a:lnTo>
                  <a:lnTo>
                    <a:pt x="5208587" y="1053083"/>
                  </a:lnTo>
                  <a:close/>
                </a:path>
              </a:pathLst>
            </a:custGeom>
          </p:spPr>
        </p:pic>
      </p:grpSp>
      <p:sp>
        <p:nvSpPr>
          <p:cNvPr id="9" name="Footer Placeholder 3">
            <a:extLst>
              <a:ext uri="{FF2B5EF4-FFF2-40B4-BE49-F238E27FC236}">
                <a16:creationId xmlns:a16="http://schemas.microsoft.com/office/drawing/2014/main" id="{64DAB323-4260-446B-9061-AB2DD7C264D0}"/>
              </a:ext>
            </a:extLst>
          </p:cNvPr>
          <p:cNvSpPr>
            <a:spLocks noGrp="1"/>
          </p:cNvSpPr>
          <p:nvPr>
            <p:ph type="ftr" sz="quarter" idx="13"/>
          </p:nvPr>
        </p:nvSpPr>
        <p:spPr>
          <a:xfrm>
            <a:off x="512193" y="6519124"/>
            <a:ext cx="5421881" cy="92333"/>
          </a:xfrm>
        </p:spPr>
        <p:txBody>
          <a:bodyPr/>
          <a:lstStyle>
            <a:lvl1pPr>
              <a:defRPr>
                <a:solidFill>
                  <a:schemeClr val="bg1"/>
                </a:solidFill>
                <a:latin typeface="+mn-lt"/>
              </a:defRPr>
            </a:lvl1pPr>
          </a:lstStyle>
          <a:p>
            <a:r>
              <a:rPr lang="en-GB"/>
              <a:t>Copyright© 2019 Sinch. All rights reserved. NDA Confidential.</a:t>
            </a:r>
            <a:endParaRPr lang="en-GB" dirty="0"/>
          </a:p>
        </p:txBody>
      </p:sp>
      <p:sp>
        <p:nvSpPr>
          <p:cNvPr id="10" name="Title 1">
            <a:extLst>
              <a:ext uri="{FF2B5EF4-FFF2-40B4-BE49-F238E27FC236}">
                <a16:creationId xmlns:a16="http://schemas.microsoft.com/office/drawing/2014/main" id="{29E3D56F-66DA-4278-B763-CF05D3442069}"/>
              </a:ext>
            </a:extLst>
          </p:cNvPr>
          <p:cNvSpPr>
            <a:spLocks noGrp="1"/>
          </p:cNvSpPr>
          <p:nvPr>
            <p:ph type="title" hasCustomPrompt="1"/>
          </p:nvPr>
        </p:nvSpPr>
        <p:spPr>
          <a:xfrm>
            <a:off x="515940" y="1720935"/>
            <a:ext cx="5026483" cy="2157065"/>
          </a:xfrm>
        </p:spPr>
        <p:txBody>
          <a:bodyPr/>
          <a:lstStyle>
            <a:lvl1pPr>
              <a:lnSpc>
                <a:spcPct val="85000"/>
              </a:lnSpc>
              <a:defRPr sz="4800">
                <a:solidFill>
                  <a:schemeClr val="accent6"/>
                </a:solidFill>
                <a:latin typeface="+mn-lt"/>
              </a:defRPr>
            </a:lvl1pPr>
          </a:lstStyle>
          <a:p>
            <a:r>
              <a:rPr lang="en-US" dirty="0"/>
              <a:t>Click to </a:t>
            </a:r>
            <a:br>
              <a:rPr lang="en-US" dirty="0"/>
            </a:br>
            <a:r>
              <a:rPr lang="en-US" dirty="0"/>
              <a:t>edit Master </a:t>
            </a:r>
            <a:br>
              <a:rPr lang="en-US" dirty="0"/>
            </a:br>
            <a:r>
              <a:rPr lang="en-US" dirty="0"/>
              <a:t>title style</a:t>
            </a:r>
            <a:endParaRPr lang="en-GB" dirty="0"/>
          </a:p>
        </p:txBody>
      </p:sp>
      <p:sp>
        <p:nvSpPr>
          <p:cNvPr id="11" name="Text Placeholder 8">
            <a:extLst>
              <a:ext uri="{FF2B5EF4-FFF2-40B4-BE49-F238E27FC236}">
                <a16:creationId xmlns:a16="http://schemas.microsoft.com/office/drawing/2014/main" id="{3D270006-B1FF-46BD-B443-E6CF25C23DFC}"/>
              </a:ext>
            </a:extLst>
          </p:cNvPr>
          <p:cNvSpPr>
            <a:spLocks noGrp="1"/>
          </p:cNvSpPr>
          <p:nvPr>
            <p:ph type="body" sz="quarter" idx="10" hasCustomPrompt="1"/>
          </p:nvPr>
        </p:nvSpPr>
        <p:spPr>
          <a:xfrm>
            <a:off x="526256" y="4125733"/>
            <a:ext cx="5016606" cy="1204541"/>
          </a:xfrm>
        </p:spPr>
        <p:txBody>
          <a:bodyPr>
            <a:noAutofit/>
          </a:bodyPr>
          <a:lstStyle>
            <a:lvl1pPr>
              <a:lnSpc>
                <a:spcPct val="85000"/>
              </a:lnSpc>
              <a:defRPr sz="2800">
                <a:solidFill>
                  <a:schemeClr val="bg1"/>
                </a:solidFill>
                <a:latin typeface="+mn-lt"/>
              </a:defRPr>
            </a:lvl1pPr>
            <a:lvl2pPr>
              <a:defRPr sz="2800"/>
            </a:lvl2pPr>
            <a:lvl3pPr>
              <a:defRPr sz="2800"/>
            </a:lvl3pPr>
            <a:lvl4pPr>
              <a:defRPr sz="2800"/>
            </a:lvl4pPr>
            <a:lvl5pPr>
              <a:defRPr sz="2800"/>
            </a:lvl5pPr>
          </a:lstStyle>
          <a:p>
            <a:pPr lvl="0"/>
            <a:r>
              <a:rPr lang="en-US" dirty="0"/>
              <a:t>Click to edit subheading</a:t>
            </a:r>
            <a:br>
              <a:rPr lang="en-US" dirty="0"/>
            </a:br>
            <a:r>
              <a:rPr lang="en-US" dirty="0"/>
              <a:t>Can span up </a:t>
            </a:r>
            <a:br>
              <a:rPr lang="en-US" dirty="0"/>
            </a:br>
            <a:r>
              <a:rPr lang="en-US" dirty="0"/>
              <a:t>to 3 lines</a:t>
            </a:r>
            <a:endParaRPr lang="en-GB" dirty="0"/>
          </a:p>
        </p:txBody>
      </p:sp>
      <p:sp>
        <p:nvSpPr>
          <p:cNvPr id="12" name="Slide Number Placeholder 6">
            <a:extLst>
              <a:ext uri="{FF2B5EF4-FFF2-40B4-BE49-F238E27FC236}">
                <a16:creationId xmlns:a16="http://schemas.microsoft.com/office/drawing/2014/main" id="{B5E824C0-4456-4E74-9042-E0577DD31C9C}"/>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b="1">
                <a:solidFill>
                  <a:schemeClr val="bg1"/>
                </a:solidFill>
                <a:latin typeface="+mn-lt"/>
              </a:defRPr>
            </a:lvl1pPr>
          </a:lstStyle>
          <a:p>
            <a:fld id="{7B5B176D-AD98-464F-9F48-2D39BCB07DB2}" type="slidenum">
              <a:rPr lang="en-GB" smtClean="0"/>
              <a:pPr/>
              <a:t>‹#›</a:t>
            </a:fld>
            <a:endParaRPr lang="en-GB" dirty="0"/>
          </a:p>
        </p:txBody>
      </p:sp>
    </p:spTree>
    <p:extLst>
      <p:ext uri="{BB962C8B-B14F-4D97-AF65-F5344CB8AC3E}">
        <p14:creationId xmlns:p14="http://schemas.microsoft.com/office/powerpoint/2010/main" val="287131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Slide Right 1">
    <p:bg>
      <p:bgPr>
        <a:solidFill>
          <a:schemeClr val="tx2"/>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9732963" y="512764"/>
            <a:ext cx="1943100" cy="1014962"/>
          </a:xfrm>
          <a:prstGeom prst="rect">
            <a:avLst/>
          </a:prstGeom>
        </p:spPr>
      </p:pic>
      <p:grpSp>
        <p:nvGrpSpPr>
          <p:cNvPr id="10" name="Group 9">
            <a:extLst>
              <a:ext uri="{FF2B5EF4-FFF2-40B4-BE49-F238E27FC236}">
                <a16:creationId xmlns:a16="http://schemas.microsoft.com/office/drawing/2014/main" id="{0AD2AD18-CE60-4D04-93F6-BF0CE4FD884D}"/>
              </a:ext>
            </a:extLst>
          </p:cNvPr>
          <p:cNvGrpSpPr/>
          <p:nvPr userDrawn="1"/>
        </p:nvGrpSpPr>
        <p:grpSpPr>
          <a:xfrm>
            <a:off x="343919" y="504885"/>
            <a:ext cx="5852561" cy="5848042"/>
            <a:chOff x="5931045" y="659604"/>
            <a:chExt cx="5541638" cy="5537358"/>
          </a:xfrm>
        </p:grpSpPr>
        <p:pic>
          <p:nvPicPr>
            <p:cNvPr id="3" name="Graphic 2">
              <a:extLst>
                <a:ext uri="{FF2B5EF4-FFF2-40B4-BE49-F238E27FC236}">
                  <a16:creationId xmlns:a16="http://schemas.microsoft.com/office/drawing/2014/main" id="{A90748E5-92B3-424D-9978-096746D5A883}"/>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84640" y="659604"/>
              <a:ext cx="4666704" cy="5537358"/>
            </a:xfrm>
            <a:prstGeom prst="rect">
              <a:avLst/>
            </a:prstGeom>
          </p:spPr>
        </p:pic>
        <p:pic>
          <p:nvPicPr>
            <p:cNvPr id="4" name="Picture 3">
              <a:extLst>
                <a:ext uri="{FF2B5EF4-FFF2-40B4-BE49-F238E27FC236}">
                  <a16:creationId xmlns:a16="http://schemas.microsoft.com/office/drawing/2014/main" id="{EF831217-D6BB-49FF-9B9E-7D682B59C1C3}"/>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rot="2989840" flipH="1">
              <a:off x="7235215" y="8802"/>
              <a:ext cx="2933297" cy="5541638"/>
            </a:xfrm>
            <a:custGeom>
              <a:avLst/>
              <a:gdLst>
                <a:gd name="connsiteX0" fmla="*/ 2443321 w 2933297"/>
                <a:gd name="connsiteY0" fmla="*/ 0 h 5541638"/>
                <a:gd name="connsiteX1" fmla="*/ 14778 w 2933297"/>
                <a:gd name="connsiteY1" fmla="*/ 0 h 5541638"/>
                <a:gd name="connsiteX2" fmla="*/ 14778 w 2933297"/>
                <a:gd name="connsiteY2" fmla="*/ 1336671 h 5541638"/>
                <a:gd name="connsiteX3" fmla="*/ 0 w 2933297"/>
                <a:gd name="connsiteY3" fmla="*/ 1347921 h 5541638"/>
                <a:gd name="connsiteX4" fmla="*/ 0 w 2933297"/>
                <a:gd name="connsiteY4" fmla="*/ 5541638 h 5541638"/>
                <a:gd name="connsiteX5" fmla="*/ 408012 w 2933297"/>
                <a:gd name="connsiteY5" fmla="*/ 5194840 h 5541638"/>
                <a:gd name="connsiteX6" fmla="*/ 2831032 w 2933297"/>
                <a:gd name="connsiteY6" fmla="*/ 5018192 h 5541638"/>
                <a:gd name="connsiteX7" fmla="*/ 2933297 w 2933297"/>
                <a:gd name="connsiteY7" fmla="*/ 4938335 h 5541638"/>
                <a:gd name="connsiteX8" fmla="*/ 2933297 w 2933297"/>
                <a:gd name="connsiteY8" fmla="*/ 1331077 h 5541638"/>
                <a:gd name="connsiteX9" fmla="*/ 2911457 w 2933297"/>
                <a:gd name="connsiteY9" fmla="*/ 1311984 h 5541638"/>
                <a:gd name="connsiteX10" fmla="*/ 2602297 w 2933297"/>
                <a:gd name="connsiteY10" fmla="*/ 1106174 h 5541638"/>
                <a:gd name="connsiteX11" fmla="*/ 2443321 w 2933297"/>
                <a:gd name="connsiteY11" fmla="*/ 1026066 h 554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3297" h="5541638">
                  <a:moveTo>
                    <a:pt x="2443321" y="0"/>
                  </a:moveTo>
                  <a:lnTo>
                    <a:pt x="14778" y="0"/>
                  </a:lnTo>
                  <a:lnTo>
                    <a:pt x="14778" y="1336671"/>
                  </a:lnTo>
                  <a:lnTo>
                    <a:pt x="0" y="1347921"/>
                  </a:lnTo>
                  <a:lnTo>
                    <a:pt x="0" y="5541638"/>
                  </a:lnTo>
                  <a:lnTo>
                    <a:pt x="408012" y="5194840"/>
                  </a:lnTo>
                  <a:cubicBezTo>
                    <a:pt x="1167165" y="5587996"/>
                    <a:pt x="2106937" y="5540278"/>
                    <a:pt x="2831032" y="5018192"/>
                  </a:cubicBezTo>
                  <a:lnTo>
                    <a:pt x="2933297" y="4938335"/>
                  </a:lnTo>
                  <a:lnTo>
                    <a:pt x="2933297" y="1331077"/>
                  </a:lnTo>
                  <a:lnTo>
                    <a:pt x="2911457" y="1311984"/>
                  </a:lnTo>
                  <a:cubicBezTo>
                    <a:pt x="2813128" y="1234399"/>
                    <a:pt x="2709684" y="1165762"/>
                    <a:pt x="2602297" y="1106174"/>
                  </a:cubicBezTo>
                  <a:lnTo>
                    <a:pt x="2443321" y="1026066"/>
                  </a:lnTo>
                  <a:close/>
                </a:path>
              </a:pathLst>
            </a:custGeom>
          </p:spPr>
        </p:pic>
      </p:grpSp>
      <p:sp>
        <p:nvSpPr>
          <p:cNvPr id="11" name="Graphic 5">
            <a:extLst>
              <a:ext uri="{FF2B5EF4-FFF2-40B4-BE49-F238E27FC236}">
                <a16:creationId xmlns:a16="http://schemas.microsoft.com/office/drawing/2014/main" id="{FED4D053-4AF1-4052-8AD0-0A908B7220C2}"/>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solidFill>
          <a:ln w="5412" cap="flat">
            <a:noFill/>
            <a:prstDash val="solid"/>
            <a:miter/>
          </a:ln>
        </p:spPr>
        <p:txBody>
          <a:bodyPr rtlCol="0" anchor="ctr"/>
          <a:lstStyle/>
          <a:p>
            <a:endParaRPr lang="en-GB"/>
          </a:p>
        </p:txBody>
      </p:sp>
      <p:sp>
        <p:nvSpPr>
          <p:cNvPr id="9" name="Footer Placeholder 3">
            <a:extLst>
              <a:ext uri="{FF2B5EF4-FFF2-40B4-BE49-F238E27FC236}">
                <a16:creationId xmlns:a16="http://schemas.microsoft.com/office/drawing/2014/main" id="{88F0162C-EC1F-4826-89C9-555D4D9D9A28}"/>
              </a:ext>
            </a:extLst>
          </p:cNvPr>
          <p:cNvSpPr>
            <a:spLocks noGrp="1"/>
          </p:cNvSpPr>
          <p:nvPr>
            <p:ph type="ftr" sz="quarter" idx="13"/>
          </p:nvPr>
        </p:nvSpPr>
        <p:spPr>
          <a:xfrm>
            <a:off x="512193" y="6519124"/>
            <a:ext cx="5421881" cy="92333"/>
          </a:xfrm>
        </p:spPr>
        <p:txBody>
          <a:bodyPr/>
          <a:lstStyle>
            <a:lvl1pPr>
              <a:defRPr>
                <a:solidFill>
                  <a:schemeClr val="tx1"/>
                </a:solidFill>
              </a:defRPr>
            </a:lvl1pPr>
          </a:lstStyle>
          <a:p>
            <a:r>
              <a:rPr lang="en-GB" dirty="0"/>
              <a:t>Copyright© 2018 Sinch. All rights reserved. NDA Confidential.</a:t>
            </a:r>
          </a:p>
        </p:txBody>
      </p:sp>
      <p:sp>
        <p:nvSpPr>
          <p:cNvPr id="12" name="Title 1">
            <a:extLst>
              <a:ext uri="{FF2B5EF4-FFF2-40B4-BE49-F238E27FC236}">
                <a16:creationId xmlns:a16="http://schemas.microsoft.com/office/drawing/2014/main" id="{98D7362C-7216-4458-A88B-1D7444ED05E0}"/>
              </a:ext>
            </a:extLst>
          </p:cNvPr>
          <p:cNvSpPr>
            <a:spLocks noGrp="1"/>
          </p:cNvSpPr>
          <p:nvPr>
            <p:ph type="title" hasCustomPrompt="1"/>
          </p:nvPr>
        </p:nvSpPr>
        <p:spPr>
          <a:xfrm>
            <a:off x="6649141" y="1720935"/>
            <a:ext cx="5026483" cy="2157065"/>
          </a:xfrm>
        </p:spPr>
        <p:txBody>
          <a:bodyPr/>
          <a:lstStyle>
            <a:lvl1pPr>
              <a:lnSpc>
                <a:spcPct val="85000"/>
              </a:lnSpc>
              <a:defRPr sz="4800">
                <a:solidFill>
                  <a:schemeClr val="accent2"/>
                </a:solidFill>
                <a:latin typeface="Atlas Grotesk Black" pitchFamily="50" charset="0"/>
              </a:defRPr>
            </a:lvl1pPr>
          </a:lstStyle>
          <a:p>
            <a:r>
              <a:rPr lang="en-US"/>
              <a:t>Click to </a:t>
            </a:r>
            <a:br>
              <a:rPr lang="en-US"/>
            </a:br>
            <a:r>
              <a:rPr lang="en-US"/>
              <a:t>edit Master </a:t>
            </a:r>
            <a:br>
              <a:rPr lang="en-US"/>
            </a:br>
            <a:r>
              <a:rPr lang="en-US"/>
              <a:t>title style</a:t>
            </a:r>
            <a:endParaRPr lang="en-GB"/>
          </a:p>
        </p:txBody>
      </p:sp>
      <p:sp>
        <p:nvSpPr>
          <p:cNvPr id="13" name="Text Placeholder 8">
            <a:extLst>
              <a:ext uri="{FF2B5EF4-FFF2-40B4-BE49-F238E27FC236}">
                <a16:creationId xmlns:a16="http://schemas.microsoft.com/office/drawing/2014/main" id="{B94E369D-416F-415F-B343-B42160177BD8}"/>
              </a:ext>
            </a:extLst>
          </p:cNvPr>
          <p:cNvSpPr>
            <a:spLocks noGrp="1"/>
          </p:cNvSpPr>
          <p:nvPr>
            <p:ph type="body" sz="quarter" idx="10" hasCustomPrompt="1"/>
          </p:nvPr>
        </p:nvSpPr>
        <p:spPr>
          <a:xfrm>
            <a:off x="6659457" y="4125733"/>
            <a:ext cx="5016606" cy="1204541"/>
          </a:xfrm>
        </p:spPr>
        <p:txBody>
          <a:bodyPr>
            <a:noAutofit/>
          </a:bodyPr>
          <a:lstStyle>
            <a:lvl1pPr>
              <a:lnSpc>
                <a:spcPct val="85000"/>
              </a:lnSpc>
              <a:defRPr sz="2800">
                <a:solidFill>
                  <a:schemeClr val="tx1"/>
                </a:solidFill>
                <a:latin typeface="Atlas Grotesk Thin" panose="02000000000000000000" pitchFamily="50" charset="0"/>
              </a:defRPr>
            </a:lvl1pPr>
            <a:lvl2pPr>
              <a:defRPr sz="2800"/>
            </a:lvl2pPr>
            <a:lvl3pPr>
              <a:defRPr sz="2800"/>
            </a:lvl3pPr>
            <a:lvl4pPr>
              <a:defRPr sz="2800"/>
            </a:lvl4pPr>
            <a:lvl5pPr>
              <a:defRPr sz="2800"/>
            </a:lvl5pPr>
          </a:lstStyle>
          <a:p>
            <a:pPr lvl="0"/>
            <a:r>
              <a:rPr lang="en-US"/>
              <a:t>Click to edit subheading</a:t>
            </a:r>
            <a:br>
              <a:rPr lang="en-US"/>
            </a:br>
            <a:r>
              <a:rPr lang="en-US"/>
              <a:t>Can span up </a:t>
            </a:r>
            <a:br>
              <a:rPr lang="en-US"/>
            </a:br>
            <a:r>
              <a:rPr lang="en-US"/>
              <a:t>to 3 lines</a:t>
            </a:r>
            <a:endParaRPr lang="en-GB"/>
          </a:p>
        </p:txBody>
      </p:sp>
    </p:spTree>
    <p:extLst>
      <p:ext uri="{BB962C8B-B14F-4D97-AF65-F5344CB8AC3E}">
        <p14:creationId xmlns:p14="http://schemas.microsoft.com/office/powerpoint/2010/main" val="110198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8730" y="1835457"/>
            <a:ext cx="553776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dirty="0"/>
          </a:p>
        </p:txBody>
      </p:sp>
      <p:sp>
        <p:nvSpPr>
          <p:cNvPr id="4" name="Content Placeholder 3"/>
          <p:cNvSpPr>
            <a:spLocks noGrp="1"/>
          </p:cNvSpPr>
          <p:nvPr>
            <p:ph sz="half" idx="2"/>
          </p:nvPr>
        </p:nvSpPr>
        <p:spPr>
          <a:xfrm>
            <a:off x="6103376" y="1835457"/>
            <a:ext cx="553776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dirty="0"/>
          </a:p>
        </p:txBody>
      </p:sp>
      <p:sp>
        <p:nvSpPr>
          <p:cNvPr id="5" name="Date Placeholder 4"/>
          <p:cNvSpPr>
            <a:spLocks noGrp="1"/>
          </p:cNvSpPr>
          <p:nvPr>
            <p:ph type="dt" sz="half" idx="10"/>
          </p:nvPr>
        </p:nvSpPr>
        <p:spPr/>
        <p:txBody>
          <a:bodyPr/>
          <a:lstStyle/>
          <a:p>
            <a:fld id="{F5CC0FB9-E259-4156-8C48-3DD59C403CDB}" type="datetime1">
              <a:rPr lang="es-ES" smtClean="0"/>
              <a:t>20/9/19</a:t>
            </a:fld>
            <a:endParaRPr lang="es-ES"/>
          </a:p>
        </p:txBody>
      </p:sp>
      <p:sp>
        <p:nvSpPr>
          <p:cNvPr id="6" name="Footer Placeholder 5"/>
          <p:cNvSpPr>
            <a:spLocks noGrp="1"/>
          </p:cNvSpPr>
          <p:nvPr>
            <p:ph type="ftr" sz="quarter" idx="11"/>
          </p:nvPr>
        </p:nvSpPr>
        <p:spPr/>
        <p:txBody>
          <a:bodyPr/>
          <a:lstStyle/>
          <a:p>
            <a:r>
              <a:rPr lang="en-GB" dirty="0"/>
              <a:t>Copyright© 2017 CLX Communications AB (publ).  All rights reserved.  NDA Confidential.</a:t>
            </a:r>
            <a:endParaRPr lang="es-ES" dirty="0"/>
          </a:p>
        </p:txBody>
      </p:sp>
      <p:sp>
        <p:nvSpPr>
          <p:cNvPr id="7" name="Slide Number Placeholder 6"/>
          <p:cNvSpPr>
            <a:spLocks noGrp="1"/>
          </p:cNvSpPr>
          <p:nvPr>
            <p:ph type="sldNum" sz="quarter" idx="12"/>
          </p:nvPr>
        </p:nvSpPr>
        <p:spPr/>
        <p:txBody>
          <a:bodyPr/>
          <a:lstStyle/>
          <a:p>
            <a:fld id="{C0CD8CDE-3257-4D1E-A9D6-67FE4ABBBBA2}" type="slidenum">
              <a:rPr lang="es-ES" smtClean="0"/>
              <a:t>‹#›</a:t>
            </a:fld>
            <a:endParaRPr lang="es-ES"/>
          </a:p>
        </p:txBody>
      </p:sp>
      <p:sp>
        <p:nvSpPr>
          <p:cNvPr id="8" name="Title 7"/>
          <p:cNvSpPr>
            <a:spLocks noGrp="1"/>
          </p:cNvSpPr>
          <p:nvPr>
            <p:ph type="title"/>
          </p:nvPr>
        </p:nvSpPr>
        <p:spPr/>
        <p:txBody>
          <a:bodyPr/>
          <a:lstStyle/>
          <a:p>
            <a:r>
              <a:rPr lang="en-US"/>
              <a:t>Click to edit Master title style</a:t>
            </a:r>
            <a:endParaRPr lang="es-ES"/>
          </a:p>
        </p:txBody>
      </p:sp>
    </p:spTree>
    <p:extLst>
      <p:ext uri="{BB962C8B-B14F-4D97-AF65-F5344CB8AC3E}">
        <p14:creationId xmlns:p14="http://schemas.microsoft.com/office/powerpoint/2010/main" val="1102765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6D5BE63-ED2C-4388-87C2-F747296533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8120958" cy="6858000"/>
          </a:xfrm>
          <a:prstGeom prst="rect">
            <a:avLst/>
          </a:prstGeom>
        </p:spPr>
      </p:pic>
      <p:sp>
        <p:nvSpPr>
          <p:cNvPr id="10" name="Rectangle 9">
            <a:extLst>
              <a:ext uri="{FF2B5EF4-FFF2-40B4-BE49-F238E27FC236}">
                <a16:creationId xmlns:a16="http://schemas.microsoft.com/office/drawing/2014/main" id="{894ED129-0725-48C3-AF5E-2F410000273F}"/>
              </a:ext>
            </a:extLst>
          </p:cNvPr>
          <p:cNvSpPr/>
          <p:nvPr userDrawn="1"/>
        </p:nvSpPr>
        <p:spPr>
          <a:xfrm>
            <a:off x="0" y="0"/>
            <a:ext cx="9732963" cy="6857999"/>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Freeform: Shape 10">
            <a:extLst>
              <a:ext uri="{FF2B5EF4-FFF2-40B4-BE49-F238E27FC236}">
                <a16:creationId xmlns:a16="http://schemas.microsoft.com/office/drawing/2014/main" id="{275FC060-1BF8-48E3-9316-15605D3453FC}"/>
              </a:ext>
            </a:extLst>
          </p:cNvPr>
          <p:cNvSpPr/>
          <p:nvPr userDrawn="1"/>
        </p:nvSpPr>
        <p:spPr>
          <a:xfrm>
            <a:off x="4191226" y="0"/>
            <a:ext cx="8524648" cy="6858000"/>
          </a:xfrm>
          <a:custGeom>
            <a:avLst/>
            <a:gdLst>
              <a:gd name="connsiteX0" fmla="*/ 3429000 w 8524648"/>
              <a:gd name="connsiteY0" fmla="*/ 0 h 6858000"/>
              <a:gd name="connsiteX1" fmla="*/ 3430133 w 8524648"/>
              <a:gd name="connsiteY1" fmla="*/ 29 h 6858000"/>
              <a:gd name="connsiteX2" fmla="*/ 3430133 w 8524648"/>
              <a:gd name="connsiteY2" fmla="*/ 0 h 6858000"/>
              <a:gd name="connsiteX3" fmla="*/ 8524648 w 8524648"/>
              <a:gd name="connsiteY3" fmla="*/ 0 h 6858000"/>
              <a:gd name="connsiteX4" fmla="*/ 8524648 w 8524648"/>
              <a:gd name="connsiteY4" fmla="*/ 6858000 h 6858000"/>
              <a:gd name="connsiteX5" fmla="*/ 3430133 w 8524648"/>
              <a:gd name="connsiteY5" fmla="*/ 6858000 h 6858000"/>
              <a:gd name="connsiteX6" fmla="*/ 3430133 w 8524648"/>
              <a:gd name="connsiteY6" fmla="*/ 6857972 h 6858000"/>
              <a:gd name="connsiteX7" fmla="*/ 3429000 w 8524648"/>
              <a:gd name="connsiteY7" fmla="*/ 6858000 h 6858000"/>
              <a:gd name="connsiteX8" fmla="*/ 0 w 8524648"/>
              <a:gd name="connsiteY8" fmla="*/ 3429000 h 6858000"/>
              <a:gd name="connsiteX9" fmla="*/ 3429000 w 8524648"/>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24648" h="6858000">
                <a:moveTo>
                  <a:pt x="3429000" y="0"/>
                </a:moveTo>
                <a:lnTo>
                  <a:pt x="3430133" y="29"/>
                </a:lnTo>
                <a:lnTo>
                  <a:pt x="3430133" y="0"/>
                </a:lnTo>
                <a:lnTo>
                  <a:pt x="8524648" y="0"/>
                </a:lnTo>
                <a:lnTo>
                  <a:pt x="8524648" y="6858000"/>
                </a:lnTo>
                <a:lnTo>
                  <a:pt x="3430133" y="6858000"/>
                </a:lnTo>
                <a:lnTo>
                  <a:pt x="3430133" y="6857972"/>
                </a:lnTo>
                <a:lnTo>
                  <a:pt x="3429000" y="6858000"/>
                </a:lnTo>
                <a:cubicBezTo>
                  <a:pt x="1535216" y="6858000"/>
                  <a:pt x="0" y="5322784"/>
                  <a:pt x="0" y="3429000"/>
                </a:cubicBezTo>
                <a:cubicBezTo>
                  <a:pt x="0" y="1535216"/>
                  <a:pt x="1535216" y="0"/>
                  <a:pt x="342900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nvGrpSpPr>
          <p:cNvPr id="12" name="Group 11">
            <a:extLst>
              <a:ext uri="{FF2B5EF4-FFF2-40B4-BE49-F238E27FC236}">
                <a16:creationId xmlns:a16="http://schemas.microsoft.com/office/drawing/2014/main" id="{2AD11572-9976-4B47-BEA8-AD6D59657554}"/>
              </a:ext>
            </a:extLst>
          </p:cNvPr>
          <p:cNvGrpSpPr/>
          <p:nvPr userDrawn="1"/>
        </p:nvGrpSpPr>
        <p:grpSpPr>
          <a:xfrm>
            <a:off x="609233" y="523875"/>
            <a:ext cx="1581744" cy="5821360"/>
            <a:chOff x="993365" y="363130"/>
            <a:chExt cx="1625421" cy="5982105"/>
          </a:xfrm>
        </p:grpSpPr>
        <p:pic>
          <p:nvPicPr>
            <p:cNvPr id="13" name="Graphic 12">
              <a:extLst>
                <a:ext uri="{FF2B5EF4-FFF2-40B4-BE49-F238E27FC236}">
                  <a16:creationId xmlns:a16="http://schemas.microsoft.com/office/drawing/2014/main" id="{30A72431-3769-43FF-A6BD-78CC20830625}"/>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1"/>
            <a:stretch/>
          </p:blipFill>
          <p:spPr>
            <a:xfrm>
              <a:off x="1153111" y="363130"/>
              <a:ext cx="1465675" cy="765583"/>
            </a:xfrm>
            <a:prstGeom prst="rect">
              <a:avLst/>
            </a:prstGeom>
          </p:spPr>
        </p:pic>
        <p:sp>
          <p:nvSpPr>
            <p:cNvPr id="14" name="Graphic 5">
              <a:extLst>
                <a:ext uri="{FF2B5EF4-FFF2-40B4-BE49-F238E27FC236}">
                  <a16:creationId xmlns:a16="http://schemas.microsoft.com/office/drawing/2014/main" id="{FB01969F-E265-4CF0-AD1C-172D27EC3786}"/>
                </a:ext>
              </a:extLst>
            </p:cNvPr>
            <p:cNvSpPr/>
            <p:nvPr userDrawn="1"/>
          </p:nvSpPr>
          <p:spPr>
            <a:xfrm rot="16200000">
              <a:off x="-580684" y="3305513"/>
              <a:ext cx="4613771" cy="1465673"/>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solidFill>
                  <a:schemeClr val="bg1"/>
                </a:solidFill>
              </a:endParaRPr>
            </a:p>
          </p:txBody>
        </p:sp>
      </p:grpSp>
      <p:pic>
        <p:nvPicPr>
          <p:cNvPr id="15" name="Graphic 14">
            <a:extLst>
              <a:ext uri="{FF2B5EF4-FFF2-40B4-BE49-F238E27FC236}">
                <a16:creationId xmlns:a16="http://schemas.microsoft.com/office/drawing/2014/main" id="{7EC391F8-7FFD-4F47-A390-65C1D2D626D3}"/>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32963" y="6216225"/>
            <a:ext cx="1943099" cy="177211"/>
          </a:xfrm>
          <a:prstGeom prst="rect">
            <a:avLst/>
          </a:prstGeom>
        </p:spPr>
      </p:pic>
      <p:sp>
        <p:nvSpPr>
          <p:cNvPr id="2" name="Title 1">
            <a:extLst>
              <a:ext uri="{FF2B5EF4-FFF2-40B4-BE49-F238E27FC236}">
                <a16:creationId xmlns:a16="http://schemas.microsoft.com/office/drawing/2014/main" id="{65D717F5-61DD-4A25-9FB3-32324D6C49CD}"/>
              </a:ext>
            </a:extLst>
          </p:cNvPr>
          <p:cNvSpPr>
            <a:spLocks noGrp="1"/>
          </p:cNvSpPr>
          <p:nvPr>
            <p:ph type="ctrTitle" hasCustomPrompt="1"/>
          </p:nvPr>
        </p:nvSpPr>
        <p:spPr>
          <a:xfrm>
            <a:off x="5934075" y="1194787"/>
            <a:ext cx="5741988" cy="2387600"/>
          </a:xfrm>
        </p:spPr>
        <p:txBody>
          <a:bodyPr anchor="b"/>
          <a:lstStyle>
            <a:lvl1pPr algn="l">
              <a:lnSpc>
                <a:spcPct val="85000"/>
              </a:lnSpc>
              <a:defRPr sz="6000">
                <a:solidFill>
                  <a:schemeClr val="accent2"/>
                </a:solidFill>
                <a:latin typeface="Atlas Grotesk Black" pitchFamily="50" charset="0"/>
              </a:defRPr>
            </a:lvl1pPr>
          </a:lstStyle>
          <a:p>
            <a:r>
              <a:rPr lang="en-US"/>
              <a:t>Click to </a:t>
            </a:r>
            <a:br>
              <a:rPr lang="en-US"/>
            </a:br>
            <a:r>
              <a:rPr lang="en-US"/>
              <a:t>edit Master title style</a:t>
            </a:r>
            <a:endParaRPr lang="en-GB"/>
          </a:p>
        </p:txBody>
      </p:sp>
      <p:sp>
        <p:nvSpPr>
          <p:cNvPr id="3" name="Subtitle 2">
            <a:extLst>
              <a:ext uri="{FF2B5EF4-FFF2-40B4-BE49-F238E27FC236}">
                <a16:creationId xmlns:a16="http://schemas.microsoft.com/office/drawing/2014/main" id="{77CC164B-7C83-4882-8701-3C966C493EC7}"/>
              </a:ext>
            </a:extLst>
          </p:cNvPr>
          <p:cNvSpPr>
            <a:spLocks noGrp="1"/>
          </p:cNvSpPr>
          <p:nvPr>
            <p:ph type="subTitle" idx="1" hasCustomPrompt="1"/>
          </p:nvPr>
        </p:nvSpPr>
        <p:spPr>
          <a:xfrm>
            <a:off x="5934075" y="3819322"/>
            <a:ext cx="5741989" cy="1204972"/>
          </a:xfrm>
        </p:spPr>
        <p:txBody>
          <a:bodyPr>
            <a:normAutofit/>
          </a:bodyPr>
          <a:lstStyle>
            <a:lvl1pPr marL="0" indent="0" algn="l">
              <a:lnSpc>
                <a:spcPct val="85000"/>
              </a:lnSpc>
              <a:spcBef>
                <a:spcPts val="0"/>
              </a:spcBef>
              <a:buNone/>
              <a:defRPr sz="2800">
                <a:latin typeface="Atlas Grotesk Regular"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subheading</a:t>
            </a:r>
            <a:br>
              <a:rPr lang="en-GB"/>
            </a:br>
            <a:r>
              <a:rPr lang="en-GB"/>
              <a:t>Can span up </a:t>
            </a:r>
            <a:br>
              <a:rPr lang="en-GB"/>
            </a:br>
            <a:r>
              <a:rPr lang="en-GB"/>
              <a:t>to 3 lines</a:t>
            </a:r>
          </a:p>
        </p:txBody>
      </p:sp>
      <p:sp>
        <p:nvSpPr>
          <p:cNvPr id="16" name="Text Placeholder 17">
            <a:extLst>
              <a:ext uri="{FF2B5EF4-FFF2-40B4-BE49-F238E27FC236}">
                <a16:creationId xmlns:a16="http://schemas.microsoft.com/office/drawing/2014/main" id="{B55544B4-FFF6-4C17-8669-3E16F93FD0CC}"/>
              </a:ext>
            </a:extLst>
          </p:cNvPr>
          <p:cNvSpPr>
            <a:spLocks noGrp="1"/>
          </p:cNvSpPr>
          <p:nvPr>
            <p:ph type="body" sz="quarter" idx="11" hasCustomPrompt="1"/>
          </p:nvPr>
        </p:nvSpPr>
        <p:spPr>
          <a:xfrm>
            <a:off x="5934075" y="5482290"/>
            <a:ext cx="5740923" cy="371475"/>
          </a:xfrm>
        </p:spPr>
        <p:txBody>
          <a:bodyPr>
            <a:normAutofit/>
          </a:bodyPr>
          <a:lstStyle>
            <a:lvl1pPr>
              <a:defRPr sz="1800" b="0"/>
            </a:lvl1pPr>
          </a:lstStyle>
          <a:p>
            <a:pPr lvl="0"/>
            <a:r>
              <a:rPr lang="en-US"/>
              <a:t>Insert month and year</a:t>
            </a:r>
          </a:p>
        </p:txBody>
      </p:sp>
    </p:spTree>
    <p:extLst>
      <p:ext uri="{BB962C8B-B14F-4D97-AF65-F5344CB8AC3E}">
        <p14:creationId xmlns:p14="http://schemas.microsoft.com/office/powerpoint/2010/main" val="544484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F6029C-51F1-4CE2-92F0-FF068165DF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10" name="Rectangle 9">
            <a:extLst>
              <a:ext uri="{FF2B5EF4-FFF2-40B4-BE49-F238E27FC236}">
                <a16:creationId xmlns:a16="http://schemas.microsoft.com/office/drawing/2014/main" id="{894ED129-0725-48C3-AF5E-2F410000273F}"/>
              </a:ext>
            </a:extLst>
          </p:cNvPr>
          <p:cNvSpPr/>
          <p:nvPr userDrawn="1"/>
        </p:nvSpPr>
        <p:spPr>
          <a:xfrm>
            <a:off x="0" y="1"/>
            <a:ext cx="12192000" cy="6857999"/>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8" name="Freeform: Shape 27">
            <a:extLst>
              <a:ext uri="{FF2B5EF4-FFF2-40B4-BE49-F238E27FC236}">
                <a16:creationId xmlns:a16="http://schemas.microsoft.com/office/drawing/2014/main" id="{DD94AC90-7BF6-479D-8F7A-8EDBCCD12A22}"/>
              </a:ext>
            </a:extLst>
          </p:cNvPr>
          <p:cNvSpPr/>
          <p:nvPr userDrawn="1"/>
        </p:nvSpPr>
        <p:spPr>
          <a:xfrm>
            <a:off x="2459038" y="2168525"/>
            <a:ext cx="9732962" cy="4689474"/>
          </a:xfrm>
          <a:custGeom>
            <a:avLst/>
            <a:gdLst>
              <a:gd name="connsiteX0" fmla="*/ 528082 w 9732962"/>
              <a:gd name="connsiteY0" fmla="*/ 0 h 4689474"/>
              <a:gd name="connsiteX1" fmla="*/ 8405120 w 9732962"/>
              <a:gd name="connsiteY1" fmla="*/ 0 h 4689474"/>
              <a:gd name="connsiteX2" fmla="*/ 9204880 w 9732962"/>
              <a:gd name="connsiteY2" fmla="*/ 0 h 4689474"/>
              <a:gd name="connsiteX3" fmla="*/ 9732961 w 9732962"/>
              <a:gd name="connsiteY3" fmla="*/ 0 h 4689474"/>
              <a:gd name="connsiteX4" fmla="*/ 9732961 w 9732962"/>
              <a:gd name="connsiteY4" fmla="*/ 528072 h 4689474"/>
              <a:gd name="connsiteX5" fmla="*/ 9732962 w 9732962"/>
              <a:gd name="connsiteY5" fmla="*/ 528082 h 4689474"/>
              <a:gd name="connsiteX6" fmla="*/ 9732962 w 9732962"/>
              <a:gd name="connsiteY6" fmla="*/ 4161392 h 4689474"/>
              <a:gd name="connsiteX7" fmla="*/ 9732961 w 9732962"/>
              <a:gd name="connsiteY7" fmla="*/ 4161402 h 4689474"/>
              <a:gd name="connsiteX8" fmla="*/ 9732961 w 9732962"/>
              <a:gd name="connsiteY8" fmla="*/ 4689474 h 4689474"/>
              <a:gd name="connsiteX9" fmla="*/ 9204880 w 9732962"/>
              <a:gd name="connsiteY9" fmla="*/ 4689474 h 4689474"/>
              <a:gd name="connsiteX10" fmla="*/ 528082 w 9732962"/>
              <a:gd name="connsiteY10" fmla="*/ 4689474 h 4689474"/>
              <a:gd name="connsiteX11" fmla="*/ 0 w 9732962"/>
              <a:gd name="connsiteY11" fmla="*/ 4689474 h 4689474"/>
              <a:gd name="connsiteX12" fmla="*/ 0 w 9732962"/>
              <a:gd name="connsiteY12" fmla="*/ 4161392 h 4689474"/>
              <a:gd name="connsiteX13" fmla="*/ 0 w 9732962"/>
              <a:gd name="connsiteY13" fmla="*/ 2159031 h 4689474"/>
              <a:gd name="connsiteX14" fmla="*/ 0 w 9732962"/>
              <a:gd name="connsiteY14" fmla="*/ 528082 h 4689474"/>
              <a:gd name="connsiteX15" fmla="*/ 528082 w 9732962"/>
              <a:gd name="connsiteY15" fmla="*/ 0 h 468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32962" h="4689474">
                <a:moveTo>
                  <a:pt x="528082" y="0"/>
                </a:moveTo>
                <a:lnTo>
                  <a:pt x="8405120" y="0"/>
                </a:lnTo>
                <a:lnTo>
                  <a:pt x="9204880" y="0"/>
                </a:lnTo>
                <a:lnTo>
                  <a:pt x="9732961" y="0"/>
                </a:lnTo>
                <a:lnTo>
                  <a:pt x="9732961" y="528072"/>
                </a:lnTo>
                <a:lnTo>
                  <a:pt x="9732962" y="528082"/>
                </a:lnTo>
                <a:lnTo>
                  <a:pt x="9732962" y="4161392"/>
                </a:lnTo>
                <a:lnTo>
                  <a:pt x="9732961" y="4161402"/>
                </a:lnTo>
                <a:lnTo>
                  <a:pt x="9732961" y="4689474"/>
                </a:lnTo>
                <a:lnTo>
                  <a:pt x="9204880" y="4689474"/>
                </a:lnTo>
                <a:lnTo>
                  <a:pt x="528082" y="4689474"/>
                </a:lnTo>
                <a:lnTo>
                  <a:pt x="0" y="4689474"/>
                </a:lnTo>
                <a:lnTo>
                  <a:pt x="0" y="4161392"/>
                </a:lnTo>
                <a:lnTo>
                  <a:pt x="0" y="2159031"/>
                </a:lnTo>
                <a:lnTo>
                  <a:pt x="0" y="528082"/>
                </a:lnTo>
                <a:cubicBezTo>
                  <a:pt x="0" y="236430"/>
                  <a:pt x="236430" y="0"/>
                  <a:pt x="528082"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5D717F5-61DD-4A25-9FB3-32324D6C49CD}"/>
              </a:ext>
            </a:extLst>
          </p:cNvPr>
          <p:cNvSpPr>
            <a:spLocks noGrp="1"/>
          </p:cNvSpPr>
          <p:nvPr>
            <p:ph type="ctrTitle" hasCustomPrompt="1"/>
          </p:nvPr>
        </p:nvSpPr>
        <p:spPr>
          <a:xfrm>
            <a:off x="2897109" y="2560337"/>
            <a:ext cx="8778954" cy="1581151"/>
          </a:xfrm>
        </p:spPr>
        <p:txBody>
          <a:bodyPr anchor="b"/>
          <a:lstStyle>
            <a:lvl1pPr algn="l">
              <a:lnSpc>
                <a:spcPct val="85000"/>
              </a:lnSpc>
              <a:defRPr sz="6000">
                <a:solidFill>
                  <a:schemeClr val="accent2"/>
                </a:solidFill>
                <a:latin typeface="Atlas Grotesk Black" pitchFamily="50" charset="0"/>
              </a:defRPr>
            </a:lvl1pPr>
          </a:lstStyle>
          <a:p>
            <a:r>
              <a:rPr lang="en-US"/>
              <a:t>Click to edit </a:t>
            </a:r>
            <a:br>
              <a:rPr lang="en-US"/>
            </a:br>
            <a:r>
              <a:rPr lang="en-US"/>
              <a:t>Master title style</a:t>
            </a:r>
            <a:endParaRPr lang="en-GB"/>
          </a:p>
        </p:txBody>
      </p:sp>
      <p:sp>
        <p:nvSpPr>
          <p:cNvPr id="3" name="Subtitle 2">
            <a:extLst>
              <a:ext uri="{FF2B5EF4-FFF2-40B4-BE49-F238E27FC236}">
                <a16:creationId xmlns:a16="http://schemas.microsoft.com/office/drawing/2014/main" id="{77CC164B-7C83-4882-8701-3C966C493EC7}"/>
              </a:ext>
            </a:extLst>
          </p:cNvPr>
          <p:cNvSpPr>
            <a:spLocks noGrp="1"/>
          </p:cNvSpPr>
          <p:nvPr>
            <p:ph type="subTitle" idx="1" hasCustomPrompt="1"/>
          </p:nvPr>
        </p:nvSpPr>
        <p:spPr>
          <a:xfrm>
            <a:off x="2897109" y="4457726"/>
            <a:ext cx="8778954" cy="901923"/>
          </a:xfrm>
        </p:spPr>
        <p:txBody>
          <a:bodyPr>
            <a:normAutofit/>
          </a:bodyPr>
          <a:lstStyle>
            <a:lvl1pPr marL="0" indent="0" algn="l">
              <a:lnSpc>
                <a:spcPct val="85000"/>
              </a:lnSpc>
              <a:spcBef>
                <a:spcPts val="0"/>
              </a:spcBef>
              <a:buNone/>
              <a:defRPr sz="2800">
                <a:latin typeface="Atlas Grotesk Regular"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subheading</a:t>
            </a:r>
            <a:br>
              <a:rPr lang="en-GB"/>
            </a:br>
            <a:r>
              <a:rPr lang="en-GB"/>
              <a:t>Up to 2 lines</a:t>
            </a:r>
          </a:p>
        </p:txBody>
      </p:sp>
      <p:sp>
        <p:nvSpPr>
          <p:cNvPr id="16" name="Text Placeholder 17">
            <a:extLst>
              <a:ext uri="{FF2B5EF4-FFF2-40B4-BE49-F238E27FC236}">
                <a16:creationId xmlns:a16="http://schemas.microsoft.com/office/drawing/2014/main" id="{B55544B4-FFF6-4C17-8669-3E16F93FD0CC}"/>
              </a:ext>
            </a:extLst>
          </p:cNvPr>
          <p:cNvSpPr>
            <a:spLocks noGrp="1"/>
          </p:cNvSpPr>
          <p:nvPr>
            <p:ph type="body" sz="quarter" idx="11" hasCustomPrompt="1"/>
          </p:nvPr>
        </p:nvSpPr>
        <p:spPr>
          <a:xfrm>
            <a:off x="2897110" y="6139515"/>
            <a:ext cx="8778954" cy="371475"/>
          </a:xfrm>
        </p:spPr>
        <p:txBody>
          <a:bodyPr>
            <a:normAutofit/>
          </a:bodyPr>
          <a:lstStyle>
            <a:lvl1pPr>
              <a:defRPr sz="1800" b="0"/>
            </a:lvl1pPr>
          </a:lstStyle>
          <a:p>
            <a:pPr lvl="0"/>
            <a:r>
              <a:rPr lang="en-US"/>
              <a:t>Insert month and year</a:t>
            </a:r>
          </a:p>
        </p:txBody>
      </p:sp>
      <p:grpSp>
        <p:nvGrpSpPr>
          <p:cNvPr id="6" name="Group 5">
            <a:extLst>
              <a:ext uri="{FF2B5EF4-FFF2-40B4-BE49-F238E27FC236}">
                <a16:creationId xmlns:a16="http://schemas.microsoft.com/office/drawing/2014/main" id="{36104963-5C47-4609-AE1B-35545317CC76}"/>
              </a:ext>
            </a:extLst>
          </p:cNvPr>
          <p:cNvGrpSpPr/>
          <p:nvPr userDrawn="1"/>
        </p:nvGrpSpPr>
        <p:grpSpPr>
          <a:xfrm>
            <a:off x="515938" y="517913"/>
            <a:ext cx="5113337" cy="1013748"/>
            <a:chOff x="515938" y="4493"/>
            <a:chExt cx="6245300" cy="1238166"/>
          </a:xfrm>
        </p:grpSpPr>
        <p:pic>
          <p:nvPicPr>
            <p:cNvPr id="13" name="Graphic 12">
              <a:extLst>
                <a:ext uri="{FF2B5EF4-FFF2-40B4-BE49-F238E27FC236}">
                  <a16:creationId xmlns:a16="http://schemas.microsoft.com/office/drawing/2014/main" id="{EEC6AB6E-0EFB-4AA0-A5B1-16F87B854B1A}"/>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1"/>
            <a:stretch/>
          </p:blipFill>
          <p:spPr>
            <a:xfrm>
              <a:off x="515938" y="361950"/>
              <a:ext cx="1686079" cy="880709"/>
            </a:xfrm>
            <a:prstGeom prst="rect">
              <a:avLst/>
            </a:prstGeom>
          </p:spPr>
        </p:pic>
        <p:sp>
          <p:nvSpPr>
            <p:cNvPr id="14" name="Graphic 5">
              <a:extLst>
                <a:ext uri="{FF2B5EF4-FFF2-40B4-BE49-F238E27FC236}">
                  <a16:creationId xmlns:a16="http://schemas.microsoft.com/office/drawing/2014/main" id="{B4C8921E-051B-46DA-8A4D-A787AA8C0F2B}"/>
                </a:ext>
              </a:extLst>
            </p:cNvPr>
            <p:cNvSpPr/>
            <p:nvPr userDrawn="1"/>
          </p:nvSpPr>
          <p:spPr>
            <a:xfrm>
              <a:off x="2892503" y="4493"/>
              <a:ext cx="3868735" cy="1228995"/>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solidFill>
                  <a:schemeClr val="bg1"/>
                </a:solidFill>
              </a:endParaRPr>
            </a:p>
          </p:txBody>
        </p:sp>
      </p:grpSp>
      <p:sp>
        <p:nvSpPr>
          <p:cNvPr id="7" name="TextBox 6">
            <a:extLst>
              <a:ext uri="{FF2B5EF4-FFF2-40B4-BE49-F238E27FC236}">
                <a16:creationId xmlns:a16="http://schemas.microsoft.com/office/drawing/2014/main" id="{34640D39-005E-49FE-97D5-033FE3127819}"/>
              </a:ext>
            </a:extLst>
          </p:cNvPr>
          <p:cNvSpPr txBox="1"/>
          <p:nvPr userDrawn="1"/>
        </p:nvSpPr>
        <p:spPr>
          <a:xfrm>
            <a:off x="6084529" y="859686"/>
            <a:ext cx="3128962" cy="757130"/>
          </a:xfrm>
          <a:prstGeom prst="rect">
            <a:avLst/>
          </a:prstGeom>
          <a:noFill/>
        </p:spPr>
        <p:txBody>
          <a:bodyPr wrap="square" rtlCol="0">
            <a:spAutoFit/>
          </a:bodyPr>
          <a:lstStyle/>
          <a:p>
            <a:pPr>
              <a:lnSpc>
                <a:spcPct val="90000"/>
              </a:lnSpc>
            </a:pPr>
            <a:r>
              <a:rPr lang="en-GB" sz="2400">
                <a:solidFill>
                  <a:schemeClr val="bg1"/>
                </a:solidFill>
                <a:latin typeface="Atlas Grotesk Medium" pitchFamily="50" charset="0"/>
              </a:rPr>
              <a:t>Enriching</a:t>
            </a:r>
            <a:br>
              <a:rPr lang="en-GB" sz="2400">
                <a:solidFill>
                  <a:schemeClr val="bg1"/>
                </a:solidFill>
                <a:latin typeface="Atlas Grotesk Medium" pitchFamily="50" charset="0"/>
              </a:rPr>
            </a:br>
            <a:r>
              <a:rPr lang="en-GB" sz="2400">
                <a:solidFill>
                  <a:schemeClr val="bg1"/>
                </a:solidFill>
                <a:latin typeface="Atlas Grotesk Medium" pitchFamily="50" charset="0"/>
              </a:rPr>
              <a:t>Engagement</a:t>
            </a:r>
          </a:p>
        </p:txBody>
      </p:sp>
    </p:spTree>
    <p:extLst>
      <p:ext uri="{BB962C8B-B14F-4D97-AF65-F5344CB8AC3E}">
        <p14:creationId xmlns:p14="http://schemas.microsoft.com/office/powerpoint/2010/main" val="404232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ivider Slide Left 1">
    <p:bg>
      <p:bgPr>
        <a:solidFill>
          <a:schemeClr val="tx2"/>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grpSp>
        <p:nvGrpSpPr>
          <p:cNvPr id="10" name="Group 9">
            <a:extLst>
              <a:ext uri="{FF2B5EF4-FFF2-40B4-BE49-F238E27FC236}">
                <a16:creationId xmlns:a16="http://schemas.microsoft.com/office/drawing/2014/main" id="{0AD2AD18-CE60-4D04-93F6-BF0CE4FD884D}"/>
              </a:ext>
            </a:extLst>
          </p:cNvPr>
          <p:cNvGrpSpPr/>
          <p:nvPr userDrawn="1"/>
        </p:nvGrpSpPr>
        <p:grpSpPr>
          <a:xfrm>
            <a:off x="5765800" y="504885"/>
            <a:ext cx="5852561" cy="5848042"/>
            <a:chOff x="5931045" y="659604"/>
            <a:chExt cx="5541638" cy="5537358"/>
          </a:xfrm>
        </p:grpSpPr>
        <p:pic>
          <p:nvPicPr>
            <p:cNvPr id="3" name="Graphic 2">
              <a:extLst>
                <a:ext uri="{FF2B5EF4-FFF2-40B4-BE49-F238E27FC236}">
                  <a16:creationId xmlns:a16="http://schemas.microsoft.com/office/drawing/2014/main" id="{A90748E5-92B3-424D-9978-096746D5A883}"/>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84640" y="659604"/>
              <a:ext cx="4666704" cy="5537358"/>
            </a:xfrm>
            <a:prstGeom prst="rect">
              <a:avLst/>
            </a:prstGeom>
          </p:spPr>
        </p:pic>
        <p:pic>
          <p:nvPicPr>
            <p:cNvPr id="4" name="Picture 3">
              <a:extLst>
                <a:ext uri="{FF2B5EF4-FFF2-40B4-BE49-F238E27FC236}">
                  <a16:creationId xmlns:a16="http://schemas.microsoft.com/office/drawing/2014/main" id="{EF831217-D6BB-49FF-9B9E-7D682B59C1C3}"/>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rot="2989840" flipH="1">
              <a:off x="7235215" y="8802"/>
              <a:ext cx="2933297" cy="5541638"/>
            </a:xfrm>
            <a:custGeom>
              <a:avLst/>
              <a:gdLst>
                <a:gd name="connsiteX0" fmla="*/ 2443321 w 2933297"/>
                <a:gd name="connsiteY0" fmla="*/ 0 h 5541638"/>
                <a:gd name="connsiteX1" fmla="*/ 14778 w 2933297"/>
                <a:gd name="connsiteY1" fmla="*/ 0 h 5541638"/>
                <a:gd name="connsiteX2" fmla="*/ 14778 w 2933297"/>
                <a:gd name="connsiteY2" fmla="*/ 1336671 h 5541638"/>
                <a:gd name="connsiteX3" fmla="*/ 0 w 2933297"/>
                <a:gd name="connsiteY3" fmla="*/ 1347921 h 5541638"/>
                <a:gd name="connsiteX4" fmla="*/ 0 w 2933297"/>
                <a:gd name="connsiteY4" fmla="*/ 5541638 h 5541638"/>
                <a:gd name="connsiteX5" fmla="*/ 408012 w 2933297"/>
                <a:gd name="connsiteY5" fmla="*/ 5194840 h 5541638"/>
                <a:gd name="connsiteX6" fmla="*/ 2831032 w 2933297"/>
                <a:gd name="connsiteY6" fmla="*/ 5018192 h 5541638"/>
                <a:gd name="connsiteX7" fmla="*/ 2933297 w 2933297"/>
                <a:gd name="connsiteY7" fmla="*/ 4938335 h 5541638"/>
                <a:gd name="connsiteX8" fmla="*/ 2933297 w 2933297"/>
                <a:gd name="connsiteY8" fmla="*/ 1331077 h 5541638"/>
                <a:gd name="connsiteX9" fmla="*/ 2911457 w 2933297"/>
                <a:gd name="connsiteY9" fmla="*/ 1311984 h 5541638"/>
                <a:gd name="connsiteX10" fmla="*/ 2602297 w 2933297"/>
                <a:gd name="connsiteY10" fmla="*/ 1106174 h 5541638"/>
                <a:gd name="connsiteX11" fmla="*/ 2443321 w 2933297"/>
                <a:gd name="connsiteY11" fmla="*/ 1026066 h 554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3297" h="5541638">
                  <a:moveTo>
                    <a:pt x="2443321" y="0"/>
                  </a:moveTo>
                  <a:lnTo>
                    <a:pt x="14778" y="0"/>
                  </a:lnTo>
                  <a:lnTo>
                    <a:pt x="14778" y="1336671"/>
                  </a:lnTo>
                  <a:lnTo>
                    <a:pt x="0" y="1347921"/>
                  </a:lnTo>
                  <a:lnTo>
                    <a:pt x="0" y="5541638"/>
                  </a:lnTo>
                  <a:lnTo>
                    <a:pt x="408012" y="5194840"/>
                  </a:lnTo>
                  <a:cubicBezTo>
                    <a:pt x="1167165" y="5587996"/>
                    <a:pt x="2106937" y="5540278"/>
                    <a:pt x="2831032" y="5018192"/>
                  </a:cubicBezTo>
                  <a:lnTo>
                    <a:pt x="2933297" y="4938335"/>
                  </a:lnTo>
                  <a:lnTo>
                    <a:pt x="2933297" y="1331077"/>
                  </a:lnTo>
                  <a:lnTo>
                    <a:pt x="2911457" y="1311984"/>
                  </a:lnTo>
                  <a:cubicBezTo>
                    <a:pt x="2813128" y="1234399"/>
                    <a:pt x="2709684" y="1165762"/>
                    <a:pt x="2602297" y="1106174"/>
                  </a:cubicBezTo>
                  <a:lnTo>
                    <a:pt x="2443321" y="1026066"/>
                  </a:lnTo>
                  <a:close/>
                </a:path>
              </a:pathLst>
            </a:custGeom>
          </p:spPr>
        </p:pic>
      </p:grpSp>
      <p:sp>
        <p:nvSpPr>
          <p:cNvPr id="29" name="Graphic 5">
            <a:extLst>
              <a:ext uri="{FF2B5EF4-FFF2-40B4-BE49-F238E27FC236}">
                <a16:creationId xmlns:a16="http://schemas.microsoft.com/office/drawing/2014/main" id="{090084CC-72B9-4E25-96A8-C58A56507FF8}"/>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solidFill>
          <a:ln w="5412" cap="flat">
            <a:noFill/>
            <a:prstDash val="solid"/>
            <a:miter/>
          </a:ln>
        </p:spPr>
        <p:txBody>
          <a:bodyPr rtlCol="0" anchor="ctr"/>
          <a:lstStyle/>
          <a:p>
            <a:endParaRPr lang="en-GB"/>
          </a:p>
        </p:txBody>
      </p:sp>
      <p:sp>
        <p:nvSpPr>
          <p:cNvPr id="21" name="Title 1">
            <a:extLst>
              <a:ext uri="{FF2B5EF4-FFF2-40B4-BE49-F238E27FC236}">
                <a16:creationId xmlns:a16="http://schemas.microsoft.com/office/drawing/2014/main" id="{512EA3CE-BEAC-4AF9-A66E-FF396E7537C4}"/>
              </a:ext>
            </a:extLst>
          </p:cNvPr>
          <p:cNvSpPr>
            <a:spLocks noGrp="1"/>
          </p:cNvSpPr>
          <p:nvPr>
            <p:ph type="title" hasCustomPrompt="1"/>
          </p:nvPr>
        </p:nvSpPr>
        <p:spPr>
          <a:xfrm>
            <a:off x="515940" y="1720935"/>
            <a:ext cx="5026483" cy="2157065"/>
          </a:xfrm>
        </p:spPr>
        <p:txBody>
          <a:bodyPr/>
          <a:lstStyle>
            <a:lvl1pPr>
              <a:lnSpc>
                <a:spcPct val="85000"/>
              </a:lnSpc>
              <a:defRPr sz="4800">
                <a:solidFill>
                  <a:schemeClr val="accent2"/>
                </a:solidFill>
                <a:latin typeface="Atlas Grotesk Black" pitchFamily="50" charset="0"/>
              </a:defRPr>
            </a:lvl1pPr>
          </a:lstStyle>
          <a:p>
            <a:r>
              <a:rPr lang="en-US"/>
              <a:t>Click to </a:t>
            </a:r>
            <a:br>
              <a:rPr lang="en-US"/>
            </a:br>
            <a:r>
              <a:rPr lang="en-US"/>
              <a:t>edit Master </a:t>
            </a:r>
            <a:br>
              <a:rPr lang="en-US"/>
            </a:br>
            <a:r>
              <a:rPr lang="en-US"/>
              <a:t>title style</a:t>
            </a:r>
            <a:endParaRPr lang="en-GB"/>
          </a:p>
        </p:txBody>
      </p:sp>
      <p:sp>
        <p:nvSpPr>
          <p:cNvPr id="22" name="Text Placeholder 8">
            <a:extLst>
              <a:ext uri="{FF2B5EF4-FFF2-40B4-BE49-F238E27FC236}">
                <a16:creationId xmlns:a16="http://schemas.microsoft.com/office/drawing/2014/main" id="{41ED756A-468C-45E0-9F89-513D32823523}"/>
              </a:ext>
            </a:extLst>
          </p:cNvPr>
          <p:cNvSpPr>
            <a:spLocks noGrp="1"/>
          </p:cNvSpPr>
          <p:nvPr>
            <p:ph type="body" sz="quarter" idx="10" hasCustomPrompt="1"/>
          </p:nvPr>
        </p:nvSpPr>
        <p:spPr>
          <a:xfrm>
            <a:off x="526256" y="4125733"/>
            <a:ext cx="5016606" cy="1204541"/>
          </a:xfrm>
        </p:spPr>
        <p:txBody>
          <a:bodyPr>
            <a:noAutofit/>
          </a:bodyPr>
          <a:lstStyle>
            <a:lvl1pPr>
              <a:lnSpc>
                <a:spcPct val="85000"/>
              </a:lnSpc>
              <a:defRPr sz="2800">
                <a:solidFill>
                  <a:schemeClr val="tx1"/>
                </a:solidFill>
                <a:latin typeface="Atlas Grotesk Thin" panose="02000000000000000000" pitchFamily="50" charset="0"/>
              </a:defRPr>
            </a:lvl1pPr>
            <a:lvl2pPr>
              <a:defRPr sz="2800"/>
            </a:lvl2pPr>
            <a:lvl3pPr>
              <a:defRPr sz="2800"/>
            </a:lvl3pPr>
            <a:lvl4pPr>
              <a:defRPr sz="2800"/>
            </a:lvl4pPr>
            <a:lvl5pPr>
              <a:defRPr sz="2800"/>
            </a:lvl5pPr>
          </a:lstStyle>
          <a:p>
            <a:pPr lvl="0"/>
            <a:r>
              <a:rPr lang="en-US"/>
              <a:t>Click to edit subheading</a:t>
            </a:r>
            <a:br>
              <a:rPr lang="en-US"/>
            </a:br>
            <a:r>
              <a:rPr lang="en-US"/>
              <a:t>Can span up </a:t>
            </a:r>
            <a:br>
              <a:rPr lang="en-US"/>
            </a:br>
            <a:r>
              <a:rPr lang="en-US"/>
              <a:t>to 3 lines</a:t>
            </a:r>
            <a:endParaRPr lang="en-GB"/>
          </a:p>
        </p:txBody>
      </p:sp>
      <p:sp>
        <p:nvSpPr>
          <p:cNvPr id="7" name="Footer Placeholder 6">
            <a:extLst>
              <a:ext uri="{FF2B5EF4-FFF2-40B4-BE49-F238E27FC236}">
                <a16:creationId xmlns:a16="http://schemas.microsoft.com/office/drawing/2014/main" id="{3790C081-D7F7-4DA2-A78F-AA864E742A26}"/>
              </a:ext>
            </a:extLst>
          </p:cNvPr>
          <p:cNvSpPr>
            <a:spLocks noGrp="1"/>
          </p:cNvSpPr>
          <p:nvPr>
            <p:ph type="ftr" sz="quarter" idx="11"/>
          </p:nvPr>
        </p:nvSpPr>
        <p:spPr/>
        <p:txBody>
          <a:bodyPr/>
          <a:lstStyle/>
          <a:p>
            <a:r>
              <a:rPr lang="en-GB"/>
              <a:t>Copyright© 2018 Sinch. All rights reserved. NDA Confidential.</a:t>
            </a:r>
          </a:p>
        </p:txBody>
      </p:sp>
    </p:spTree>
    <p:extLst>
      <p:ext uri="{BB962C8B-B14F-4D97-AF65-F5344CB8AC3E}">
        <p14:creationId xmlns:p14="http://schemas.microsoft.com/office/powerpoint/2010/main" val="306723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ivider Slide Left 2">
    <p:bg>
      <p:bgPr>
        <a:solidFill>
          <a:schemeClr val="accent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29" name="Graphic 5">
            <a:extLst>
              <a:ext uri="{FF2B5EF4-FFF2-40B4-BE49-F238E27FC236}">
                <a16:creationId xmlns:a16="http://schemas.microsoft.com/office/drawing/2014/main" id="{090084CC-72B9-4E25-96A8-C58A56507FF8}"/>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p>
        </p:txBody>
      </p:sp>
      <p:grpSp>
        <p:nvGrpSpPr>
          <p:cNvPr id="9" name="Group 8">
            <a:extLst>
              <a:ext uri="{FF2B5EF4-FFF2-40B4-BE49-F238E27FC236}">
                <a16:creationId xmlns:a16="http://schemas.microsoft.com/office/drawing/2014/main" id="{4A7D24BB-255C-4DF8-A59F-55DA24120C43}"/>
              </a:ext>
            </a:extLst>
          </p:cNvPr>
          <p:cNvGrpSpPr/>
          <p:nvPr userDrawn="1"/>
        </p:nvGrpSpPr>
        <p:grpSpPr>
          <a:xfrm>
            <a:off x="5928014" y="504885"/>
            <a:ext cx="6757473" cy="5848042"/>
            <a:chOff x="6084640" y="659604"/>
            <a:chExt cx="6398475" cy="5537359"/>
          </a:xfrm>
        </p:grpSpPr>
        <p:pic>
          <p:nvPicPr>
            <p:cNvPr id="11" name="Graphic 10">
              <a:extLst>
                <a:ext uri="{FF2B5EF4-FFF2-40B4-BE49-F238E27FC236}">
                  <a16:creationId xmlns:a16="http://schemas.microsoft.com/office/drawing/2014/main" id="{4BB7A41C-4875-429F-86F5-B286F6FD4E37}"/>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84640" y="659604"/>
              <a:ext cx="4666704" cy="5537359"/>
            </a:xfrm>
            <a:prstGeom prst="rect">
              <a:avLst/>
            </a:prstGeom>
          </p:spPr>
        </p:pic>
        <p:pic>
          <p:nvPicPr>
            <p:cNvPr id="12" name="Picture 11">
              <a:extLst>
                <a:ext uri="{FF2B5EF4-FFF2-40B4-BE49-F238E27FC236}">
                  <a16:creationId xmlns:a16="http://schemas.microsoft.com/office/drawing/2014/main" id="{A2B940BA-BB84-419D-8517-854E7EF9A8BC}"/>
                </a:ext>
              </a:extLst>
            </p:cNvPr>
            <p:cNvPicPr>
              <a:picLocks noChangeAspect="1"/>
            </p:cNvPicPr>
            <p:nvPr userDrawn="1"/>
          </p:nvPicPr>
          <p:blipFill>
            <a:blip r:embed="rId6" cstate="screen">
              <a:extLst>
                <a:ext uri="{28A0092B-C50C-407E-A947-70E740481C1C}">
                  <a14:useLocalDpi xmlns:a14="http://schemas.microsoft.com/office/drawing/2010/main"/>
                </a:ext>
              </a:extLst>
            </a:blip>
            <a:srcRect r="-770"/>
            <a:stretch>
              <a:fillRect/>
            </a:stretch>
          </p:blipFill>
          <p:spPr>
            <a:xfrm rot="2777984" flipH="1">
              <a:off x="7797465" y="14102"/>
              <a:ext cx="3282101" cy="6089198"/>
            </a:xfrm>
            <a:custGeom>
              <a:avLst/>
              <a:gdLst>
                <a:gd name="connsiteX0" fmla="*/ 3282101 w 3282101"/>
                <a:gd name="connsiteY0" fmla="*/ 0 h 6089198"/>
                <a:gd name="connsiteX1" fmla="*/ 0 w 3282101"/>
                <a:gd name="connsiteY1" fmla="*/ 0 h 6089198"/>
                <a:gd name="connsiteX2" fmla="*/ 0 w 3282101"/>
                <a:gd name="connsiteY2" fmla="*/ 4104839 h 6089198"/>
                <a:gd name="connsiteX3" fmla="*/ 86411 w 3282101"/>
                <a:gd name="connsiteY3" fmla="*/ 4104838 h 6089198"/>
                <a:gd name="connsiteX4" fmla="*/ 111723 w 3282101"/>
                <a:gd name="connsiteY4" fmla="*/ 4242219 h 6089198"/>
                <a:gd name="connsiteX5" fmla="*/ 208763 w 3282101"/>
                <a:gd name="connsiteY5" fmla="*/ 4565866 h 6089198"/>
                <a:gd name="connsiteX6" fmla="*/ 578188 w 3282101"/>
                <a:gd name="connsiteY6" fmla="*/ 6089198 h 6089198"/>
                <a:gd name="connsiteX7" fmla="*/ 1197215 w 3282101"/>
                <a:gd name="connsiteY7" fmla="*/ 6089198 h 6089198"/>
                <a:gd name="connsiteX8" fmla="*/ 1435646 w 3282101"/>
                <a:gd name="connsiteY8" fmla="*/ 5859795 h 6089198"/>
                <a:gd name="connsiteX9" fmla="*/ 3246118 w 3282101"/>
                <a:gd name="connsiteY9" fmla="*/ 5888805 h 6089198"/>
                <a:gd name="connsiteX10" fmla="*/ 3257036 w 3282101"/>
                <a:gd name="connsiteY10" fmla="*/ 5883904 h 6089198"/>
                <a:gd name="connsiteX11" fmla="*/ 3257036 w 3282101"/>
                <a:gd name="connsiteY11" fmla="*/ 4104839 h 6089198"/>
                <a:gd name="connsiteX12" fmla="*/ 3282101 w 3282101"/>
                <a:gd name="connsiteY12" fmla="*/ 4104839 h 608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2101" h="6089198">
                  <a:moveTo>
                    <a:pt x="3282101" y="0"/>
                  </a:moveTo>
                  <a:lnTo>
                    <a:pt x="0" y="0"/>
                  </a:lnTo>
                  <a:lnTo>
                    <a:pt x="0" y="4104839"/>
                  </a:lnTo>
                  <a:lnTo>
                    <a:pt x="86411" y="4104838"/>
                  </a:lnTo>
                  <a:lnTo>
                    <a:pt x="111723" y="4242219"/>
                  </a:lnTo>
                  <a:cubicBezTo>
                    <a:pt x="136030" y="4351763"/>
                    <a:pt x="168367" y="4459955"/>
                    <a:pt x="208763" y="4565866"/>
                  </a:cubicBezTo>
                  <a:lnTo>
                    <a:pt x="578188" y="6089198"/>
                  </a:lnTo>
                  <a:lnTo>
                    <a:pt x="1197215" y="6089198"/>
                  </a:lnTo>
                  <a:lnTo>
                    <a:pt x="1435646" y="5859795"/>
                  </a:lnTo>
                  <a:cubicBezTo>
                    <a:pt x="2009059" y="6113275"/>
                    <a:pt x="2664816" y="6124131"/>
                    <a:pt x="3246118" y="5888805"/>
                  </a:cubicBezTo>
                  <a:lnTo>
                    <a:pt x="3257036" y="5883904"/>
                  </a:lnTo>
                  <a:lnTo>
                    <a:pt x="3257036" y="4104839"/>
                  </a:lnTo>
                  <a:lnTo>
                    <a:pt x="3282101" y="4104839"/>
                  </a:lnTo>
                  <a:close/>
                </a:path>
              </a:pathLst>
            </a:custGeom>
          </p:spPr>
        </p:pic>
      </p:grpSp>
      <p:sp>
        <p:nvSpPr>
          <p:cNvPr id="13" name="Footer Placeholder 3">
            <a:extLst>
              <a:ext uri="{FF2B5EF4-FFF2-40B4-BE49-F238E27FC236}">
                <a16:creationId xmlns:a16="http://schemas.microsoft.com/office/drawing/2014/main" id="{C4BAEAB3-4B2F-4F90-95E0-9748AB26D99C}"/>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a:t>Copyright© 2018 Sinch. All rights reserved. NDA Confidential.</a:t>
            </a:r>
          </a:p>
        </p:txBody>
      </p:sp>
      <p:sp>
        <p:nvSpPr>
          <p:cNvPr id="15" name="Title 1">
            <a:extLst>
              <a:ext uri="{FF2B5EF4-FFF2-40B4-BE49-F238E27FC236}">
                <a16:creationId xmlns:a16="http://schemas.microsoft.com/office/drawing/2014/main" id="{7EC83567-D9F6-4CDD-B85A-67481673B573}"/>
              </a:ext>
            </a:extLst>
          </p:cNvPr>
          <p:cNvSpPr>
            <a:spLocks noGrp="1"/>
          </p:cNvSpPr>
          <p:nvPr>
            <p:ph type="title" hasCustomPrompt="1"/>
          </p:nvPr>
        </p:nvSpPr>
        <p:spPr>
          <a:xfrm>
            <a:off x="515940" y="1720935"/>
            <a:ext cx="5026483" cy="2157065"/>
          </a:xfrm>
        </p:spPr>
        <p:txBody>
          <a:bodyPr/>
          <a:lstStyle>
            <a:lvl1pPr>
              <a:lnSpc>
                <a:spcPct val="85000"/>
              </a:lnSpc>
              <a:defRPr sz="4800">
                <a:solidFill>
                  <a:schemeClr val="accent4"/>
                </a:solidFill>
                <a:latin typeface="Atlas Grotesk Black" pitchFamily="50" charset="0"/>
              </a:defRPr>
            </a:lvl1pPr>
          </a:lstStyle>
          <a:p>
            <a:r>
              <a:rPr lang="en-US"/>
              <a:t>Click to </a:t>
            </a:r>
            <a:br>
              <a:rPr lang="en-US"/>
            </a:br>
            <a:r>
              <a:rPr lang="en-US"/>
              <a:t>edit Master </a:t>
            </a:r>
            <a:br>
              <a:rPr lang="en-US"/>
            </a:br>
            <a:r>
              <a:rPr lang="en-US"/>
              <a:t>title style</a:t>
            </a:r>
            <a:endParaRPr lang="en-GB"/>
          </a:p>
        </p:txBody>
      </p:sp>
      <p:sp>
        <p:nvSpPr>
          <p:cNvPr id="16" name="Text Placeholder 8">
            <a:extLst>
              <a:ext uri="{FF2B5EF4-FFF2-40B4-BE49-F238E27FC236}">
                <a16:creationId xmlns:a16="http://schemas.microsoft.com/office/drawing/2014/main" id="{B07D0DA7-3CD6-4ABE-996B-AE5F21C2889B}"/>
              </a:ext>
            </a:extLst>
          </p:cNvPr>
          <p:cNvSpPr>
            <a:spLocks noGrp="1"/>
          </p:cNvSpPr>
          <p:nvPr>
            <p:ph type="body" sz="quarter" idx="10" hasCustomPrompt="1"/>
          </p:nvPr>
        </p:nvSpPr>
        <p:spPr>
          <a:xfrm>
            <a:off x="526256" y="4125733"/>
            <a:ext cx="5016606" cy="1204541"/>
          </a:xfrm>
        </p:spPr>
        <p:txBody>
          <a:bodyPr>
            <a:noAutofit/>
          </a:bodyPr>
          <a:lstStyle>
            <a:lvl1pPr>
              <a:lnSpc>
                <a:spcPct val="85000"/>
              </a:lnSpc>
              <a:defRPr sz="2800">
                <a:solidFill>
                  <a:schemeClr val="bg1"/>
                </a:solidFill>
                <a:latin typeface="Atlas Grotesk Thin" panose="02000000000000000000" pitchFamily="50" charset="0"/>
              </a:defRPr>
            </a:lvl1pPr>
            <a:lvl2pPr>
              <a:defRPr sz="2800"/>
            </a:lvl2pPr>
            <a:lvl3pPr>
              <a:defRPr sz="2800"/>
            </a:lvl3pPr>
            <a:lvl4pPr>
              <a:defRPr sz="2800"/>
            </a:lvl4pPr>
            <a:lvl5pPr>
              <a:defRPr sz="2800"/>
            </a:lvl5pPr>
          </a:lstStyle>
          <a:p>
            <a:pPr lvl="0"/>
            <a:r>
              <a:rPr lang="en-US"/>
              <a:t>Click to edit subheading</a:t>
            </a:r>
            <a:br>
              <a:rPr lang="en-US"/>
            </a:br>
            <a:r>
              <a:rPr lang="en-US"/>
              <a:t>Can span up </a:t>
            </a:r>
            <a:br>
              <a:rPr lang="en-US"/>
            </a:br>
            <a:r>
              <a:rPr lang="en-US"/>
              <a:t>to 3 lines</a:t>
            </a:r>
            <a:endParaRPr lang="en-GB"/>
          </a:p>
        </p:txBody>
      </p:sp>
    </p:spTree>
    <p:extLst>
      <p:ext uri="{BB962C8B-B14F-4D97-AF65-F5344CB8AC3E}">
        <p14:creationId xmlns:p14="http://schemas.microsoft.com/office/powerpoint/2010/main" val="326848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ivider Slide Left 3">
    <p:bg>
      <p:bgPr>
        <a:solidFill>
          <a:schemeClr val="accent2"/>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29" name="Graphic 5">
            <a:extLst>
              <a:ext uri="{FF2B5EF4-FFF2-40B4-BE49-F238E27FC236}">
                <a16:creationId xmlns:a16="http://schemas.microsoft.com/office/drawing/2014/main" id="{090084CC-72B9-4E25-96A8-C58A56507FF8}"/>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p>
        </p:txBody>
      </p:sp>
      <p:grpSp>
        <p:nvGrpSpPr>
          <p:cNvPr id="23" name="Group 22">
            <a:extLst>
              <a:ext uri="{FF2B5EF4-FFF2-40B4-BE49-F238E27FC236}">
                <a16:creationId xmlns:a16="http://schemas.microsoft.com/office/drawing/2014/main" id="{36111D5A-B184-4C73-BCAC-C74422D2D7D0}"/>
              </a:ext>
            </a:extLst>
          </p:cNvPr>
          <p:cNvGrpSpPr/>
          <p:nvPr userDrawn="1"/>
        </p:nvGrpSpPr>
        <p:grpSpPr>
          <a:xfrm>
            <a:off x="5928014" y="504885"/>
            <a:ext cx="5906816" cy="5848042"/>
            <a:chOff x="6084641" y="659604"/>
            <a:chExt cx="5593011" cy="5537359"/>
          </a:xfrm>
        </p:grpSpPr>
        <p:pic>
          <p:nvPicPr>
            <p:cNvPr id="27" name="Graphic 26">
              <a:extLst>
                <a:ext uri="{FF2B5EF4-FFF2-40B4-BE49-F238E27FC236}">
                  <a16:creationId xmlns:a16="http://schemas.microsoft.com/office/drawing/2014/main" id="{27750177-B209-4B21-A041-70825B2E74B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84641" y="659604"/>
              <a:ext cx="4666704" cy="5537359"/>
            </a:xfrm>
            <a:prstGeom prst="rect">
              <a:avLst/>
            </a:prstGeom>
          </p:spPr>
        </p:pic>
        <p:pic>
          <p:nvPicPr>
            <p:cNvPr id="28" name="Picture 27">
              <a:extLst>
                <a:ext uri="{FF2B5EF4-FFF2-40B4-BE49-F238E27FC236}">
                  <a16:creationId xmlns:a16="http://schemas.microsoft.com/office/drawing/2014/main" id="{C529839D-EDE6-4229-8491-1F4132613204}"/>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flipH="1">
              <a:off x="6282776" y="690847"/>
              <a:ext cx="5394876" cy="4638131"/>
            </a:xfrm>
            <a:custGeom>
              <a:avLst/>
              <a:gdLst>
                <a:gd name="connsiteX0" fmla="*/ 5208587 w 5407185"/>
                <a:gd name="connsiteY0" fmla="*/ 0 h 4648713"/>
                <a:gd name="connsiteX1" fmla="*/ 0 w 5407185"/>
                <a:gd name="connsiteY1" fmla="*/ 0 h 4648713"/>
                <a:gd name="connsiteX2" fmla="*/ 0 w 5407185"/>
                <a:gd name="connsiteY2" fmla="*/ 3271553 h 4648713"/>
                <a:gd name="connsiteX3" fmla="*/ 1145282 w 5407185"/>
                <a:gd name="connsiteY3" fmla="*/ 3271553 h 4648713"/>
                <a:gd name="connsiteX4" fmla="*/ 1170168 w 5407185"/>
                <a:gd name="connsiteY4" fmla="*/ 3328224 h 4648713"/>
                <a:gd name="connsiteX5" fmla="*/ 2365566 w 5407185"/>
                <a:gd name="connsiteY5" fmla="*/ 4463937 h 4648713"/>
                <a:gd name="connsiteX6" fmla="*/ 2685803 w 5407185"/>
                <a:gd name="connsiteY6" fmla="*/ 4648713 h 4648713"/>
                <a:gd name="connsiteX7" fmla="*/ 4151236 w 5407185"/>
                <a:gd name="connsiteY7" fmla="*/ 4648713 h 4648713"/>
                <a:gd name="connsiteX8" fmla="*/ 4150621 w 5407185"/>
                <a:gd name="connsiteY8" fmla="*/ 4467424 h 4648713"/>
                <a:gd name="connsiteX9" fmla="*/ 5355008 w 5407185"/>
                <a:gd name="connsiteY9" fmla="*/ 3333311 h 4648713"/>
                <a:gd name="connsiteX10" fmla="*/ 5407185 w 5407185"/>
                <a:gd name="connsiteY10" fmla="*/ 3214899 h 4648713"/>
                <a:gd name="connsiteX11" fmla="*/ 5407185 w 5407185"/>
                <a:gd name="connsiteY11" fmla="*/ 1427209 h 4648713"/>
                <a:gd name="connsiteX12" fmla="*/ 5338776 w 5407185"/>
                <a:gd name="connsiteY12" fmla="*/ 1274967 h 4648713"/>
                <a:gd name="connsiteX13" fmla="*/ 5208587 w 5407185"/>
                <a:gd name="connsiteY13" fmla="*/ 1053083 h 464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07185" h="4648713">
                  <a:moveTo>
                    <a:pt x="5208587" y="0"/>
                  </a:moveTo>
                  <a:lnTo>
                    <a:pt x="0" y="0"/>
                  </a:lnTo>
                  <a:lnTo>
                    <a:pt x="0" y="3271553"/>
                  </a:lnTo>
                  <a:lnTo>
                    <a:pt x="1145282" y="3271553"/>
                  </a:lnTo>
                  <a:lnTo>
                    <a:pt x="1170168" y="3328224"/>
                  </a:lnTo>
                  <a:cubicBezTo>
                    <a:pt x="1416330" y="3837196"/>
                    <a:pt x="1842601" y="4243856"/>
                    <a:pt x="2365566" y="4463937"/>
                  </a:cubicBezTo>
                  <a:lnTo>
                    <a:pt x="2685803" y="4648713"/>
                  </a:lnTo>
                  <a:lnTo>
                    <a:pt x="4151236" y="4648713"/>
                  </a:lnTo>
                  <a:lnTo>
                    <a:pt x="4150621" y="4467424"/>
                  </a:lnTo>
                  <a:cubicBezTo>
                    <a:pt x="4677945" y="4249522"/>
                    <a:pt x="5107212" y="3843679"/>
                    <a:pt x="5355008" y="3333311"/>
                  </a:cubicBezTo>
                  <a:lnTo>
                    <a:pt x="5407185" y="3214899"/>
                  </a:lnTo>
                  <a:lnTo>
                    <a:pt x="5407185" y="1427209"/>
                  </a:lnTo>
                  <a:lnTo>
                    <a:pt x="5338776" y="1274967"/>
                  </a:lnTo>
                  <a:lnTo>
                    <a:pt x="5208587" y="1053083"/>
                  </a:lnTo>
                  <a:close/>
                </a:path>
              </a:pathLst>
            </a:custGeom>
          </p:spPr>
        </p:pic>
      </p:grpSp>
      <p:sp>
        <p:nvSpPr>
          <p:cNvPr id="9" name="Footer Placeholder 3">
            <a:extLst>
              <a:ext uri="{FF2B5EF4-FFF2-40B4-BE49-F238E27FC236}">
                <a16:creationId xmlns:a16="http://schemas.microsoft.com/office/drawing/2014/main" id="{64DAB323-4260-446B-9061-AB2DD7C264D0}"/>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a:t>Copyright© 2018 Sinch. All rights reserved. NDA Confidential.</a:t>
            </a:r>
          </a:p>
        </p:txBody>
      </p:sp>
      <p:sp>
        <p:nvSpPr>
          <p:cNvPr id="10" name="Title 1">
            <a:extLst>
              <a:ext uri="{FF2B5EF4-FFF2-40B4-BE49-F238E27FC236}">
                <a16:creationId xmlns:a16="http://schemas.microsoft.com/office/drawing/2014/main" id="{29E3D56F-66DA-4278-B763-CF05D3442069}"/>
              </a:ext>
            </a:extLst>
          </p:cNvPr>
          <p:cNvSpPr>
            <a:spLocks noGrp="1"/>
          </p:cNvSpPr>
          <p:nvPr>
            <p:ph type="title" hasCustomPrompt="1"/>
          </p:nvPr>
        </p:nvSpPr>
        <p:spPr>
          <a:xfrm>
            <a:off x="515940" y="1720935"/>
            <a:ext cx="5026483" cy="2157065"/>
          </a:xfrm>
        </p:spPr>
        <p:txBody>
          <a:bodyPr/>
          <a:lstStyle>
            <a:lvl1pPr>
              <a:lnSpc>
                <a:spcPct val="85000"/>
              </a:lnSpc>
              <a:defRPr sz="4800">
                <a:solidFill>
                  <a:schemeClr val="accent6"/>
                </a:solidFill>
                <a:latin typeface="Atlas Grotesk Black" pitchFamily="50" charset="0"/>
              </a:defRPr>
            </a:lvl1pPr>
          </a:lstStyle>
          <a:p>
            <a:r>
              <a:rPr lang="en-US"/>
              <a:t>Click to </a:t>
            </a:r>
            <a:br>
              <a:rPr lang="en-US"/>
            </a:br>
            <a:r>
              <a:rPr lang="en-US"/>
              <a:t>edit Master </a:t>
            </a:r>
            <a:br>
              <a:rPr lang="en-US"/>
            </a:br>
            <a:r>
              <a:rPr lang="en-US"/>
              <a:t>title style</a:t>
            </a:r>
            <a:endParaRPr lang="en-GB"/>
          </a:p>
        </p:txBody>
      </p:sp>
      <p:sp>
        <p:nvSpPr>
          <p:cNvPr id="11" name="Text Placeholder 8">
            <a:extLst>
              <a:ext uri="{FF2B5EF4-FFF2-40B4-BE49-F238E27FC236}">
                <a16:creationId xmlns:a16="http://schemas.microsoft.com/office/drawing/2014/main" id="{3D270006-B1FF-46BD-B443-E6CF25C23DFC}"/>
              </a:ext>
            </a:extLst>
          </p:cNvPr>
          <p:cNvSpPr>
            <a:spLocks noGrp="1"/>
          </p:cNvSpPr>
          <p:nvPr>
            <p:ph type="body" sz="quarter" idx="10" hasCustomPrompt="1"/>
          </p:nvPr>
        </p:nvSpPr>
        <p:spPr>
          <a:xfrm>
            <a:off x="526256" y="4125733"/>
            <a:ext cx="5016606" cy="1204541"/>
          </a:xfrm>
        </p:spPr>
        <p:txBody>
          <a:bodyPr>
            <a:noAutofit/>
          </a:bodyPr>
          <a:lstStyle>
            <a:lvl1pPr>
              <a:lnSpc>
                <a:spcPct val="85000"/>
              </a:lnSpc>
              <a:defRPr sz="2800">
                <a:solidFill>
                  <a:schemeClr val="bg1"/>
                </a:solidFill>
                <a:latin typeface="Atlas Grotesk Thin" panose="02000000000000000000" pitchFamily="50" charset="0"/>
              </a:defRPr>
            </a:lvl1pPr>
            <a:lvl2pPr>
              <a:defRPr sz="2800"/>
            </a:lvl2pPr>
            <a:lvl3pPr>
              <a:defRPr sz="2800"/>
            </a:lvl3pPr>
            <a:lvl4pPr>
              <a:defRPr sz="2800"/>
            </a:lvl4pPr>
            <a:lvl5pPr>
              <a:defRPr sz="2800"/>
            </a:lvl5pPr>
          </a:lstStyle>
          <a:p>
            <a:pPr lvl="0"/>
            <a:r>
              <a:rPr lang="en-US"/>
              <a:t>Click to edit subheading</a:t>
            </a:r>
            <a:br>
              <a:rPr lang="en-US"/>
            </a:br>
            <a:r>
              <a:rPr lang="en-US"/>
              <a:t>Can span up </a:t>
            </a:r>
            <a:br>
              <a:rPr lang="en-US"/>
            </a:br>
            <a:r>
              <a:rPr lang="en-US"/>
              <a:t>to 3 lines</a:t>
            </a:r>
            <a:endParaRPr lang="en-GB"/>
          </a:p>
        </p:txBody>
      </p:sp>
    </p:spTree>
    <p:extLst>
      <p:ext uri="{BB962C8B-B14F-4D97-AF65-F5344CB8AC3E}">
        <p14:creationId xmlns:p14="http://schemas.microsoft.com/office/powerpoint/2010/main" val="10254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ivider Slide Left 4">
    <p:bg>
      <p:bgPr>
        <a:solidFill>
          <a:schemeClr val="tx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29" name="Graphic 5">
            <a:extLst>
              <a:ext uri="{FF2B5EF4-FFF2-40B4-BE49-F238E27FC236}">
                <a16:creationId xmlns:a16="http://schemas.microsoft.com/office/drawing/2014/main" id="{090084CC-72B9-4E25-96A8-C58A56507FF8}"/>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p>
        </p:txBody>
      </p:sp>
      <p:grpSp>
        <p:nvGrpSpPr>
          <p:cNvPr id="21" name="Group 20">
            <a:extLst>
              <a:ext uri="{FF2B5EF4-FFF2-40B4-BE49-F238E27FC236}">
                <a16:creationId xmlns:a16="http://schemas.microsoft.com/office/drawing/2014/main" id="{AAF613D8-F0D4-444D-957B-126EA6D5B624}"/>
              </a:ext>
            </a:extLst>
          </p:cNvPr>
          <p:cNvGrpSpPr/>
          <p:nvPr userDrawn="1"/>
        </p:nvGrpSpPr>
        <p:grpSpPr>
          <a:xfrm>
            <a:off x="5928014" y="-178148"/>
            <a:ext cx="5861627" cy="6531075"/>
            <a:chOff x="6084640" y="12858"/>
            <a:chExt cx="5550221" cy="6184105"/>
          </a:xfrm>
        </p:grpSpPr>
        <p:pic>
          <p:nvPicPr>
            <p:cNvPr id="22" name="Graphic 21">
              <a:extLst>
                <a:ext uri="{FF2B5EF4-FFF2-40B4-BE49-F238E27FC236}">
                  <a16:creationId xmlns:a16="http://schemas.microsoft.com/office/drawing/2014/main" id="{A5D52EFC-EFCC-4B9A-8951-E872EB0CAF3F}"/>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84640" y="659604"/>
              <a:ext cx="4666704" cy="5537359"/>
            </a:xfrm>
            <a:prstGeom prst="rect">
              <a:avLst/>
            </a:prstGeom>
          </p:spPr>
        </p:pic>
        <p:pic>
          <p:nvPicPr>
            <p:cNvPr id="23" name="Picture 22">
              <a:extLst>
                <a:ext uri="{FF2B5EF4-FFF2-40B4-BE49-F238E27FC236}">
                  <a16:creationId xmlns:a16="http://schemas.microsoft.com/office/drawing/2014/main" id="{92B834D9-D827-4FD5-A897-87107814DC3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1617671" flipH="1">
              <a:off x="6760217" y="12858"/>
              <a:ext cx="4874644" cy="5759262"/>
            </a:xfrm>
            <a:custGeom>
              <a:avLst/>
              <a:gdLst>
                <a:gd name="connsiteX0" fmla="*/ 2559061 w 4874644"/>
                <a:gd name="connsiteY0" fmla="*/ 0 h 5759262"/>
                <a:gd name="connsiteX1" fmla="*/ 0 w 4874644"/>
                <a:gd name="connsiteY1" fmla="*/ 0 h 5759262"/>
                <a:gd name="connsiteX2" fmla="*/ 0 w 4874644"/>
                <a:gd name="connsiteY2" fmla="*/ 3670494 h 5759262"/>
                <a:gd name="connsiteX3" fmla="*/ 782127 w 4874644"/>
                <a:gd name="connsiteY3" fmla="*/ 3670494 h 5759262"/>
                <a:gd name="connsiteX4" fmla="*/ 800343 w 4874644"/>
                <a:gd name="connsiteY4" fmla="*/ 3783010 h 5759262"/>
                <a:gd name="connsiteX5" fmla="*/ 1305051 w 4874644"/>
                <a:gd name="connsiteY5" fmla="*/ 4831099 h 5759262"/>
                <a:gd name="connsiteX6" fmla="*/ 1907123 w 4874644"/>
                <a:gd name="connsiteY6" fmla="*/ 5759262 h 5759262"/>
                <a:gd name="connsiteX7" fmla="*/ 2833933 w 4874644"/>
                <a:gd name="connsiteY7" fmla="*/ 5759262 h 5759262"/>
                <a:gd name="connsiteX8" fmla="*/ 2891195 w 4874644"/>
                <a:gd name="connsiteY8" fmla="*/ 5645740 h 5759262"/>
                <a:gd name="connsiteX9" fmla="*/ 4849852 w 4874644"/>
                <a:gd name="connsiteY9" fmla="*/ 4827161 h 5759262"/>
                <a:gd name="connsiteX10" fmla="*/ 4874644 w 4874644"/>
                <a:gd name="connsiteY10" fmla="*/ 4795279 h 5759262"/>
                <a:gd name="connsiteX11" fmla="*/ 4874644 w 4874644"/>
                <a:gd name="connsiteY11" fmla="*/ 1870248 h 5759262"/>
                <a:gd name="connsiteX12" fmla="*/ 4849328 w 4874644"/>
                <a:gd name="connsiteY12" fmla="*/ 1837050 h 5759262"/>
                <a:gd name="connsiteX13" fmla="*/ 4126995 w 4874644"/>
                <a:gd name="connsiteY13" fmla="*/ 1265219 h 5759262"/>
                <a:gd name="connsiteX14" fmla="*/ 2571706 w 4874644"/>
                <a:gd name="connsiteY14" fmla="*/ 1068089 h 5759262"/>
                <a:gd name="connsiteX15" fmla="*/ 2559060 w 4874644"/>
                <a:gd name="connsiteY15" fmla="*/ 1071550 h 575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74644" h="5759262">
                  <a:moveTo>
                    <a:pt x="2559061" y="0"/>
                  </a:moveTo>
                  <a:lnTo>
                    <a:pt x="0" y="0"/>
                  </a:lnTo>
                  <a:lnTo>
                    <a:pt x="0" y="3670494"/>
                  </a:lnTo>
                  <a:lnTo>
                    <a:pt x="782127" y="3670494"/>
                  </a:lnTo>
                  <a:lnTo>
                    <a:pt x="800343" y="3783010"/>
                  </a:lnTo>
                  <a:cubicBezTo>
                    <a:pt x="876612" y="4166145"/>
                    <a:pt x="1048891" y="4528144"/>
                    <a:pt x="1305051" y="4831099"/>
                  </a:cubicBezTo>
                  <a:lnTo>
                    <a:pt x="1907123" y="5759262"/>
                  </a:lnTo>
                  <a:lnTo>
                    <a:pt x="2833933" y="5759262"/>
                  </a:lnTo>
                  <a:lnTo>
                    <a:pt x="2891195" y="5645740"/>
                  </a:lnTo>
                  <a:cubicBezTo>
                    <a:pt x="3629831" y="5703996"/>
                    <a:pt x="4364771" y="5404414"/>
                    <a:pt x="4849852" y="4827161"/>
                  </a:cubicBezTo>
                  <a:lnTo>
                    <a:pt x="4874644" y="4795279"/>
                  </a:lnTo>
                  <a:lnTo>
                    <a:pt x="4874644" y="1870248"/>
                  </a:lnTo>
                  <a:lnTo>
                    <a:pt x="4849328" y="1837050"/>
                  </a:lnTo>
                  <a:cubicBezTo>
                    <a:pt x="4655161" y="1606656"/>
                    <a:pt x="4412572" y="1410484"/>
                    <a:pt x="4126995" y="1265219"/>
                  </a:cubicBezTo>
                  <a:cubicBezTo>
                    <a:pt x="3627234" y="1011005"/>
                    <a:pt x="3079000" y="955001"/>
                    <a:pt x="2571706" y="1068089"/>
                  </a:cubicBezTo>
                  <a:lnTo>
                    <a:pt x="2559060" y="1071550"/>
                  </a:lnTo>
                  <a:close/>
                </a:path>
              </a:pathLst>
            </a:custGeom>
          </p:spPr>
        </p:pic>
      </p:grpSp>
      <p:sp>
        <p:nvSpPr>
          <p:cNvPr id="10" name="Footer Placeholder 3">
            <a:extLst>
              <a:ext uri="{FF2B5EF4-FFF2-40B4-BE49-F238E27FC236}">
                <a16:creationId xmlns:a16="http://schemas.microsoft.com/office/drawing/2014/main" id="{99441B71-ACEF-4C2C-99BF-04533F03CE3A}"/>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a:t>Copyright© 2018 Sinch. All rights reserved. NDA Confidential.</a:t>
            </a:r>
          </a:p>
        </p:txBody>
      </p:sp>
      <p:sp>
        <p:nvSpPr>
          <p:cNvPr id="11" name="Title 1">
            <a:extLst>
              <a:ext uri="{FF2B5EF4-FFF2-40B4-BE49-F238E27FC236}">
                <a16:creationId xmlns:a16="http://schemas.microsoft.com/office/drawing/2014/main" id="{FF51125C-AA73-4D41-9F27-97C2095260BB}"/>
              </a:ext>
            </a:extLst>
          </p:cNvPr>
          <p:cNvSpPr>
            <a:spLocks noGrp="1"/>
          </p:cNvSpPr>
          <p:nvPr>
            <p:ph type="title" hasCustomPrompt="1"/>
          </p:nvPr>
        </p:nvSpPr>
        <p:spPr>
          <a:xfrm>
            <a:off x="515940" y="1720935"/>
            <a:ext cx="5026483" cy="2157065"/>
          </a:xfrm>
        </p:spPr>
        <p:txBody>
          <a:bodyPr/>
          <a:lstStyle>
            <a:lvl1pPr>
              <a:lnSpc>
                <a:spcPct val="85000"/>
              </a:lnSpc>
              <a:defRPr sz="4800">
                <a:solidFill>
                  <a:schemeClr val="accent3"/>
                </a:solidFill>
                <a:latin typeface="Atlas Grotesk Black" pitchFamily="50" charset="0"/>
              </a:defRPr>
            </a:lvl1pPr>
          </a:lstStyle>
          <a:p>
            <a:r>
              <a:rPr lang="en-US"/>
              <a:t>Click to </a:t>
            </a:r>
            <a:br>
              <a:rPr lang="en-US"/>
            </a:br>
            <a:r>
              <a:rPr lang="en-US"/>
              <a:t>edit Master </a:t>
            </a:r>
            <a:br>
              <a:rPr lang="en-US"/>
            </a:br>
            <a:r>
              <a:rPr lang="en-US"/>
              <a:t>title style</a:t>
            </a:r>
            <a:endParaRPr lang="en-GB"/>
          </a:p>
        </p:txBody>
      </p:sp>
      <p:sp>
        <p:nvSpPr>
          <p:cNvPr id="12" name="Text Placeholder 8">
            <a:extLst>
              <a:ext uri="{FF2B5EF4-FFF2-40B4-BE49-F238E27FC236}">
                <a16:creationId xmlns:a16="http://schemas.microsoft.com/office/drawing/2014/main" id="{8D3CB293-5E1D-42BD-BB1A-85D390AFE24D}"/>
              </a:ext>
            </a:extLst>
          </p:cNvPr>
          <p:cNvSpPr>
            <a:spLocks noGrp="1"/>
          </p:cNvSpPr>
          <p:nvPr>
            <p:ph type="body" sz="quarter" idx="10" hasCustomPrompt="1"/>
          </p:nvPr>
        </p:nvSpPr>
        <p:spPr>
          <a:xfrm>
            <a:off x="526256" y="4125733"/>
            <a:ext cx="5016606" cy="1204541"/>
          </a:xfrm>
        </p:spPr>
        <p:txBody>
          <a:bodyPr>
            <a:noAutofit/>
          </a:bodyPr>
          <a:lstStyle>
            <a:lvl1pPr>
              <a:lnSpc>
                <a:spcPct val="85000"/>
              </a:lnSpc>
              <a:defRPr sz="2800">
                <a:solidFill>
                  <a:schemeClr val="bg1"/>
                </a:solidFill>
                <a:latin typeface="Atlas Grotesk Thin" panose="02000000000000000000" pitchFamily="50" charset="0"/>
              </a:defRPr>
            </a:lvl1pPr>
            <a:lvl2pPr>
              <a:defRPr sz="2800"/>
            </a:lvl2pPr>
            <a:lvl3pPr>
              <a:defRPr sz="2800"/>
            </a:lvl3pPr>
            <a:lvl4pPr>
              <a:defRPr sz="2800"/>
            </a:lvl4pPr>
            <a:lvl5pPr>
              <a:defRPr sz="2800"/>
            </a:lvl5pPr>
          </a:lstStyle>
          <a:p>
            <a:pPr lvl="0"/>
            <a:r>
              <a:rPr lang="en-US"/>
              <a:t>Click to edit subheading</a:t>
            </a:r>
            <a:br>
              <a:rPr lang="en-US"/>
            </a:br>
            <a:r>
              <a:rPr lang="en-US"/>
              <a:t>Can span up </a:t>
            </a:r>
            <a:br>
              <a:rPr lang="en-US"/>
            </a:br>
            <a:r>
              <a:rPr lang="en-US"/>
              <a:t>to 3 lines</a:t>
            </a:r>
            <a:endParaRPr lang="en-GB"/>
          </a:p>
        </p:txBody>
      </p:sp>
    </p:spTree>
    <p:extLst>
      <p:ext uri="{BB962C8B-B14F-4D97-AF65-F5344CB8AC3E}">
        <p14:creationId xmlns:p14="http://schemas.microsoft.com/office/powerpoint/2010/main" val="1182116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Divider Slide Left 4">
    <p:bg>
      <p:bgPr>
        <a:solidFill>
          <a:schemeClr val="tx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515939" y="512764"/>
            <a:ext cx="1943100" cy="1014962"/>
          </a:xfrm>
          <a:prstGeom prst="rect">
            <a:avLst/>
          </a:prstGeom>
        </p:spPr>
      </p:pic>
      <p:sp>
        <p:nvSpPr>
          <p:cNvPr id="10" name="Footer Placeholder 3">
            <a:extLst>
              <a:ext uri="{FF2B5EF4-FFF2-40B4-BE49-F238E27FC236}">
                <a16:creationId xmlns:a16="http://schemas.microsoft.com/office/drawing/2014/main" id="{99441B71-ACEF-4C2C-99BF-04533F03CE3A}"/>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a:t>Copyright© 2018 Sinch. All rights reserved. NDA Confidential.</a:t>
            </a:r>
          </a:p>
        </p:txBody>
      </p:sp>
      <p:sp>
        <p:nvSpPr>
          <p:cNvPr id="11" name="Title 1">
            <a:extLst>
              <a:ext uri="{FF2B5EF4-FFF2-40B4-BE49-F238E27FC236}">
                <a16:creationId xmlns:a16="http://schemas.microsoft.com/office/drawing/2014/main" id="{FF51125C-AA73-4D41-9F27-97C2095260BB}"/>
              </a:ext>
            </a:extLst>
          </p:cNvPr>
          <p:cNvSpPr>
            <a:spLocks noGrp="1"/>
          </p:cNvSpPr>
          <p:nvPr>
            <p:ph type="title" hasCustomPrompt="1"/>
          </p:nvPr>
        </p:nvSpPr>
        <p:spPr>
          <a:xfrm>
            <a:off x="515940" y="1720935"/>
            <a:ext cx="5026483" cy="2157065"/>
          </a:xfrm>
        </p:spPr>
        <p:txBody>
          <a:bodyPr/>
          <a:lstStyle>
            <a:lvl1pPr>
              <a:lnSpc>
                <a:spcPct val="85000"/>
              </a:lnSpc>
              <a:defRPr sz="4800">
                <a:solidFill>
                  <a:schemeClr val="accent3"/>
                </a:solidFill>
                <a:latin typeface="Atlas Grotesk Black" pitchFamily="50" charset="0"/>
              </a:defRPr>
            </a:lvl1pPr>
          </a:lstStyle>
          <a:p>
            <a:r>
              <a:rPr lang="en-US"/>
              <a:t>Click to </a:t>
            </a:r>
            <a:br>
              <a:rPr lang="en-US"/>
            </a:br>
            <a:r>
              <a:rPr lang="en-US"/>
              <a:t>edit Master </a:t>
            </a:r>
            <a:br>
              <a:rPr lang="en-US"/>
            </a:br>
            <a:r>
              <a:rPr lang="en-US"/>
              <a:t>title style</a:t>
            </a:r>
            <a:endParaRPr lang="en-GB"/>
          </a:p>
        </p:txBody>
      </p:sp>
      <p:sp>
        <p:nvSpPr>
          <p:cNvPr id="12" name="Text Placeholder 8">
            <a:extLst>
              <a:ext uri="{FF2B5EF4-FFF2-40B4-BE49-F238E27FC236}">
                <a16:creationId xmlns:a16="http://schemas.microsoft.com/office/drawing/2014/main" id="{8D3CB293-5E1D-42BD-BB1A-85D390AFE24D}"/>
              </a:ext>
            </a:extLst>
          </p:cNvPr>
          <p:cNvSpPr>
            <a:spLocks noGrp="1"/>
          </p:cNvSpPr>
          <p:nvPr>
            <p:ph type="body" sz="quarter" idx="10" hasCustomPrompt="1"/>
          </p:nvPr>
        </p:nvSpPr>
        <p:spPr>
          <a:xfrm>
            <a:off x="526256" y="4125733"/>
            <a:ext cx="5016606" cy="1204541"/>
          </a:xfrm>
        </p:spPr>
        <p:txBody>
          <a:bodyPr>
            <a:noAutofit/>
          </a:bodyPr>
          <a:lstStyle>
            <a:lvl1pPr>
              <a:lnSpc>
                <a:spcPct val="85000"/>
              </a:lnSpc>
              <a:defRPr sz="2800">
                <a:solidFill>
                  <a:schemeClr val="bg1"/>
                </a:solidFill>
                <a:latin typeface="Atlas Grotesk Thin" panose="02000000000000000000" pitchFamily="50" charset="0"/>
              </a:defRPr>
            </a:lvl1pPr>
            <a:lvl2pPr>
              <a:defRPr sz="2800"/>
            </a:lvl2pPr>
            <a:lvl3pPr>
              <a:defRPr sz="2800"/>
            </a:lvl3pPr>
            <a:lvl4pPr>
              <a:defRPr sz="2800"/>
            </a:lvl4pPr>
            <a:lvl5pPr>
              <a:defRPr sz="2800"/>
            </a:lvl5pPr>
          </a:lstStyle>
          <a:p>
            <a:pPr lvl="0"/>
            <a:r>
              <a:rPr lang="en-US"/>
              <a:t>Click to edit subheading</a:t>
            </a:r>
            <a:br>
              <a:rPr lang="en-US"/>
            </a:br>
            <a:r>
              <a:rPr lang="en-US"/>
              <a:t>Can span up </a:t>
            </a:r>
            <a:br>
              <a:rPr lang="en-US"/>
            </a:br>
            <a:r>
              <a:rPr lang="en-US"/>
              <a:t>to 3 lines</a:t>
            </a:r>
            <a:endParaRPr lang="en-GB"/>
          </a:p>
        </p:txBody>
      </p:sp>
    </p:spTree>
    <p:extLst>
      <p:ext uri="{BB962C8B-B14F-4D97-AF65-F5344CB8AC3E}">
        <p14:creationId xmlns:p14="http://schemas.microsoft.com/office/powerpoint/2010/main" val="3869241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ivider Slide Right 1">
    <p:bg>
      <p:bgPr>
        <a:solidFill>
          <a:schemeClr val="tx2"/>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9732963" y="512764"/>
            <a:ext cx="1943100" cy="1014962"/>
          </a:xfrm>
          <a:prstGeom prst="rect">
            <a:avLst/>
          </a:prstGeom>
        </p:spPr>
      </p:pic>
      <p:grpSp>
        <p:nvGrpSpPr>
          <p:cNvPr id="10" name="Group 9">
            <a:extLst>
              <a:ext uri="{FF2B5EF4-FFF2-40B4-BE49-F238E27FC236}">
                <a16:creationId xmlns:a16="http://schemas.microsoft.com/office/drawing/2014/main" id="{0AD2AD18-CE60-4D04-93F6-BF0CE4FD884D}"/>
              </a:ext>
            </a:extLst>
          </p:cNvPr>
          <p:cNvGrpSpPr/>
          <p:nvPr userDrawn="1"/>
        </p:nvGrpSpPr>
        <p:grpSpPr>
          <a:xfrm>
            <a:off x="343919" y="504885"/>
            <a:ext cx="5852561" cy="5848042"/>
            <a:chOff x="5931045" y="659604"/>
            <a:chExt cx="5541638" cy="5537358"/>
          </a:xfrm>
        </p:grpSpPr>
        <p:pic>
          <p:nvPicPr>
            <p:cNvPr id="3" name="Graphic 2">
              <a:extLst>
                <a:ext uri="{FF2B5EF4-FFF2-40B4-BE49-F238E27FC236}">
                  <a16:creationId xmlns:a16="http://schemas.microsoft.com/office/drawing/2014/main" id="{A90748E5-92B3-424D-9978-096746D5A883}"/>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84640" y="659604"/>
              <a:ext cx="4666704" cy="5537358"/>
            </a:xfrm>
            <a:prstGeom prst="rect">
              <a:avLst/>
            </a:prstGeom>
          </p:spPr>
        </p:pic>
        <p:pic>
          <p:nvPicPr>
            <p:cNvPr id="4" name="Picture 3">
              <a:extLst>
                <a:ext uri="{FF2B5EF4-FFF2-40B4-BE49-F238E27FC236}">
                  <a16:creationId xmlns:a16="http://schemas.microsoft.com/office/drawing/2014/main" id="{EF831217-D6BB-49FF-9B9E-7D682B59C1C3}"/>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rot="2989840" flipH="1">
              <a:off x="7235215" y="8802"/>
              <a:ext cx="2933297" cy="5541638"/>
            </a:xfrm>
            <a:custGeom>
              <a:avLst/>
              <a:gdLst>
                <a:gd name="connsiteX0" fmla="*/ 2443321 w 2933297"/>
                <a:gd name="connsiteY0" fmla="*/ 0 h 5541638"/>
                <a:gd name="connsiteX1" fmla="*/ 14778 w 2933297"/>
                <a:gd name="connsiteY1" fmla="*/ 0 h 5541638"/>
                <a:gd name="connsiteX2" fmla="*/ 14778 w 2933297"/>
                <a:gd name="connsiteY2" fmla="*/ 1336671 h 5541638"/>
                <a:gd name="connsiteX3" fmla="*/ 0 w 2933297"/>
                <a:gd name="connsiteY3" fmla="*/ 1347921 h 5541638"/>
                <a:gd name="connsiteX4" fmla="*/ 0 w 2933297"/>
                <a:gd name="connsiteY4" fmla="*/ 5541638 h 5541638"/>
                <a:gd name="connsiteX5" fmla="*/ 408012 w 2933297"/>
                <a:gd name="connsiteY5" fmla="*/ 5194840 h 5541638"/>
                <a:gd name="connsiteX6" fmla="*/ 2831032 w 2933297"/>
                <a:gd name="connsiteY6" fmla="*/ 5018192 h 5541638"/>
                <a:gd name="connsiteX7" fmla="*/ 2933297 w 2933297"/>
                <a:gd name="connsiteY7" fmla="*/ 4938335 h 5541638"/>
                <a:gd name="connsiteX8" fmla="*/ 2933297 w 2933297"/>
                <a:gd name="connsiteY8" fmla="*/ 1331077 h 5541638"/>
                <a:gd name="connsiteX9" fmla="*/ 2911457 w 2933297"/>
                <a:gd name="connsiteY9" fmla="*/ 1311984 h 5541638"/>
                <a:gd name="connsiteX10" fmla="*/ 2602297 w 2933297"/>
                <a:gd name="connsiteY10" fmla="*/ 1106174 h 5541638"/>
                <a:gd name="connsiteX11" fmla="*/ 2443321 w 2933297"/>
                <a:gd name="connsiteY11" fmla="*/ 1026066 h 554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3297" h="5541638">
                  <a:moveTo>
                    <a:pt x="2443321" y="0"/>
                  </a:moveTo>
                  <a:lnTo>
                    <a:pt x="14778" y="0"/>
                  </a:lnTo>
                  <a:lnTo>
                    <a:pt x="14778" y="1336671"/>
                  </a:lnTo>
                  <a:lnTo>
                    <a:pt x="0" y="1347921"/>
                  </a:lnTo>
                  <a:lnTo>
                    <a:pt x="0" y="5541638"/>
                  </a:lnTo>
                  <a:lnTo>
                    <a:pt x="408012" y="5194840"/>
                  </a:lnTo>
                  <a:cubicBezTo>
                    <a:pt x="1167165" y="5587996"/>
                    <a:pt x="2106937" y="5540278"/>
                    <a:pt x="2831032" y="5018192"/>
                  </a:cubicBezTo>
                  <a:lnTo>
                    <a:pt x="2933297" y="4938335"/>
                  </a:lnTo>
                  <a:lnTo>
                    <a:pt x="2933297" y="1331077"/>
                  </a:lnTo>
                  <a:lnTo>
                    <a:pt x="2911457" y="1311984"/>
                  </a:lnTo>
                  <a:cubicBezTo>
                    <a:pt x="2813128" y="1234399"/>
                    <a:pt x="2709684" y="1165762"/>
                    <a:pt x="2602297" y="1106174"/>
                  </a:cubicBezTo>
                  <a:lnTo>
                    <a:pt x="2443321" y="1026066"/>
                  </a:lnTo>
                  <a:close/>
                </a:path>
              </a:pathLst>
            </a:custGeom>
          </p:spPr>
        </p:pic>
      </p:grpSp>
      <p:sp>
        <p:nvSpPr>
          <p:cNvPr id="11" name="Graphic 5">
            <a:extLst>
              <a:ext uri="{FF2B5EF4-FFF2-40B4-BE49-F238E27FC236}">
                <a16:creationId xmlns:a16="http://schemas.microsoft.com/office/drawing/2014/main" id="{FED4D053-4AF1-4052-8AD0-0A908B7220C2}"/>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solidFill>
          <a:ln w="5412" cap="flat">
            <a:noFill/>
            <a:prstDash val="solid"/>
            <a:miter/>
          </a:ln>
        </p:spPr>
        <p:txBody>
          <a:bodyPr rtlCol="0" anchor="ctr"/>
          <a:lstStyle/>
          <a:p>
            <a:endParaRPr lang="en-GB"/>
          </a:p>
        </p:txBody>
      </p:sp>
      <p:sp>
        <p:nvSpPr>
          <p:cNvPr id="9" name="Footer Placeholder 3">
            <a:extLst>
              <a:ext uri="{FF2B5EF4-FFF2-40B4-BE49-F238E27FC236}">
                <a16:creationId xmlns:a16="http://schemas.microsoft.com/office/drawing/2014/main" id="{88F0162C-EC1F-4826-89C9-555D4D9D9A28}"/>
              </a:ext>
            </a:extLst>
          </p:cNvPr>
          <p:cNvSpPr>
            <a:spLocks noGrp="1"/>
          </p:cNvSpPr>
          <p:nvPr>
            <p:ph type="ftr" sz="quarter" idx="13"/>
          </p:nvPr>
        </p:nvSpPr>
        <p:spPr>
          <a:xfrm>
            <a:off x="512193" y="6519124"/>
            <a:ext cx="5421881" cy="92333"/>
          </a:xfrm>
        </p:spPr>
        <p:txBody>
          <a:bodyPr/>
          <a:lstStyle>
            <a:lvl1pPr>
              <a:defRPr>
                <a:solidFill>
                  <a:schemeClr val="tx1"/>
                </a:solidFill>
              </a:defRPr>
            </a:lvl1pPr>
          </a:lstStyle>
          <a:p>
            <a:r>
              <a:rPr lang="en-GB"/>
              <a:t>Copyright© 2018 Sinch. All rights reserved. NDA Confidential.</a:t>
            </a:r>
          </a:p>
        </p:txBody>
      </p:sp>
      <p:sp>
        <p:nvSpPr>
          <p:cNvPr id="12" name="Title 1">
            <a:extLst>
              <a:ext uri="{FF2B5EF4-FFF2-40B4-BE49-F238E27FC236}">
                <a16:creationId xmlns:a16="http://schemas.microsoft.com/office/drawing/2014/main" id="{98D7362C-7216-4458-A88B-1D7444ED05E0}"/>
              </a:ext>
            </a:extLst>
          </p:cNvPr>
          <p:cNvSpPr>
            <a:spLocks noGrp="1"/>
          </p:cNvSpPr>
          <p:nvPr>
            <p:ph type="title" hasCustomPrompt="1"/>
          </p:nvPr>
        </p:nvSpPr>
        <p:spPr>
          <a:xfrm>
            <a:off x="6649141" y="1720935"/>
            <a:ext cx="5026483" cy="2157065"/>
          </a:xfrm>
        </p:spPr>
        <p:txBody>
          <a:bodyPr/>
          <a:lstStyle>
            <a:lvl1pPr>
              <a:lnSpc>
                <a:spcPct val="85000"/>
              </a:lnSpc>
              <a:defRPr sz="4800">
                <a:solidFill>
                  <a:schemeClr val="accent2"/>
                </a:solidFill>
                <a:latin typeface="Atlas Grotesk Black" pitchFamily="50" charset="0"/>
              </a:defRPr>
            </a:lvl1pPr>
          </a:lstStyle>
          <a:p>
            <a:r>
              <a:rPr lang="en-US"/>
              <a:t>Click to </a:t>
            </a:r>
            <a:br>
              <a:rPr lang="en-US"/>
            </a:br>
            <a:r>
              <a:rPr lang="en-US"/>
              <a:t>edit Master </a:t>
            </a:r>
            <a:br>
              <a:rPr lang="en-US"/>
            </a:br>
            <a:r>
              <a:rPr lang="en-US"/>
              <a:t>title style</a:t>
            </a:r>
            <a:endParaRPr lang="en-GB"/>
          </a:p>
        </p:txBody>
      </p:sp>
      <p:sp>
        <p:nvSpPr>
          <p:cNvPr id="13" name="Text Placeholder 8">
            <a:extLst>
              <a:ext uri="{FF2B5EF4-FFF2-40B4-BE49-F238E27FC236}">
                <a16:creationId xmlns:a16="http://schemas.microsoft.com/office/drawing/2014/main" id="{B94E369D-416F-415F-B343-B42160177BD8}"/>
              </a:ext>
            </a:extLst>
          </p:cNvPr>
          <p:cNvSpPr>
            <a:spLocks noGrp="1"/>
          </p:cNvSpPr>
          <p:nvPr>
            <p:ph type="body" sz="quarter" idx="10" hasCustomPrompt="1"/>
          </p:nvPr>
        </p:nvSpPr>
        <p:spPr>
          <a:xfrm>
            <a:off x="6659457" y="4125733"/>
            <a:ext cx="5016606" cy="1204541"/>
          </a:xfrm>
        </p:spPr>
        <p:txBody>
          <a:bodyPr>
            <a:noAutofit/>
          </a:bodyPr>
          <a:lstStyle>
            <a:lvl1pPr>
              <a:lnSpc>
                <a:spcPct val="85000"/>
              </a:lnSpc>
              <a:defRPr sz="2800">
                <a:solidFill>
                  <a:schemeClr val="tx1"/>
                </a:solidFill>
                <a:latin typeface="Atlas Grotesk Thin" panose="02000000000000000000" pitchFamily="50" charset="0"/>
              </a:defRPr>
            </a:lvl1pPr>
            <a:lvl2pPr>
              <a:defRPr sz="2800"/>
            </a:lvl2pPr>
            <a:lvl3pPr>
              <a:defRPr sz="2800"/>
            </a:lvl3pPr>
            <a:lvl4pPr>
              <a:defRPr sz="2800"/>
            </a:lvl4pPr>
            <a:lvl5pPr>
              <a:defRPr sz="2800"/>
            </a:lvl5pPr>
          </a:lstStyle>
          <a:p>
            <a:pPr lvl="0"/>
            <a:r>
              <a:rPr lang="en-US"/>
              <a:t>Click to edit subheading</a:t>
            </a:r>
            <a:br>
              <a:rPr lang="en-US"/>
            </a:br>
            <a:r>
              <a:rPr lang="en-US"/>
              <a:t>Can span up </a:t>
            </a:r>
            <a:br>
              <a:rPr lang="en-US"/>
            </a:br>
            <a:r>
              <a:rPr lang="en-US"/>
              <a:t>to 3 lines</a:t>
            </a:r>
            <a:endParaRPr lang="en-GB"/>
          </a:p>
        </p:txBody>
      </p:sp>
    </p:spTree>
    <p:extLst>
      <p:ext uri="{BB962C8B-B14F-4D97-AF65-F5344CB8AC3E}">
        <p14:creationId xmlns:p14="http://schemas.microsoft.com/office/powerpoint/2010/main" val="4200850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ivider Slide Right 2">
    <p:bg>
      <p:bgPr>
        <a:solidFill>
          <a:schemeClr val="accent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9732963" y="512764"/>
            <a:ext cx="1943100" cy="1014962"/>
          </a:xfrm>
          <a:prstGeom prst="rect">
            <a:avLst/>
          </a:prstGeom>
        </p:spPr>
      </p:pic>
      <p:sp>
        <p:nvSpPr>
          <p:cNvPr id="11" name="Graphic 5">
            <a:extLst>
              <a:ext uri="{FF2B5EF4-FFF2-40B4-BE49-F238E27FC236}">
                <a16:creationId xmlns:a16="http://schemas.microsoft.com/office/drawing/2014/main" id="{FED4D053-4AF1-4052-8AD0-0A908B7220C2}"/>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p>
        </p:txBody>
      </p:sp>
      <p:grpSp>
        <p:nvGrpSpPr>
          <p:cNvPr id="14" name="Group 13">
            <a:extLst>
              <a:ext uri="{FF2B5EF4-FFF2-40B4-BE49-F238E27FC236}">
                <a16:creationId xmlns:a16="http://schemas.microsoft.com/office/drawing/2014/main" id="{295B0817-ACEF-47A1-BA48-398495611164}"/>
              </a:ext>
            </a:extLst>
          </p:cNvPr>
          <p:cNvGrpSpPr/>
          <p:nvPr userDrawn="1"/>
        </p:nvGrpSpPr>
        <p:grpSpPr>
          <a:xfrm>
            <a:off x="503238" y="504885"/>
            <a:ext cx="6757473" cy="5848042"/>
            <a:chOff x="6084640" y="659604"/>
            <a:chExt cx="6398475" cy="5537359"/>
          </a:xfrm>
        </p:grpSpPr>
        <p:pic>
          <p:nvPicPr>
            <p:cNvPr id="15" name="Graphic 14">
              <a:extLst>
                <a:ext uri="{FF2B5EF4-FFF2-40B4-BE49-F238E27FC236}">
                  <a16:creationId xmlns:a16="http://schemas.microsoft.com/office/drawing/2014/main" id="{DBC36D51-8FA7-4CDF-82E3-7ADFE0891C4D}"/>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84640" y="659604"/>
              <a:ext cx="4666704" cy="5537359"/>
            </a:xfrm>
            <a:prstGeom prst="rect">
              <a:avLst/>
            </a:prstGeom>
          </p:spPr>
        </p:pic>
        <p:pic>
          <p:nvPicPr>
            <p:cNvPr id="16" name="Picture 15">
              <a:extLst>
                <a:ext uri="{FF2B5EF4-FFF2-40B4-BE49-F238E27FC236}">
                  <a16:creationId xmlns:a16="http://schemas.microsoft.com/office/drawing/2014/main" id="{8A102BA1-8B10-488E-AE44-336F67BBF118}"/>
                </a:ext>
              </a:extLst>
            </p:cNvPr>
            <p:cNvPicPr>
              <a:picLocks noChangeAspect="1"/>
            </p:cNvPicPr>
            <p:nvPr userDrawn="1"/>
          </p:nvPicPr>
          <p:blipFill>
            <a:blip r:embed="rId6" cstate="screen">
              <a:extLst>
                <a:ext uri="{28A0092B-C50C-407E-A947-70E740481C1C}">
                  <a14:useLocalDpi xmlns:a14="http://schemas.microsoft.com/office/drawing/2010/main"/>
                </a:ext>
              </a:extLst>
            </a:blip>
            <a:srcRect r="-770"/>
            <a:stretch>
              <a:fillRect/>
            </a:stretch>
          </p:blipFill>
          <p:spPr>
            <a:xfrm rot="2777984" flipH="1">
              <a:off x="7797465" y="14102"/>
              <a:ext cx="3282101" cy="6089198"/>
            </a:xfrm>
            <a:custGeom>
              <a:avLst/>
              <a:gdLst>
                <a:gd name="connsiteX0" fmla="*/ 3282101 w 3282101"/>
                <a:gd name="connsiteY0" fmla="*/ 0 h 6089198"/>
                <a:gd name="connsiteX1" fmla="*/ 0 w 3282101"/>
                <a:gd name="connsiteY1" fmla="*/ 0 h 6089198"/>
                <a:gd name="connsiteX2" fmla="*/ 0 w 3282101"/>
                <a:gd name="connsiteY2" fmla="*/ 4104839 h 6089198"/>
                <a:gd name="connsiteX3" fmla="*/ 86411 w 3282101"/>
                <a:gd name="connsiteY3" fmla="*/ 4104838 h 6089198"/>
                <a:gd name="connsiteX4" fmla="*/ 111723 w 3282101"/>
                <a:gd name="connsiteY4" fmla="*/ 4242219 h 6089198"/>
                <a:gd name="connsiteX5" fmla="*/ 208763 w 3282101"/>
                <a:gd name="connsiteY5" fmla="*/ 4565866 h 6089198"/>
                <a:gd name="connsiteX6" fmla="*/ 578188 w 3282101"/>
                <a:gd name="connsiteY6" fmla="*/ 6089198 h 6089198"/>
                <a:gd name="connsiteX7" fmla="*/ 1197215 w 3282101"/>
                <a:gd name="connsiteY7" fmla="*/ 6089198 h 6089198"/>
                <a:gd name="connsiteX8" fmla="*/ 1435646 w 3282101"/>
                <a:gd name="connsiteY8" fmla="*/ 5859795 h 6089198"/>
                <a:gd name="connsiteX9" fmla="*/ 3246118 w 3282101"/>
                <a:gd name="connsiteY9" fmla="*/ 5888805 h 6089198"/>
                <a:gd name="connsiteX10" fmla="*/ 3257036 w 3282101"/>
                <a:gd name="connsiteY10" fmla="*/ 5883904 h 6089198"/>
                <a:gd name="connsiteX11" fmla="*/ 3257036 w 3282101"/>
                <a:gd name="connsiteY11" fmla="*/ 4104839 h 6089198"/>
                <a:gd name="connsiteX12" fmla="*/ 3282101 w 3282101"/>
                <a:gd name="connsiteY12" fmla="*/ 4104839 h 608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2101" h="6089198">
                  <a:moveTo>
                    <a:pt x="3282101" y="0"/>
                  </a:moveTo>
                  <a:lnTo>
                    <a:pt x="0" y="0"/>
                  </a:lnTo>
                  <a:lnTo>
                    <a:pt x="0" y="4104839"/>
                  </a:lnTo>
                  <a:lnTo>
                    <a:pt x="86411" y="4104838"/>
                  </a:lnTo>
                  <a:lnTo>
                    <a:pt x="111723" y="4242219"/>
                  </a:lnTo>
                  <a:cubicBezTo>
                    <a:pt x="136030" y="4351763"/>
                    <a:pt x="168367" y="4459955"/>
                    <a:pt x="208763" y="4565866"/>
                  </a:cubicBezTo>
                  <a:lnTo>
                    <a:pt x="578188" y="6089198"/>
                  </a:lnTo>
                  <a:lnTo>
                    <a:pt x="1197215" y="6089198"/>
                  </a:lnTo>
                  <a:lnTo>
                    <a:pt x="1435646" y="5859795"/>
                  </a:lnTo>
                  <a:cubicBezTo>
                    <a:pt x="2009059" y="6113275"/>
                    <a:pt x="2664816" y="6124131"/>
                    <a:pt x="3246118" y="5888805"/>
                  </a:cubicBezTo>
                  <a:lnTo>
                    <a:pt x="3257036" y="5883904"/>
                  </a:lnTo>
                  <a:lnTo>
                    <a:pt x="3257036" y="4104839"/>
                  </a:lnTo>
                  <a:lnTo>
                    <a:pt x="3282101" y="4104839"/>
                  </a:lnTo>
                  <a:close/>
                </a:path>
              </a:pathLst>
            </a:custGeom>
          </p:spPr>
        </p:pic>
      </p:grpSp>
      <p:sp>
        <p:nvSpPr>
          <p:cNvPr id="9" name="Footer Placeholder 3">
            <a:extLst>
              <a:ext uri="{FF2B5EF4-FFF2-40B4-BE49-F238E27FC236}">
                <a16:creationId xmlns:a16="http://schemas.microsoft.com/office/drawing/2014/main" id="{A9303096-14F9-46F0-8479-EF29F5C7595E}"/>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a:t>Copyright© 2018 Sinch. All rights reserved. NDA Confidential.</a:t>
            </a:r>
          </a:p>
        </p:txBody>
      </p:sp>
      <p:sp>
        <p:nvSpPr>
          <p:cNvPr id="13" name="Title 1">
            <a:extLst>
              <a:ext uri="{FF2B5EF4-FFF2-40B4-BE49-F238E27FC236}">
                <a16:creationId xmlns:a16="http://schemas.microsoft.com/office/drawing/2014/main" id="{386520CD-1483-4353-9CE3-EE1FEC2A16C6}"/>
              </a:ext>
            </a:extLst>
          </p:cNvPr>
          <p:cNvSpPr>
            <a:spLocks noGrp="1"/>
          </p:cNvSpPr>
          <p:nvPr>
            <p:ph type="title" hasCustomPrompt="1"/>
          </p:nvPr>
        </p:nvSpPr>
        <p:spPr>
          <a:xfrm>
            <a:off x="6641815" y="1720935"/>
            <a:ext cx="5026483" cy="2157065"/>
          </a:xfrm>
        </p:spPr>
        <p:txBody>
          <a:bodyPr/>
          <a:lstStyle>
            <a:lvl1pPr>
              <a:lnSpc>
                <a:spcPct val="85000"/>
              </a:lnSpc>
              <a:defRPr sz="4800">
                <a:solidFill>
                  <a:schemeClr val="accent4"/>
                </a:solidFill>
                <a:latin typeface="Atlas Grotesk Black" pitchFamily="50" charset="0"/>
              </a:defRPr>
            </a:lvl1pPr>
          </a:lstStyle>
          <a:p>
            <a:r>
              <a:rPr lang="en-US"/>
              <a:t>Click to </a:t>
            </a:r>
            <a:br>
              <a:rPr lang="en-US"/>
            </a:br>
            <a:r>
              <a:rPr lang="en-US"/>
              <a:t>edit Master </a:t>
            </a:r>
            <a:br>
              <a:rPr lang="en-US"/>
            </a:br>
            <a:r>
              <a:rPr lang="en-US"/>
              <a:t>title style</a:t>
            </a:r>
            <a:endParaRPr lang="en-GB"/>
          </a:p>
        </p:txBody>
      </p:sp>
      <p:sp>
        <p:nvSpPr>
          <p:cNvPr id="17" name="Text Placeholder 8">
            <a:extLst>
              <a:ext uri="{FF2B5EF4-FFF2-40B4-BE49-F238E27FC236}">
                <a16:creationId xmlns:a16="http://schemas.microsoft.com/office/drawing/2014/main" id="{1525E8A7-B3CD-4F11-A8DA-4164F37FF0E7}"/>
              </a:ext>
            </a:extLst>
          </p:cNvPr>
          <p:cNvSpPr>
            <a:spLocks noGrp="1"/>
          </p:cNvSpPr>
          <p:nvPr>
            <p:ph type="body" sz="quarter" idx="10" hasCustomPrompt="1"/>
          </p:nvPr>
        </p:nvSpPr>
        <p:spPr>
          <a:xfrm>
            <a:off x="6652131" y="4125733"/>
            <a:ext cx="5016606" cy="1204541"/>
          </a:xfrm>
        </p:spPr>
        <p:txBody>
          <a:bodyPr>
            <a:noAutofit/>
          </a:bodyPr>
          <a:lstStyle>
            <a:lvl1pPr>
              <a:lnSpc>
                <a:spcPct val="85000"/>
              </a:lnSpc>
              <a:defRPr sz="2800">
                <a:solidFill>
                  <a:schemeClr val="bg1"/>
                </a:solidFill>
                <a:latin typeface="Atlas Grotesk Thin" panose="02000000000000000000" pitchFamily="50" charset="0"/>
              </a:defRPr>
            </a:lvl1pPr>
            <a:lvl2pPr>
              <a:defRPr sz="2800"/>
            </a:lvl2pPr>
            <a:lvl3pPr>
              <a:defRPr sz="2800"/>
            </a:lvl3pPr>
            <a:lvl4pPr>
              <a:defRPr sz="2800"/>
            </a:lvl4pPr>
            <a:lvl5pPr>
              <a:defRPr sz="2800"/>
            </a:lvl5pPr>
          </a:lstStyle>
          <a:p>
            <a:pPr lvl="0"/>
            <a:r>
              <a:rPr lang="en-US"/>
              <a:t>Click to edit subheading</a:t>
            </a:r>
            <a:br>
              <a:rPr lang="en-US"/>
            </a:br>
            <a:r>
              <a:rPr lang="en-US"/>
              <a:t>Can span up </a:t>
            </a:r>
            <a:br>
              <a:rPr lang="en-US"/>
            </a:br>
            <a:r>
              <a:rPr lang="en-US"/>
              <a:t>to 3 lines</a:t>
            </a:r>
            <a:endParaRPr lang="en-GB"/>
          </a:p>
        </p:txBody>
      </p:sp>
    </p:spTree>
    <p:extLst>
      <p:ext uri="{BB962C8B-B14F-4D97-AF65-F5344CB8AC3E}">
        <p14:creationId xmlns:p14="http://schemas.microsoft.com/office/powerpoint/2010/main" val="1362469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Right 2">
    <p:bg>
      <p:bgPr>
        <a:solidFill>
          <a:schemeClr val="accent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9732963" y="512764"/>
            <a:ext cx="1943100" cy="1014962"/>
          </a:xfrm>
          <a:prstGeom prst="rect">
            <a:avLst/>
          </a:prstGeom>
        </p:spPr>
      </p:pic>
      <p:sp>
        <p:nvSpPr>
          <p:cNvPr id="11" name="Graphic 5">
            <a:extLst>
              <a:ext uri="{FF2B5EF4-FFF2-40B4-BE49-F238E27FC236}">
                <a16:creationId xmlns:a16="http://schemas.microsoft.com/office/drawing/2014/main" id="{FED4D053-4AF1-4052-8AD0-0A908B7220C2}"/>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p>
        </p:txBody>
      </p:sp>
      <p:grpSp>
        <p:nvGrpSpPr>
          <p:cNvPr id="14" name="Group 13">
            <a:extLst>
              <a:ext uri="{FF2B5EF4-FFF2-40B4-BE49-F238E27FC236}">
                <a16:creationId xmlns:a16="http://schemas.microsoft.com/office/drawing/2014/main" id="{295B0817-ACEF-47A1-BA48-398495611164}"/>
              </a:ext>
            </a:extLst>
          </p:cNvPr>
          <p:cNvGrpSpPr/>
          <p:nvPr userDrawn="1"/>
        </p:nvGrpSpPr>
        <p:grpSpPr>
          <a:xfrm>
            <a:off x="503238" y="504885"/>
            <a:ext cx="6757473" cy="5848042"/>
            <a:chOff x="6084640" y="659604"/>
            <a:chExt cx="6398475" cy="5537359"/>
          </a:xfrm>
        </p:grpSpPr>
        <p:pic>
          <p:nvPicPr>
            <p:cNvPr id="15" name="Graphic 14">
              <a:extLst>
                <a:ext uri="{FF2B5EF4-FFF2-40B4-BE49-F238E27FC236}">
                  <a16:creationId xmlns:a16="http://schemas.microsoft.com/office/drawing/2014/main" id="{DBC36D51-8FA7-4CDF-82E3-7ADFE0891C4D}"/>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84640" y="659604"/>
              <a:ext cx="4666704" cy="5537359"/>
            </a:xfrm>
            <a:prstGeom prst="rect">
              <a:avLst/>
            </a:prstGeom>
          </p:spPr>
        </p:pic>
        <p:pic>
          <p:nvPicPr>
            <p:cNvPr id="16" name="Picture 15">
              <a:extLst>
                <a:ext uri="{FF2B5EF4-FFF2-40B4-BE49-F238E27FC236}">
                  <a16:creationId xmlns:a16="http://schemas.microsoft.com/office/drawing/2014/main" id="{8A102BA1-8B10-488E-AE44-336F67BBF118}"/>
                </a:ext>
              </a:extLst>
            </p:cNvPr>
            <p:cNvPicPr>
              <a:picLocks noChangeAspect="1"/>
            </p:cNvPicPr>
            <p:nvPr userDrawn="1"/>
          </p:nvPicPr>
          <p:blipFill>
            <a:blip r:embed="rId6" cstate="screen">
              <a:extLst>
                <a:ext uri="{28A0092B-C50C-407E-A947-70E740481C1C}">
                  <a14:useLocalDpi xmlns:a14="http://schemas.microsoft.com/office/drawing/2010/main"/>
                </a:ext>
              </a:extLst>
            </a:blip>
            <a:srcRect r="-770"/>
            <a:stretch>
              <a:fillRect/>
            </a:stretch>
          </p:blipFill>
          <p:spPr>
            <a:xfrm rot="2777984" flipH="1">
              <a:off x="7797465" y="14102"/>
              <a:ext cx="3282101" cy="6089198"/>
            </a:xfrm>
            <a:custGeom>
              <a:avLst/>
              <a:gdLst>
                <a:gd name="connsiteX0" fmla="*/ 3282101 w 3282101"/>
                <a:gd name="connsiteY0" fmla="*/ 0 h 6089198"/>
                <a:gd name="connsiteX1" fmla="*/ 0 w 3282101"/>
                <a:gd name="connsiteY1" fmla="*/ 0 h 6089198"/>
                <a:gd name="connsiteX2" fmla="*/ 0 w 3282101"/>
                <a:gd name="connsiteY2" fmla="*/ 4104839 h 6089198"/>
                <a:gd name="connsiteX3" fmla="*/ 86411 w 3282101"/>
                <a:gd name="connsiteY3" fmla="*/ 4104838 h 6089198"/>
                <a:gd name="connsiteX4" fmla="*/ 111723 w 3282101"/>
                <a:gd name="connsiteY4" fmla="*/ 4242219 h 6089198"/>
                <a:gd name="connsiteX5" fmla="*/ 208763 w 3282101"/>
                <a:gd name="connsiteY5" fmla="*/ 4565866 h 6089198"/>
                <a:gd name="connsiteX6" fmla="*/ 578188 w 3282101"/>
                <a:gd name="connsiteY6" fmla="*/ 6089198 h 6089198"/>
                <a:gd name="connsiteX7" fmla="*/ 1197215 w 3282101"/>
                <a:gd name="connsiteY7" fmla="*/ 6089198 h 6089198"/>
                <a:gd name="connsiteX8" fmla="*/ 1435646 w 3282101"/>
                <a:gd name="connsiteY8" fmla="*/ 5859795 h 6089198"/>
                <a:gd name="connsiteX9" fmla="*/ 3246118 w 3282101"/>
                <a:gd name="connsiteY9" fmla="*/ 5888805 h 6089198"/>
                <a:gd name="connsiteX10" fmla="*/ 3257036 w 3282101"/>
                <a:gd name="connsiteY10" fmla="*/ 5883904 h 6089198"/>
                <a:gd name="connsiteX11" fmla="*/ 3257036 w 3282101"/>
                <a:gd name="connsiteY11" fmla="*/ 4104839 h 6089198"/>
                <a:gd name="connsiteX12" fmla="*/ 3282101 w 3282101"/>
                <a:gd name="connsiteY12" fmla="*/ 4104839 h 608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2101" h="6089198">
                  <a:moveTo>
                    <a:pt x="3282101" y="0"/>
                  </a:moveTo>
                  <a:lnTo>
                    <a:pt x="0" y="0"/>
                  </a:lnTo>
                  <a:lnTo>
                    <a:pt x="0" y="4104839"/>
                  </a:lnTo>
                  <a:lnTo>
                    <a:pt x="86411" y="4104838"/>
                  </a:lnTo>
                  <a:lnTo>
                    <a:pt x="111723" y="4242219"/>
                  </a:lnTo>
                  <a:cubicBezTo>
                    <a:pt x="136030" y="4351763"/>
                    <a:pt x="168367" y="4459955"/>
                    <a:pt x="208763" y="4565866"/>
                  </a:cubicBezTo>
                  <a:lnTo>
                    <a:pt x="578188" y="6089198"/>
                  </a:lnTo>
                  <a:lnTo>
                    <a:pt x="1197215" y="6089198"/>
                  </a:lnTo>
                  <a:lnTo>
                    <a:pt x="1435646" y="5859795"/>
                  </a:lnTo>
                  <a:cubicBezTo>
                    <a:pt x="2009059" y="6113275"/>
                    <a:pt x="2664816" y="6124131"/>
                    <a:pt x="3246118" y="5888805"/>
                  </a:cubicBezTo>
                  <a:lnTo>
                    <a:pt x="3257036" y="5883904"/>
                  </a:lnTo>
                  <a:lnTo>
                    <a:pt x="3257036" y="4104839"/>
                  </a:lnTo>
                  <a:lnTo>
                    <a:pt x="3282101" y="4104839"/>
                  </a:lnTo>
                  <a:close/>
                </a:path>
              </a:pathLst>
            </a:custGeom>
          </p:spPr>
        </p:pic>
      </p:grpSp>
      <p:sp>
        <p:nvSpPr>
          <p:cNvPr id="9" name="Footer Placeholder 3">
            <a:extLst>
              <a:ext uri="{FF2B5EF4-FFF2-40B4-BE49-F238E27FC236}">
                <a16:creationId xmlns:a16="http://schemas.microsoft.com/office/drawing/2014/main" id="{A9303096-14F9-46F0-8479-EF29F5C7595E}"/>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dirty="0"/>
              <a:t>Copyright© 2018 Sinch. All rights reserved. NDA Confidential.</a:t>
            </a:r>
          </a:p>
        </p:txBody>
      </p:sp>
      <p:sp>
        <p:nvSpPr>
          <p:cNvPr id="13" name="Title 1">
            <a:extLst>
              <a:ext uri="{FF2B5EF4-FFF2-40B4-BE49-F238E27FC236}">
                <a16:creationId xmlns:a16="http://schemas.microsoft.com/office/drawing/2014/main" id="{386520CD-1483-4353-9CE3-EE1FEC2A16C6}"/>
              </a:ext>
            </a:extLst>
          </p:cNvPr>
          <p:cNvSpPr>
            <a:spLocks noGrp="1"/>
          </p:cNvSpPr>
          <p:nvPr>
            <p:ph type="title" hasCustomPrompt="1"/>
          </p:nvPr>
        </p:nvSpPr>
        <p:spPr>
          <a:xfrm>
            <a:off x="6641815" y="1720935"/>
            <a:ext cx="5026483" cy="2157065"/>
          </a:xfrm>
        </p:spPr>
        <p:txBody>
          <a:bodyPr/>
          <a:lstStyle>
            <a:lvl1pPr>
              <a:lnSpc>
                <a:spcPct val="85000"/>
              </a:lnSpc>
              <a:defRPr sz="4800">
                <a:solidFill>
                  <a:schemeClr val="accent4"/>
                </a:solidFill>
                <a:latin typeface="Atlas Grotesk Black" pitchFamily="50" charset="0"/>
              </a:defRPr>
            </a:lvl1pPr>
          </a:lstStyle>
          <a:p>
            <a:r>
              <a:rPr lang="en-US"/>
              <a:t>Click to </a:t>
            </a:r>
            <a:br>
              <a:rPr lang="en-US"/>
            </a:br>
            <a:r>
              <a:rPr lang="en-US"/>
              <a:t>edit Master </a:t>
            </a:r>
            <a:br>
              <a:rPr lang="en-US"/>
            </a:br>
            <a:r>
              <a:rPr lang="en-US"/>
              <a:t>title style</a:t>
            </a:r>
            <a:endParaRPr lang="en-GB"/>
          </a:p>
        </p:txBody>
      </p:sp>
      <p:sp>
        <p:nvSpPr>
          <p:cNvPr id="17" name="Text Placeholder 8">
            <a:extLst>
              <a:ext uri="{FF2B5EF4-FFF2-40B4-BE49-F238E27FC236}">
                <a16:creationId xmlns:a16="http://schemas.microsoft.com/office/drawing/2014/main" id="{1525E8A7-B3CD-4F11-A8DA-4164F37FF0E7}"/>
              </a:ext>
            </a:extLst>
          </p:cNvPr>
          <p:cNvSpPr>
            <a:spLocks noGrp="1"/>
          </p:cNvSpPr>
          <p:nvPr>
            <p:ph type="body" sz="quarter" idx="10" hasCustomPrompt="1"/>
          </p:nvPr>
        </p:nvSpPr>
        <p:spPr>
          <a:xfrm>
            <a:off x="6652131" y="4125733"/>
            <a:ext cx="5016606" cy="1204541"/>
          </a:xfrm>
        </p:spPr>
        <p:txBody>
          <a:bodyPr>
            <a:noAutofit/>
          </a:bodyPr>
          <a:lstStyle>
            <a:lvl1pPr>
              <a:lnSpc>
                <a:spcPct val="85000"/>
              </a:lnSpc>
              <a:defRPr sz="2800">
                <a:solidFill>
                  <a:schemeClr val="bg1"/>
                </a:solidFill>
                <a:latin typeface="Atlas Grotesk Thin" panose="02000000000000000000" pitchFamily="50" charset="0"/>
              </a:defRPr>
            </a:lvl1pPr>
            <a:lvl2pPr>
              <a:defRPr sz="2800"/>
            </a:lvl2pPr>
            <a:lvl3pPr>
              <a:defRPr sz="2800"/>
            </a:lvl3pPr>
            <a:lvl4pPr>
              <a:defRPr sz="2800"/>
            </a:lvl4pPr>
            <a:lvl5pPr>
              <a:defRPr sz="2800"/>
            </a:lvl5pPr>
          </a:lstStyle>
          <a:p>
            <a:pPr lvl="0"/>
            <a:r>
              <a:rPr lang="en-US"/>
              <a:t>Click to edit subheading</a:t>
            </a:r>
            <a:br>
              <a:rPr lang="en-US"/>
            </a:br>
            <a:r>
              <a:rPr lang="en-US"/>
              <a:t>Can span up </a:t>
            </a:r>
            <a:br>
              <a:rPr lang="en-US"/>
            </a:br>
            <a:r>
              <a:rPr lang="en-US"/>
              <a:t>to 3 lines</a:t>
            </a:r>
            <a:endParaRPr lang="en-GB"/>
          </a:p>
        </p:txBody>
      </p:sp>
    </p:spTree>
    <p:extLst>
      <p:ext uri="{BB962C8B-B14F-4D97-AF65-F5344CB8AC3E}">
        <p14:creationId xmlns:p14="http://schemas.microsoft.com/office/powerpoint/2010/main" val="120316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Divider Slide Right 2">
    <p:bg>
      <p:bgPr>
        <a:solidFill>
          <a:schemeClr val="accent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9732963" y="512764"/>
            <a:ext cx="1943100" cy="1014962"/>
          </a:xfrm>
          <a:prstGeom prst="rect">
            <a:avLst/>
          </a:prstGeom>
        </p:spPr>
      </p:pic>
      <p:sp>
        <p:nvSpPr>
          <p:cNvPr id="11" name="Graphic 5">
            <a:extLst>
              <a:ext uri="{FF2B5EF4-FFF2-40B4-BE49-F238E27FC236}">
                <a16:creationId xmlns:a16="http://schemas.microsoft.com/office/drawing/2014/main" id="{FED4D053-4AF1-4052-8AD0-0A908B7220C2}"/>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p>
        </p:txBody>
      </p:sp>
      <p:sp>
        <p:nvSpPr>
          <p:cNvPr id="9" name="Footer Placeholder 3">
            <a:extLst>
              <a:ext uri="{FF2B5EF4-FFF2-40B4-BE49-F238E27FC236}">
                <a16:creationId xmlns:a16="http://schemas.microsoft.com/office/drawing/2014/main" id="{A9303096-14F9-46F0-8479-EF29F5C7595E}"/>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a:t>Copyright© 2018 Sinch. All rights reserved. NDA Confidential.</a:t>
            </a:r>
          </a:p>
        </p:txBody>
      </p:sp>
      <p:sp>
        <p:nvSpPr>
          <p:cNvPr id="13" name="Title 1">
            <a:extLst>
              <a:ext uri="{FF2B5EF4-FFF2-40B4-BE49-F238E27FC236}">
                <a16:creationId xmlns:a16="http://schemas.microsoft.com/office/drawing/2014/main" id="{386520CD-1483-4353-9CE3-EE1FEC2A16C6}"/>
              </a:ext>
            </a:extLst>
          </p:cNvPr>
          <p:cNvSpPr>
            <a:spLocks noGrp="1"/>
          </p:cNvSpPr>
          <p:nvPr>
            <p:ph type="title" hasCustomPrompt="1"/>
          </p:nvPr>
        </p:nvSpPr>
        <p:spPr>
          <a:xfrm>
            <a:off x="6641815" y="1720935"/>
            <a:ext cx="5026483" cy="2157065"/>
          </a:xfrm>
        </p:spPr>
        <p:txBody>
          <a:bodyPr/>
          <a:lstStyle>
            <a:lvl1pPr>
              <a:lnSpc>
                <a:spcPct val="85000"/>
              </a:lnSpc>
              <a:defRPr sz="4800">
                <a:solidFill>
                  <a:schemeClr val="accent4"/>
                </a:solidFill>
                <a:latin typeface="Atlas Grotesk Black" pitchFamily="50" charset="0"/>
              </a:defRPr>
            </a:lvl1pPr>
          </a:lstStyle>
          <a:p>
            <a:r>
              <a:rPr lang="en-US"/>
              <a:t>Click to </a:t>
            </a:r>
            <a:br>
              <a:rPr lang="en-US"/>
            </a:br>
            <a:r>
              <a:rPr lang="en-US"/>
              <a:t>edit Master </a:t>
            </a:r>
            <a:br>
              <a:rPr lang="en-US"/>
            </a:br>
            <a:r>
              <a:rPr lang="en-US"/>
              <a:t>title style</a:t>
            </a:r>
            <a:endParaRPr lang="en-GB"/>
          </a:p>
        </p:txBody>
      </p:sp>
      <p:sp>
        <p:nvSpPr>
          <p:cNvPr id="17" name="Text Placeholder 8">
            <a:extLst>
              <a:ext uri="{FF2B5EF4-FFF2-40B4-BE49-F238E27FC236}">
                <a16:creationId xmlns:a16="http://schemas.microsoft.com/office/drawing/2014/main" id="{1525E8A7-B3CD-4F11-A8DA-4164F37FF0E7}"/>
              </a:ext>
            </a:extLst>
          </p:cNvPr>
          <p:cNvSpPr>
            <a:spLocks noGrp="1"/>
          </p:cNvSpPr>
          <p:nvPr>
            <p:ph type="body" sz="quarter" idx="10" hasCustomPrompt="1"/>
          </p:nvPr>
        </p:nvSpPr>
        <p:spPr>
          <a:xfrm>
            <a:off x="6652131" y="4125733"/>
            <a:ext cx="5016606" cy="1204541"/>
          </a:xfrm>
        </p:spPr>
        <p:txBody>
          <a:bodyPr>
            <a:noAutofit/>
          </a:bodyPr>
          <a:lstStyle>
            <a:lvl1pPr>
              <a:lnSpc>
                <a:spcPct val="85000"/>
              </a:lnSpc>
              <a:defRPr sz="2800">
                <a:solidFill>
                  <a:schemeClr val="bg1"/>
                </a:solidFill>
                <a:latin typeface="Atlas Grotesk Thin" panose="02000000000000000000" pitchFamily="50" charset="0"/>
              </a:defRPr>
            </a:lvl1pPr>
            <a:lvl2pPr>
              <a:defRPr sz="2800"/>
            </a:lvl2pPr>
            <a:lvl3pPr>
              <a:defRPr sz="2800"/>
            </a:lvl3pPr>
            <a:lvl4pPr>
              <a:defRPr sz="2800"/>
            </a:lvl4pPr>
            <a:lvl5pPr>
              <a:defRPr sz="2800"/>
            </a:lvl5pPr>
          </a:lstStyle>
          <a:p>
            <a:pPr lvl="0"/>
            <a:r>
              <a:rPr lang="en-US"/>
              <a:t>Click to edit subheading</a:t>
            </a:r>
            <a:br>
              <a:rPr lang="en-US"/>
            </a:br>
            <a:r>
              <a:rPr lang="en-US"/>
              <a:t>Can span up </a:t>
            </a:r>
            <a:br>
              <a:rPr lang="en-US"/>
            </a:br>
            <a:r>
              <a:rPr lang="en-US"/>
              <a:t>to 3 lines</a:t>
            </a:r>
            <a:endParaRPr lang="en-GB"/>
          </a:p>
        </p:txBody>
      </p:sp>
    </p:spTree>
    <p:extLst>
      <p:ext uri="{BB962C8B-B14F-4D97-AF65-F5344CB8AC3E}">
        <p14:creationId xmlns:p14="http://schemas.microsoft.com/office/powerpoint/2010/main" val="66698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ivider Slide Right 3">
    <p:bg>
      <p:bgPr>
        <a:solidFill>
          <a:schemeClr val="accent2"/>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9732963" y="512764"/>
            <a:ext cx="1943100" cy="1014962"/>
          </a:xfrm>
          <a:prstGeom prst="rect">
            <a:avLst/>
          </a:prstGeom>
        </p:spPr>
      </p:pic>
      <p:sp>
        <p:nvSpPr>
          <p:cNvPr id="11" name="Graphic 5">
            <a:extLst>
              <a:ext uri="{FF2B5EF4-FFF2-40B4-BE49-F238E27FC236}">
                <a16:creationId xmlns:a16="http://schemas.microsoft.com/office/drawing/2014/main" id="{FED4D053-4AF1-4052-8AD0-0A908B7220C2}"/>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p>
        </p:txBody>
      </p:sp>
      <p:grpSp>
        <p:nvGrpSpPr>
          <p:cNvPr id="13" name="Group 12">
            <a:extLst>
              <a:ext uri="{FF2B5EF4-FFF2-40B4-BE49-F238E27FC236}">
                <a16:creationId xmlns:a16="http://schemas.microsoft.com/office/drawing/2014/main" id="{F767F671-0754-491F-B1DF-08D0A9D055BA}"/>
              </a:ext>
            </a:extLst>
          </p:cNvPr>
          <p:cNvGrpSpPr/>
          <p:nvPr userDrawn="1"/>
        </p:nvGrpSpPr>
        <p:grpSpPr>
          <a:xfrm>
            <a:off x="503238" y="504885"/>
            <a:ext cx="5906816" cy="5848042"/>
            <a:chOff x="6084641" y="659604"/>
            <a:chExt cx="5593011" cy="5537359"/>
          </a:xfrm>
        </p:grpSpPr>
        <p:pic>
          <p:nvPicPr>
            <p:cNvPr id="17" name="Graphic 16">
              <a:extLst>
                <a:ext uri="{FF2B5EF4-FFF2-40B4-BE49-F238E27FC236}">
                  <a16:creationId xmlns:a16="http://schemas.microsoft.com/office/drawing/2014/main" id="{4E69FEA5-4F7A-4A87-B0CA-873B5CA949F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84641" y="659604"/>
              <a:ext cx="4666704" cy="5537359"/>
            </a:xfrm>
            <a:prstGeom prst="rect">
              <a:avLst/>
            </a:prstGeom>
          </p:spPr>
        </p:pic>
        <p:pic>
          <p:nvPicPr>
            <p:cNvPr id="18" name="Picture 17">
              <a:extLst>
                <a:ext uri="{FF2B5EF4-FFF2-40B4-BE49-F238E27FC236}">
                  <a16:creationId xmlns:a16="http://schemas.microsoft.com/office/drawing/2014/main" id="{46096D4B-1EA7-4DC5-AF59-6A6759E05574}"/>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flipH="1">
              <a:off x="6282776" y="690847"/>
              <a:ext cx="5394876" cy="4638131"/>
            </a:xfrm>
            <a:custGeom>
              <a:avLst/>
              <a:gdLst>
                <a:gd name="connsiteX0" fmla="*/ 5208587 w 5407185"/>
                <a:gd name="connsiteY0" fmla="*/ 0 h 4648713"/>
                <a:gd name="connsiteX1" fmla="*/ 0 w 5407185"/>
                <a:gd name="connsiteY1" fmla="*/ 0 h 4648713"/>
                <a:gd name="connsiteX2" fmla="*/ 0 w 5407185"/>
                <a:gd name="connsiteY2" fmla="*/ 3271553 h 4648713"/>
                <a:gd name="connsiteX3" fmla="*/ 1145282 w 5407185"/>
                <a:gd name="connsiteY3" fmla="*/ 3271553 h 4648713"/>
                <a:gd name="connsiteX4" fmla="*/ 1170168 w 5407185"/>
                <a:gd name="connsiteY4" fmla="*/ 3328224 h 4648713"/>
                <a:gd name="connsiteX5" fmla="*/ 2365566 w 5407185"/>
                <a:gd name="connsiteY5" fmla="*/ 4463937 h 4648713"/>
                <a:gd name="connsiteX6" fmla="*/ 2685803 w 5407185"/>
                <a:gd name="connsiteY6" fmla="*/ 4648713 h 4648713"/>
                <a:gd name="connsiteX7" fmla="*/ 4151236 w 5407185"/>
                <a:gd name="connsiteY7" fmla="*/ 4648713 h 4648713"/>
                <a:gd name="connsiteX8" fmla="*/ 4150621 w 5407185"/>
                <a:gd name="connsiteY8" fmla="*/ 4467424 h 4648713"/>
                <a:gd name="connsiteX9" fmla="*/ 5355008 w 5407185"/>
                <a:gd name="connsiteY9" fmla="*/ 3333311 h 4648713"/>
                <a:gd name="connsiteX10" fmla="*/ 5407185 w 5407185"/>
                <a:gd name="connsiteY10" fmla="*/ 3214899 h 4648713"/>
                <a:gd name="connsiteX11" fmla="*/ 5407185 w 5407185"/>
                <a:gd name="connsiteY11" fmla="*/ 1427209 h 4648713"/>
                <a:gd name="connsiteX12" fmla="*/ 5338776 w 5407185"/>
                <a:gd name="connsiteY12" fmla="*/ 1274967 h 4648713"/>
                <a:gd name="connsiteX13" fmla="*/ 5208587 w 5407185"/>
                <a:gd name="connsiteY13" fmla="*/ 1053083 h 464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07185" h="4648713">
                  <a:moveTo>
                    <a:pt x="5208587" y="0"/>
                  </a:moveTo>
                  <a:lnTo>
                    <a:pt x="0" y="0"/>
                  </a:lnTo>
                  <a:lnTo>
                    <a:pt x="0" y="3271553"/>
                  </a:lnTo>
                  <a:lnTo>
                    <a:pt x="1145282" y="3271553"/>
                  </a:lnTo>
                  <a:lnTo>
                    <a:pt x="1170168" y="3328224"/>
                  </a:lnTo>
                  <a:cubicBezTo>
                    <a:pt x="1416330" y="3837196"/>
                    <a:pt x="1842601" y="4243856"/>
                    <a:pt x="2365566" y="4463937"/>
                  </a:cubicBezTo>
                  <a:lnTo>
                    <a:pt x="2685803" y="4648713"/>
                  </a:lnTo>
                  <a:lnTo>
                    <a:pt x="4151236" y="4648713"/>
                  </a:lnTo>
                  <a:lnTo>
                    <a:pt x="4150621" y="4467424"/>
                  </a:lnTo>
                  <a:cubicBezTo>
                    <a:pt x="4677945" y="4249522"/>
                    <a:pt x="5107212" y="3843679"/>
                    <a:pt x="5355008" y="3333311"/>
                  </a:cubicBezTo>
                  <a:lnTo>
                    <a:pt x="5407185" y="3214899"/>
                  </a:lnTo>
                  <a:lnTo>
                    <a:pt x="5407185" y="1427209"/>
                  </a:lnTo>
                  <a:lnTo>
                    <a:pt x="5338776" y="1274967"/>
                  </a:lnTo>
                  <a:lnTo>
                    <a:pt x="5208587" y="1053083"/>
                  </a:lnTo>
                  <a:close/>
                </a:path>
              </a:pathLst>
            </a:custGeom>
          </p:spPr>
        </p:pic>
      </p:grpSp>
      <p:sp>
        <p:nvSpPr>
          <p:cNvPr id="9" name="Footer Placeholder 3">
            <a:extLst>
              <a:ext uri="{FF2B5EF4-FFF2-40B4-BE49-F238E27FC236}">
                <a16:creationId xmlns:a16="http://schemas.microsoft.com/office/drawing/2014/main" id="{E22D056A-D0F9-4430-9791-AE54F34BA377}"/>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a:t>Copyright© 2018 Sinch. All rights reserved. NDA Confidential.</a:t>
            </a:r>
          </a:p>
        </p:txBody>
      </p:sp>
      <p:sp>
        <p:nvSpPr>
          <p:cNvPr id="10" name="Title 1">
            <a:extLst>
              <a:ext uri="{FF2B5EF4-FFF2-40B4-BE49-F238E27FC236}">
                <a16:creationId xmlns:a16="http://schemas.microsoft.com/office/drawing/2014/main" id="{6E346DE8-2824-4D6E-9F70-5830805D67F0}"/>
              </a:ext>
            </a:extLst>
          </p:cNvPr>
          <p:cNvSpPr>
            <a:spLocks noGrp="1"/>
          </p:cNvSpPr>
          <p:nvPr>
            <p:ph type="title" hasCustomPrompt="1"/>
          </p:nvPr>
        </p:nvSpPr>
        <p:spPr>
          <a:xfrm>
            <a:off x="6649141" y="1720935"/>
            <a:ext cx="5026483" cy="2157065"/>
          </a:xfrm>
        </p:spPr>
        <p:txBody>
          <a:bodyPr/>
          <a:lstStyle>
            <a:lvl1pPr>
              <a:lnSpc>
                <a:spcPct val="85000"/>
              </a:lnSpc>
              <a:defRPr sz="4800">
                <a:solidFill>
                  <a:schemeClr val="accent6"/>
                </a:solidFill>
                <a:latin typeface="Atlas Grotesk Black" pitchFamily="50" charset="0"/>
              </a:defRPr>
            </a:lvl1pPr>
          </a:lstStyle>
          <a:p>
            <a:r>
              <a:rPr lang="en-US"/>
              <a:t>Click to </a:t>
            </a:r>
            <a:br>
              <a:rPr lang="en-US"/>
            </a:br>
            <a:r>
              <a:rPr lang="en-US"/>
              <a:t>edit Master </a:t>
            </a:r>
            <a:br>
              <a:rPr lang="en-US"/>
            </a:br>
            <a:r>
              <a:rPr lang="en-US"/>
              <a:t>title style</a:t>
            </a:r>
            <a:endParaRPr lang="en-GB"/>
          </a:p>
        </p:txBody>
      </p:sp>
      <p:sp>
        <p:nvSpPr>
          <p:cNvPr id="12" name="Text Placeholder 8">
            <a:extLst>
              <a:ext uri="{FF2B5EF4-FFF2-40B4-BE49-F238E27FC236}">
                <a16:creationId xmlns:a16="http://schemas.microsoft.com/office/drawing/2014/main" id="{59D4089F-EC59-4F04-86E9-42065B571741}"/>
              </a:ext>
            </a:extLst>
          </p:cNvPr>
          <p:cNvSpPr>
            <a:spLocks noGrp="1"/>
          </p:cNvSpPr>
          <p:nvPr>
            <p:ph type="body" sz="quarter" idx="10" hasCustomPrompt="1"/>
          </p:nvPr>
        </p:nvSpPr>
        <p:spPr>
          <a:xfrm>
            <a:off x="6659457" y="4125733"/>
            <a:ext cx="5016606" cy="1204541"/>
          </a:xfrm>
        </p:spPr>
        <p:txBody>
          <a:bodyPr>
            <a:noAutofit/>
          </a:bodyPr>
          <a:lstStyle>
            <a:lvl1pPr>
              <a:lnSpc>
                <a:spcPct val="85000"/>
              </a:lnSpc>
              <a:defRPr sz="2800">
                <a:solidFill>
                  <a:schemeClr val="bg1"/>
                </a:solidFill>
                <a:latin typeface="Atlas Grotesk Thin" panose="02000000000000000000" pitchFamily="50" charset="0"/>
              </a:defRPr>
            </a:lvl1pPr>
            <a:lvl2pPr>
              <a:defRPr sz="2800"/>
            </a:lvl2pPr>
            <a:lvl3pPr>
              <a:defRPr sz="2800"/>
            </a:lvl3pPr>
            <a:lvl4pPr>
              <a:defRPr sz="2800"/>
            </a:lvl4pPr>
            <a:lvl5pPr>
              <a:defRPr sz="2800"/>
            </a:lvl5pPr>
          </a:lstStyle>
          <a:p>
            <a:pPr lvl="0"/>
            <a:r>
              <a:rPr lang="en-US"/>
              <a:t>Click to edit subheading</a:t>
            </a:r>
            <a:br>
              <a:rPr lang="en-US"/>
            </a:br>
            <a:r>
              <a:rPr lang="en-US"/>
              <a:t>Can span up </a:t>
            </a:r>
            <a:br>
              <a:rPr lang="en-US"/>
            </a:br>
            <a:r>
              <a:rPr lang="en-US"/>
              <a:t>to 3 lines</a:t>
            </a:r>
            <a:endParaRPr lang="en-GB"/>
          </a:p>
        </p:txBody>
      </p:sp>
    </p:spTree>
    <p:extLst>
      <p:ext uri="{BB962C8B-B14F-4D97-AF65-F5344CB8AC3E}">
        <p14:creationId xmlns:p14="http://schemas.microsoft.com/office/powerpoint/2010/main" val="2595103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ivider Slide Right 4">
    <p:bg>
      <p:bgPr>
        <a:solidFill>
          <a:schemeClr val="tx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67BDBF7-65B2-47C2-99BE-88D54F183AF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
          <a:stretch/>
        </p:blipFill>
        <p:spPr>
          <a:xfrm>
            <a:off x="9732963" y="512764"/>
            <a:ext cx="1943100" cy="1014962"/>
          </a:xfrm>
          <a:prstGeom prst="rect">
            <a:avLst/>
          </a:prstGeom>
        </p:spPr>
      </p:pic>
      <p:sp>
        <p:nvSpPr>
          <p:cNvPr id="11" name="Graphic 5">
            <a:extLst>
              <a:ext uri="{FF2B5EF4-FFF2-40B4-BE49-F238E27FC236}">
                <a16:creationId xmlns:a16="http://schemas.microsoft.com/office/drawing/2014/main" id="{FED4D053-4AF1-4052-8AD0-0A908B7220C2}"/>
              </a:ext>
            </a:extLst>
          </p:cNvPr>
          <p:cNvSpPr/>
          <p:nvPr userDrawn="1"/>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p>
        </p:txBody>
      </p:sp>
      <p:grpSp>
        <p:nvGrpSpPr>
          <p:cNvPr id="14" name="Group 13">
            <a:extLst>
              <a:ext uri="{FF2B5EF4-FFF2-40B4-BE49-F238E27FC236}">
                <a16:creationId xmlns:a16="http://schemas.microsoft.com/office/drawing/2014/main" id="{C5C2B900-49AA-41A8-A5AB-7D38C52740E8}"/>
              </a:ext>
            </a:extLst>
          </p:cNvPr>
          <p:cNvGrpSpPr/>
          <p:nvPr userDrawn="1"/>
        </p:nvGrpSpPr>
        <p:grpSpPr>
          <a:xfrm>
            <a:off x="503238" y="-178148"/>
            <a:ext cx="5861627" cy="6531075"/>
            <a:chOff x="6084640" y="12858"/>
            <a:chExt cx="5550221" cy="6184105"/>
          </a:xfrm>
        </p:grpSpPr>
        <p:pic>
          <p:nvPicPr>
            <p:cNvPr id="15" name="Graphic 14">
              <a:extLst>
                <a:ext uri="{FF2B5EF4-FFF2-40B4-BE49-F238E27FC236}">
                  <a16:creationId xmlns:a16="http://schemas.microsoft.com/office/drawing/2014/main" id="{7F434245-EF16-45BF-89CA-D2876E38E5C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84640" y="659604"/>
              <a:ext cx="4666704" cy="5537359"/>
            </a:xfrm>
            <a:prstGeom prst="rect">
              <a:avLst/>
            </a:prstGeom>
          </p:spPr>
        </p:pic>
        <p:pic>
          <p:nvPicPr>
            <p:cNvPr id="16" name="Picture 15">
              <a:extLst>
                <a:ext uri="{FF2B5EF4-FFF2-40B4-BE49-F238E27FC236}">
                  <a16:creationId xmlns:a16="http://schemas.microsoft.com/office/drawing/2014/main" id="{05FB239D-52F1-44FF-8457-A3C8A0F4FA5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1617671" flipH="1">
              <a:off x="6760217" y="12858"/>
              <a:ext cx="4874644" cy="5759262"/>
            </a:xfrm>
            <a:custGeom>
              <a:avLst/>
              <a:gdLst>
                <a:gd name="connsiteX0" fmla="*/ 2559061 w 4874644"/>
                <a:gd name="connsiteY0" fmla="*/ 0 h 5759262"/>
                <a:gd name="connsiteX1" fmla="*/ 0 w 4874644"/>
                <a:gd name="connsiteY1" fmla="*/ 0 h 5759262"/>
                <a:gd name="connsiteX2" fmla="*/ 0 w 4874644"/>
                <a:gd name="connsiteY2" fmla="*/ 3670494 h 5759262"/>
                <a:gd name="connsiteX3" fmla="*/ 782127 w 4874644"/>
                <a:gd name="connsiteY3" fmla="*/ 3670494 h 5759262"/>
                <a:gd name="connsiteX4" fmla="*/ 800343 w 4874644"/>
                <a:gd name="connsiteY4" fmla="*/ 3783010 h 5759262"/>
                <a:gd name="connsiteX5" fmla="*/ 1305051 w 4874644"/>
                <a:gd name="connsiteY5" fmla="*/ 4831099 h 5759262"/>
                <a:gd name="connsiteX6" fmla="*/ 1907123 w 4874644"/>
                <a:gd name="connsiteY6" fmla="*/ 5759262 h 5759262"/>
                <a:gd name="connsiteX7" fmla="*/ 2833933 w 4874644"/>
                <a:gd name="connsiteY7" fmla="*/ 5759262 h 5759262"/>
                <a:gd name="connsiteX8" fmla="*/ 2891195 w 4874644"/>
                <a:gd name="connsiteY8" fmla="*/ 5645740 h 5759262"/>
                <a:gd name="connsiteX9" fmla="*/ 4849852 w 4874644"/>
                <a:gd name="connsiteY9" fmla="*/ 4827161 h 5759262"/>
                <a:gd name="connsiteX10" fmla="*/ 4874644 w 4874644"/>
                <a:gd name="connsiteY10" fmla="*/ 4795279 h 5759262"/>
                <a:gd name="connsiteX11" fmla="*/ 4874644 w 4874644"/>
                <a:gd name="connsiteY11" fmla="*/ 1870248 h 5759262"/>
                <a:gd name="connsiteX12" fmla="*/ 4849328 w 4874644"/>
                <a:gd name="connsiteY12" fmla="*/ 1837050 h 5759262"/>
                <a:gd name="connsiteX13" fmla="*/ 4126995 w 4874644"/>
                <a:gd name="connsiteY13" fmla="*/ 1265219 h 5759262"/>
                <a:gd name="connsiteX14" fmla="*/ 2571706 w 4874644"/>
                <a:gd name="connsiteY14" fmla="*/ 1068089 h 5759262"/>
                <a:gd name="connsiteX15" fmla="*/ 2559060 w 4874644"/>
                <a:gd name="connsiteY15" fmla="*/ 1071550 h 575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74644" h="5759262">
                  <a:moveTo>
                    <a:pt x="2559061" y="0"/>
                  </a:moveTo>
                  <a:lnTo>
                    <a:pt x="0" y="0"/>
                  </a:lnTo>
                  <a:lnTo>
                    <a:pt x="0" y="3670494"/>
                  </a:lnTo>
                  <a:lnTo>
                    <a:pt x="782127" y="3670494"/>
                  </a:lnTo>
                  <a:lnTo>
                    <a:pt x="800343" y="3783010"/>
                  </a:lnTo>
                  <a:cubicBezTo>
                    <a:pt x="876612" y="4166145"/>
                    <a:pt x="1048891" y="4528144"/>
                    <a:pt x="1305051" y="4831099"/>
                  </a:cubicBezTo>
                  <a:lnTo>
                    <a:pt x="1907123" y="5759262"/>
                  </a:lnTo>
                  <a:lnTo>
                    <a:pt x="2833933" y="5759262"/>
                  </a:lnTo>
                  <a:lnTo>
                    <a:pt x="2891195" y="5645740"/>
                  </a:lnTo>
                  <a:cubicBezTo>
                    <a:pt x="3629831" y="5703996"/>
                    <a:pt x="4364771" y="5404414"/>
                    <a:pt x="4849852" y="4827161"/>
                  </a:cubicBezTo>
                  <a:lnTo>
                    <a:pt x="4874644" y="4795279"/>
                  </a:lnTo>
                  <a:lnTo>
                    <a:pt x="4874644" y="1870248"/>
                  </a:lnTo>
                  <a:lnTo>
                    <a:pt x="4849328" y="1837050"/>
                  </a:lnTo>
                  <a:cubicBezTo>
                    <a:pt x="4655161" y="1606656"/>
                    <a:pt x="4412572" y="1410484"/>
                    <a:pt x="4126995" y="1265219"/>
                  </a:cubicBezTo>
                  <a:cubicBezTo>
                    <a:pt x="3627234" y="1011005"/>
                    <a:pt x="3079000" y="955001"/>
                    <a:pt x="2571706" y="1068089"/>
                  </a:cubicBezTo>
                  <a:lnTo>
                    <a:pt x="2559060" y="1071550"/>
                  </a:lnTo>
                  <a:close/>
                </a:path>
              </a:pathLst>
            </a:custGeom>
          </p:spPr>
        </p:pic>
      </p:grpSp>
      <p:sp>
        <p:nvSpPr>
          <p:cNvPr id="9" name="Footer Placeholder 3">
            <a:extLst>
              <a:ext uri="{FF2B5EF4-FFF2-40B4-BE49-F238E27FC236}">
                <a16:creationId xmlns:a16="http://schemas.microsoft.com/office/drawing/2014/main" id="{49487A18-5A02-4510-8CF4-C4B19324D26A}"/>
              </a:ext>
            </a:extLst>
          </p:cNvPr>
          <p:cNvSpPr>
            <a:spLocks noGrp="1"/>
          </p:cNvSpPr>
          <p:nvPr>
            <p:ph type="ftr" sz="quarter" idx="13"/>
          </p:nvPr>
        </p:nvSpPr>
        <p:spPr>
          <a:xfrm>
            <a:off x="512193" y="6519124"/>
            <a:ext cx="5421881" cy="92333"/>
          </a:xfrm>
        </p:spPr>
        <p:txBody>
          <a:bodyPr/>
          <a:lstStyle>
            <a:lvl1pPr>
              <a:defRPr>
                <a:solidFill>
                  <a:schemeClr val="bg1"/>
                </a:solidFill>
              </a:defRPr>
            </a:lvl1pPr>
          </a:lstStyle>
          <a:p>
            <a:r>
              <a:rPr lang="en-GB"/>
              <a:t>Copyright© 2018 Sinch. All rights reserved. NDA Confidential.</a:t>
            </a:r>
          </a:p>
        </p:txBody>
      </p:sp>
      <p:sp>
        <p:nvSpPr>
          <p:cNvPr id="12" name="Title 1">
            <a:extLst>
              <a:ext uri="{FF2B5EF4-FFF2-40B4-BE49-F238E27FC236}">
                <a16:creationId xmlns:a16="http://schemas.microsoft.com/office/drawing/2014/main" id="{66B40EF5-C47B-423C-B178-EA39B58C1813}"/>
              </a:ext>
            </a:extLst>
          </p:cNvPr>
          <p:cNvSpPr>
            <a:spLocks noGrp="1"/>
          </p:cNvSpPr>
          <p:nvPr>
            <p:ph type="title" hasCustomPrompt="1"/>
          </p:nvPr>
        </p:nvSpPr>
        <p:spPr>
          <a:xfrm>
            <a:off x="6649141" y="1720935"/>
            <a:ext cx="5026483" cy="2157065"/>
          </a:xfrm>
        </p:spPr>
        <p:txBody>
          <a:bodyPr/>
          <a:lstStyle>
            <a:lvl1pPr>
              <a:lnSpc>
                <a:spcPct val="85000"/>
              </a:lnSpc>
              <a:defRPr sz="4800">
                <a:solidFill>
                  <a:schemeClr val="accent3"/>
                </a:solidFill>
                <a:latin typeface="Atlas Grotesk Black" pitchFamily="50" charset="0"/>
              </a:defRPr>
            </a:lvl1pPr>
          </a:lstStyle>
          <a:p>
            <a:r>
              <a:rPr lang="en-US"/>
              <a:t>Click to </a:t>
            </a:r>
            <a:br>
              <a:rPr lang="en-US"/>
            </a:br>
            <a:r>
              <a:rPr lang="en-US"/>
              <a:t>edit Master </a:t>
            </a:r>
            <a:br>
              <a:rPr lang="en-US"/>
            </a:br>
            <a:r>
              <a:rPr lang="en-US"/>
              <a:t>title style</a:t>
            </a:r>
            <a:endParaRPr lang="en-GB"/>
          </a:p>
        </p:txBody>
      </p:sp>
      <p:sp>
        <p:nvSpPr>
          <p:cNvPr id="13" name="Text Placeholder 8">
            <a:extLst>
              <a:ext uri="{FF2B5EF4-FFF2-40B4-BE49-F238E27FC236}">
                <a16:creationId xmlns:a16="http://schemas.microsoft.com/office/drawing/2014/main" id="{319D1FCB-9058-49F9-8560-F6DEA29BD76F}"/>
              </a:ext>
            </a:extLst>
          </p:cNvPr>
          <p:cNvSpPr>
            <a:spLocks noGrp="1"/>
          </p:cNvSpPr>
          <p:nvPr>
            <p:ph type="body" sz="quarter" idx="10" hasCustomPrompt="1"/>
          </p:nvPr>
        </p:nvSpPr>
        <p:spPr>
          <a:xfrm>
            <a:off x="6659457" y="4125733"/>
            <a:ext cx="5016606" cy="1204541"/>
          </a:xfrm>
        </p:spPr>
        <p:txBody>
          <a:bodyPr>
            <a:noAutofit/>
          </a:bodyPr>
          <a:lstStyle>
            <a:lvl1pPr>
              <a:lnSpc>
                <a:spcPct val="85000"/>
              </a:lnSpc>
              <a:defRPr sz="2800">
                <a:solidFill>
                  <a:schemeClr val="bg1"/>
                </a:solidFill>
                <a:latin typeface="Atlas Grotesk Thin" panose="02000000000000000000" pitchFamily="50" charset="0"/>
              </a:defRPr>
            </a:lvl1pPr>
            <a:lvl2pPr>
              <a:defRPr sz="2800"/>
            </a:lvl2pPr>
            <a:lvl3pPr>
              <a:defRPr sz="2800"/>
            </a:lvl3pPr>
            <a:lvl4pPr>
              <a:defRPr sz="2800"/>
            </a:lvl4pPr>
            <a:lvl5pPr>
              <a:defRPr sz="2800"/>
            </a:lvl5pPr>
          </a:lstStyle>
          <a:p>
            <a:pPr lvl="0"/>
            <a:r>
              <a:rPr lang="en-US"/>
              <a:t>Click to edit subheading</a:t>
            </a:r>
            <a:br>
              <a:rPr lang="en-US"/>
            </a:br>
            <a:r>
              <a:rPr lang="en-US"/>
              <a:t>Can span up </a:t>
            </a:r>
            <a:br>
              <a:rPr lang="en-US"/>
            </a:br>
            <a:r>
              <a:rPr lang="en-US"/>
              <a:t>to 3 lines</a:t>
            </a:r>
            <a:endParaRPr lang="en-GB"/>
          </a:p>
        </p:txBody>
      </p:sp>
    </p:spTree>
    <p:extLst>
      <p:ext uri="{BB962C8B-B14F-4D97-AF65-F5344CB8AC3E}">
        <p14:creationId xmlns:p14="http://schemas.microsoft.com/office/powerpoint/2010/main" val="105811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 Be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6" name="Footer Placeholder 5">
            <a:extLst>
              <a:ext uri="{FF2B5EF4-FFF2-40B4-BE49-F238E27FC236}">
                <a16:creationId xmlns:a16="http://schemas.microsoft.com/office/drawing/2014/main" id="{C26A6DC0-8378-48A0-86D3-A12DB65A52CE}"/>
              </a:ext>
            </a:extLst>
          </p:cNvPr>
          <p:cNvSpPr>
            <a:spLocks noGrp="1"/>
          </p:cNvSpPr>
          <p:nvPr>
            <p:ph type="ftr" sz="quarter" idx="3"/>
          </p:nvPr>
        </p:nvSpPr>
        <p:spPr>
          <a:xfrm>
            <a:off x="512193" y="6519124"/>
            <a:ext cx="5421881" cy="92333"/>
          </a:xfrm>
          <a:prstGeom prst="rect">
            <a:avLst/>
          </a:prstGeom>
        </p:spPr>
        <p:txBody>
          <a:bodyPr vert="horz" wrap="square" lIns="0" tIns="0" rIns="0" bIns="0" rtlCol="0" anchor="ctr">
            <a:spAutoFit/>
          </a:bodyPr>
          <a:lstStyle>
            <a:lvl1pPr algn="l">
              <a:defRPr sz="600">
                <a:solidFill>
                  <a:schemeClr val="tx1"/>
                </a:solidFill>
                <a:latin typeface="Atlas Grotesk Light" pitchFamily="50" charset="0"/>
              </a:defRPr>
            </a:lvl1pPr>
          </a:lstStyle>
          <a:p>
            <a:r>
              <a:rPr lang="en-GB"/>
              <a:t>Copyright© 2018 Sinch. All rights reserved. NDA Confidential.</a:t>
            </a:r>
          </a:p>
        </p:txBody>
      </p:sp>
      <p:sp>
        <p:nvSpPr>
          <p:cNvPr id="10" name="Slide Number Placeholder 6">
            <a:extLst>
              <a:ext uri="{FF2B5EF4-FFF2-40B4-BE49-F238E27FC236}">
                <a16:creationId xmlns:a16="http://schemas.microsoft.com/office/drawing/2014/main" id="{6F4EFDA8-2FF0-4138-B807-8B25F1DC5B0F}"/>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a:solidFill>
                  <a:schemeClr val="tx1"/>
                </a:solidFill>
                <a:latin typeface="+mj-lt"/>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332940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5" name="Footer Placeholder 5">
            <a:extLst>
              <a:ext uri="{FF2B5EF4-FFF2-40B4-BE49-F238E27FC236}">
                <a16:creationId xmlns:a16="http://schemas.microsoft.com/office/drawing/2014/main" id="{2A255AA9-6DC5-42FF-81B3-6038B9E5F6EA}"/>
              </a:ext>
            </a:extLst>
          </p:cNvPr>
          <p:cNvSpPr>
            <a:spLocks noGrp="1"/>
          </p:cNvSpPr>
          <p:nvPr>
            <p:ph type="ftr" sz="quarter" idx="3"/>
          </p:nvPr>
        </p:nvSpPr>
        <p:spPr>
          <a:xfrm>
            <a:off x="512193" y="6519124"/>
            <a:ext cx="5421881" cy="92333"/>
          </a:xfrm>
          <a:prstGeom prst="rect">
            <a:avLst/>
          </a:prstGeom>
        </p:spPr>
        <p:txBody>
          <a:bodyPr vert="horz" wrap="square" lIns="0" tIns="0" rIns="0" bIns="0" rtlCol="0" anchor="ctr">
            <a:spAutoFit/>
          </a:bodyPr>
          <a:lstStyle>
            <a:lvl1pPr algn="l">
              <a:defRPr sz="600">
                <a:solidFill>
                  <a:schemeClr val="tx1"/>
                </a:solidFill>
                <a:latin typeface="Atlas Grotesk Light" pitchFamily="50" charset="0"/>
              </a:defRPr>
            </a:lvl1pPr>
          </a:lstStyle>
          <a:p>
            <a:r>
              <a:rPr lang="en-GB"/>
              <a:t>Copyright© 2018 Sinch. All rights reserved. NDA Confidential.</a:t>
            </a:r>
          </a:p>
        </p:txBody>
      </p:sp>
      <p:sp>
        <p:nvSpPr>
          <p:cNvPr id="9" name="Slide Number Placeholder 6">
            <a:extLst>
              <a:ext uri="{FF2B5EF4-FFF2-40B4-BE49-F238E27FC236}">
                <a16:creationId xmlns:a16="http://schemas.microsoft.com/office/drawing/2014/main" id="{4EE3D843-E720-446E-A0FE-210422D7760D}"/>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a:solidFill>
                  <a:schemeClr val="tx1"/>
                </a:solidFill>
                <a:latin typeface="+mj-lt"/>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237922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168524"/>
            <a:ext cx="11160124" cy="41767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6" name="Footer Placeholder 5">
            <a:extLst>
              <a:ext uri="{FF2B5EF4-FFF2-40B4-BE49-F238E27FC236}">
                <a16:creationId xmlns:a16="http://schemas.microsoft.com/office/drawing/2014/main" id="{79604BBF-84F9-428A-8EAE-EB5FE2B74162}"/>
              </a:ext>
            </a:extLst>
          </p:cNvPr>
          <p:cNvSpPr>
            <a:spLocks noGrp="1"/>
          </p:cNvSpPr>
          <p:nvPr>
            <p:ph type="ftr" sz="quarter" idx="3"/>
          </p:nvPr>
        </p:nvSpPr>
        <p:spPr>
          <a:xfrm>
            <a:off x="512193" y="6519124"/>
            <a:ext cx="5421881" cy="92333"/>
          </a:xfrm>
          <a:prstGeom prst="rect">
            <a:avLst/>
          </a:prstGeom>
        </p:spPr>
        <p:txBody>
          <a:bodyPr vert="horz" wrap="square" lIns="0" tIns="0" rIns="0" bIns="0" rtlCol="0" anchor="ctr">
            <a:spAutoFit/>
          </a:bodyPr>
          <a:lstStyle>
            <a:lvl1pPr algn="l">
              <a:defRPr sz="600">
                <a:solidFill>
                  <a:schemeClr val="tx1"/>
                </a:solidFill>
                <a:latin typeface="Atlas Grotesk Light" pitchFamily="50" charset="0"/>
              </a:defRPr>
            </a:lvl1pPr>
          </a:lstStyle>
          <a:p>
            <a:r>
              <a:rPr lang="en-GB"/>
              <a:t>Copyright© 2018 Sinch. All rights reserved. NDA Confidential.</a:t>
            </a:r>
          </a:p>
        </p:txBody>
      </p:sp>
      <p:sp>
        <p:nvSpPr>
          <p:cNvPr id="10" name="Slide Number Placeholder 6">
            <a:extLst>
              <a:ext uri="{FF2B5EF4-FFF2-40B4-BE49-F238E27FC236}">
                <a16:creationId xmlns:a16="http://schemas.microsoft.com/office/drawing/2014/main" id="{3C2D1D1C-8329-4A3A-9B7C-F0BF2C625A9F}"/>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a:solidFill>
                  <a:schemeClr val="tx1"/>
                </a:solidFill>
                <a:latin typeface="+mj-lt"/>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1517820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 Content + Bubble Box 1">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9E0E5259-BA72-4468-AFF2-5103C15FCE9D}"/>
              </a:ext>
            </a:extLst>
          </p:cNvPr>
          <p:cNvSpPr/>
          <p:nvPr userDrawn="1"/>
        </p:nvSpPr>
        <p:spPr>
          <a:xfrm>
            <a:off x="0" y="5216198"/>
            <a:ext cx="12192000" cy="1641802"/>
          </a:xfrm>
          <a:custGeom>
            <a:avLst/>
            <a:gdLst>
              <a:gd name="connsiteX0" fmla="*/ 0 w 12192000"/>
              <a:gd name="connsiteY0" fmla="*/ 0 h 1641802"/>
              <a:gd name="connsiteX1" fmla="*/ 514326 w 12192000"/>
              <a:gd name="connsiteY1" fmla="*/ 0 h 1641802"/>
              <a:gd name="connsiteX2" fmla="*/ 514326 w 12192000"/>
              <a:gd name="connsiteY2" fmla="*/ 383499 h 1641802"/>
              <a:gd name="connsiteX3" fmla="*/ 1179278 w 12192000"/>
              <a:gd name="connsiteY3" fmla="*/ 0 h 1641802"/>
              <a:gd name="connsiteX4" fmla="*/ 4148087 w 12192000"/>
              <a:gd name="connsiteY4" fmla="*/ 0 h 1641802"/>
              <a:gd name="connsiteX5" fmla="*/ 4225876 w 12192000"/>
              <a:gd name="connsiteY5" fmla="*/ 0 h 1641802"/>
              <a:gd name="connsiteX6" fmla="*/ 9732963 w 12192000"/>
              <a:gd name="connsiteY6" fmla="*/ 0 h 1641802"/>
              <a:gd name="connsiteX7" fmla="*/ 10236452 w 12192000"/>
              <a:gd name="connsiteY7" fmla="*/ 0 h 1641802"/>
              <a:gd name="connsiteX8" fmla="*/ 12192000 w 12192000"/>
              <a:gd name="connsiteY8" fmla="*/ 0 h 1641802"/>
              <a:gd name="connsiteX9" fmla="*/ 12192000 w 12192000"/>
              <a:gd name="connsiteY9" fmla="*/ 1641802 h 1641802"/>
              <a:gd name="connsiteX10" fmla="*/ 0 w 12192000"/>
              <a:gd name="connsiteY10" fmla="*/ 1641802 h 164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641802">
                <a:moveTo>
                  <a:pt x="0" y="0"/>
                </a:moveTo>
                <a:lnTo>
                  <a:pt x="514326" y="0"/>
                </a:lnTo>
                <a:lnTo>
                  <a:pt x="514326" y="383499"/>
                </a:lnTo>
                <a:lnTo>
                  <a:pt x="1179278" y="0"/>
                </a:lnTo>
                <a:lnTo>
                  <a:pt x="4148087" y="0"/>
                </a:lnTo>
                <a:lnTo>
                  <a:pt x="4225876" y="0"/>
                </a:lnTo>
                <a:lnTo>
                  <a:pt x="9732963" y="0"/>
                </a:lnTo>
                <a:lnTo>
                  <a:pt x="10236452" y="0"/>
                </a:lnTo>
                <a:lnTo>
                  <a:pt x="12192000" y="0"/>
                </a:lnTo>
                <a:lnTo>
                  <a:pt x="12192000" y="1641802"/>
                </a:lnTo>
                <a:lnTo>
                  <a:pt x="0" y="164180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168525"/>
            <a:ext cx="11160124" cy="280113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Graphic 5">
            <a:extLst>
              <a:ext uri="{FF2B5EF4-FFF2-40B4-BE49-F238E27FC236}">
                <a16:creationId xmlns:a16="http://schemas.microsoft.com/office/drawing/2014/main" id="{5DAE4771-85EE-432C-82A4-8F4FA200626D}"/>
              </a:ext>
            </a:extLst>
          </p:cNvPr>
          <p:cNvSpPr/>
          <p:nvPr/>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2">
              <a:lumMod val="20000"/>
              <a:lumOff val="80000"/>
              <a:alpha val="30000"/>
            </a:schemeClr>
          </a:solidFill>
          <a:ln w="5412" cap="flat">
            <a:noFill/>
            <a:prstDash val="solid"/>
            <a:miter/>
          </a:ln>
        </p:spPr>
        <p:txBody>
          <a:bodyPr rtlCol="0" anchor="ctr"/>
          <a:lstStyle/>
          <a:p>
            <a:endParaRPr lang="en-GB"/>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6" name="Footer Placeholder 5">
            <a:extLst>
              <a:ext uri="{FF2B5EF4-FFF2-40B4-BE49-F238E27FC236}">
                <a16:creationId xmlns:a16="http://schemas.microsoft.com/office/drawing/2014/main" id="{79604BBF-84F9-428A-8EAE-EB5FE2B74162}"/>
              </a:ext>
            </a:extLst>
          </p:cNvPr>
          <p:cNvSpPr>
            <a:spLocks noGrp="1"/>
          </p:cNvSpPr>
          <p:nvPr>
            <p:ph type="ftr" sz="quarter" idx="3"/>
          </p:nvPr>
        </p:nvSpPr>
        <p:spPr>
          <a:xfrm>
            <a:off x="512193" y="6519124"/>
            <a:ext cx="5421881" cy="92333"/>
          </a:xfrm>
          <a:prstGeom prst="rect">
            <a:avLst/>
          </a:prstGeom>
        </p:spPr>
        <p:txBody>
          <a:bodyPr vert="horz" wrap="square" lIns="0" tIns="0" rIns="0" bIns="0" rtlCol="0" anchor="ctr">
            <a:spAutoFit/>
          </a:bodyPr>
          <a:lstStyle>
            <a:lvl1pPr algn="l">
              <a:defRPr sz="600">
                <a:solidFill>
                  <a:schemeClr val="tx1"/>
                </a:solidFill>
                <a:latin typeface="Atlas Grotesk Light" pitchFamily="50" charset="0"/>
              </a:defRPr>
            </a:lvl1pPr>
          </a:lstStyle>
          <a:p>
            <a:r>
              <a:rPr lang="en-GB"/>
              <a:t>Copyright© 2018 Sinch. All rights reserved. NDA Confidential.</a:t>
            </a:r>
          </a:p>
        </p:txBody>
      </p:sp>
      <p:sp>
        <p:nvSpPr>
          <p:cNvPr id="10" name="Slide Number Placeholder 6">
            <a:extLst>
              <a:ext uri="{FF2B5EF4-FFF2-40B4-BE49-F238E27FC236}">
                <a16:creationId xmlns:a16="http://schemas.microsoft.com/office/drawing/2014/main" id="{3C2D1D1C-8329-4A3A-9B7C-F0BF2C625A9F}"/>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a:solidFill>
                  <a:schemeClr val="tx1"/>
                </a:solidFill>
                <a:latin typeface="+mj-lt"/>
              </a:defRPr>
            </a:lvl1pPr>
          </a:lstStyle>
          <a:p>
            <a:fld id="{7B5B176D-AD98-464F-9F48-2D39BCB07DB2}" type="slidenum">
              <a:rPr lang="en-GB" smtClean="0"/>
              <a:pPr/>
              <a:t>‹#›</a:t>
            </a:fld>
            <a:endParaRPr lang="en-GB"/>
          </a:p>
        </p:txBody>
      </p:sp>
      <p:sp>
        <p:nvSpPr>
          <p:cNvPr id="14" name="Text Placeholder 13">
            <a:extLst>
              <a:ext uri="{FF2B5EF4-FFF2-40B4-BE49-F238E27FC236}">
                <a16:creationId xmlns:a16="http://schemas.microsoft.com/office/drawing/2014/main" id="{B5F89CC3-F4DD-4DC4-A82C-E7DF3163F085}"/>
              </a:ext>
            </a:extLst>
          </p:cNvPr>
          <p:cNvSpPr>
            <a:spLocks noGrp="1"/>
          </p:cNvSpPr>
          <p:nvPr>
            <p:ph type="body" sz="quarter" idx="11"/>
          </p:nvPr>
        </p:nvSpPr>
        <p:spPr>
          <a:xfrm>
            <a:off x="512193" y="5739424"/>
            <a:ext cx="8229652" cy="650606"/>
          </a:xfrm>
        </p:spPr>
        <p:txBody>
          <a:bodyPr anchor="b"/>
          <a:lstStyle>
            <a:lvl1pPr>
              <a:lnSpc>
                <a:spcPct val="80000"/>
              </a:lnSpc>
              <a:defRPr>
                <a:solidFill>
                  <a:schemeClr val="accent2"/>
                </a:solidFill>
                <a:latin typeface="Atlas Grotesk Medium" pitchFamily="50" charset="0"/>
              </a:defRPr>
            </a:lvl1pPr>
            <a:lvl2pPr>
              <a:lnSpc>
                <a:spcPct val="80000"/>
              </a:lnSpc>
              <a:defRPr lang="en-GB" sz="2000" b="0" kern="1200" dirty="0">
                <a:solidFill>
                  <a:schemeClr val="accent2"/>
                </a:solidFill>
                <a:latin typeface="Atlas Grotesk Medium" pitchFamily="50" charset="0"/>
                <a:ea typeface="+mn-ea"/>
                <a:cs typeface="+mn-cs"/>
              </a:defRPr>
            </a:lvl2pPr>
          </a:lstStyle>
          <a:p>
            <a:pPr lvl="0"/>
            <a:r>
              <a:rPr lang="en-US"/>
              <a:t>Edit Master text styles</a:t>
            </a:r>
          </a:p>
          <a:p>
            <a:pPr lvl="1"/>
            <a:r>
              <a:rPr lang="en-GB"/>
              <a:t>Up to 2 lines</a:t>
            </a:r>
          </a:p>
        </p:txBody>
      </p:sp>
    </p:spTree>
    <p:extLst>
      <p:ext uri="{BB962C8B-B14F-4D97-AF65-F5344CB8AC3E}">
        <p14:creationId xmlns:p14="http://schemas.microsoft.com/office/powerpoint/2010/main" val="1660223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 Content + Bubble Box 2">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9E0E5259-BA72-4468-AFF2-5103C15FCE9D}"/>
              </a:ext>
            </a:extLst>
          </p:cNvPr>
          <p:cNvSpPr/>
          <p:nvPr userDrawn="1"/>
        </p:nvSpPr>
        <p:spPr>
          <a:xfrm>
            <a:off x="0" y="5216198"/>
            <a:ext cx="12192000" cy="1641802"/>
          </a:xfrm>
          <a:custGeom>
            <a:avLst/>
            <a:gdLst>
              <a:gd name="connsiteX0" fmla="*/ 0 w 12192000"/>
              <a:gd name="connsiteY0" fmla="*/ 0 h 1641802"/>
              <a:gd name="connsiteX1" fmla="*/ 514326 w 12192000"/>
              <a:gd name="connsiteY1" fmla="*/ 0 h 1641802"/>
              <a:gd name="connsiteX2" fmla="*/ 514326 w 12192000"/>
              <a:gd name="connsiteY2" fmla="*/ 383499 h 1641802"/>
              <a:gd name="connsiteX3" fmla="*/ 1179278 w 12192000"/>
              <a:gd name="connsiteY3" fmla="*/ 0 h 1641802"/>
              <a:gd name="connsiteX4" fmla="*/ 4148087 w 12192000"/>
              <a:gd name="connsiteY4" fmla="*/ 0 h 1641802"/>
              <a:gd name="connsiteX5" fmla="*/ 4225876 w 12192000"/>
              <a:gd name="connsiteY5" fmla="*/ 0 h 1641802"/>
              <a:gd name="connsiteX6" fmla="*/ 9732963 w 12192000"/>
              <a:gd name="connsiteY6" fmla="*/ 0 h 1641802"/>
              <a:gd name="connsiteX7" fmla="*/ 10236452 w 12192000"/>
              <a:gd name="connsiteY7" fmla="*/ 0 h 1641802"/>
              <a:gd name="connsiteX8" fmla="*/ 12192000 w 12192000"/>
              <a:gd name="connsiteY8" fmla="*/ 0 h 1641802"/>
              <a:gd name="connsiteX9" fmla="*/ 12192000 w 12192000"/>
              <a:gd name="connsiteY9" fmla="*/ 1641802 h 1641802"/>
              <a:gd name="connsiteX10" fmla="*/ 0 w 12192000"/>
              <a:gd name="connsiteY10" fmla="*/ 1641802 h 164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641802">
                <a:moveTo>
                  <a:pt x="0" y="0"/>
                </a:moveTo>
                <a:lnTo>
                  <a:pt x="514326" y="0"/>
                </a:lnTo>
                <a:lnTo>
                  <a:pt x="514326" y="383499"/>
                </a:lnTo>
                <a:lnTo>
                  <a:pt x="1179278" y="0"/>
                </a:lnTo>
                <a:lnTo>
                  <a:pt x="4148087" y="0"/>
                </a:lnTo>
                <a:lnTo>
                  <a:pt x="4225876" y="0"/>
                </a:lnTo>
                <a:lnTo>
                  <a:pt x="9732963" y="0"/>
                </a:lnTo>
                <a:lnTo>
                  <a:pt x="10236452" y="0"/>
                </a:lnTo>
                <a:lnTo>
                  <a:pt x="12192000" y="0"/>
                </a:lnTo>
                <a:lnTo>
                  <a:pt x="12192000" y="1641802"/>
                </a:lnTo>
                <a:lnTo>
                  <a:pt x="0" y="164180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168525"/>
            <a:ext cx="11160124" cy="280113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Graphic 5">
            <a:extLst>
              <a:ext uri="{FF2B5EF4-FFF2-40B4-BE49-F238E27FC236}">
                <a16:creationId xmlns:a16="http://schemas.microsoft.com/office/drawing/2014/main" id="{5DAE4771-85EE-432C-82A4-8F4FA200626D}"/>
              </a:ext>
            </a:extLst>
          </p:cNvPr>
          <p:cNvSpPr/>
          <p:nvPr/>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accent1">
              <a:lumMod val="20000"/>
              <a:lumOff val="80000"/>
              <a:alpha val="30000"/>
            </a:schemeClr>
          </a:solidFill>
          <a:ln w="5412" cap="flat">
            <a:noFill/>
            <a:prstDash val="solid"/>
            <a:miter/>
          </a:ln>
        </p:spPr>
        <p:txBody>
          <a:bodyPr rtlCol="0" anchor="ctr"/>
          <a:lstStyle/>
          <a:p>
            <a:endParaRPr lang="en-GB">
              <a:solidFill>
                <a:schemeClr val="bg1"/>
              </a:solidFill>
            </a:endParaRPr>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6" name="Footer Placeholder 5">
            <a:extLst>
              <a:ext uri="{FF2B5EF4-FFF2-40B4-BE49-F238E27FC236}">
                <a16:creationId xmlns:a16="http://schemas.microsoft.com/office/drawing/2014/main" id="{79604BBF-84F9-428A-8EAE-EB5FE2B74162}"/>
              </a:ext>
            </a:extLst>
          </p:cNvPr>
          <p:cNvSpPr>
            <a:spLocks noGrp="1"/>
          </p:cNvSpPr>
          <p:nvPr>
            <p:ph type="ftr" sz="quarter" idx="3"/>
          </p:nvPr>
        </p:nvSpPr>
        <p:spPr>
          <a:xfrm>
            <a:off x="512193" y="6519124"/>
            <a:ext cx="5421881" cy="92333"/>
          </a:xfrm>
          <a:prstGeom prst="rect">
            <a:avLst/>
          </a:prstGeom>
        </p:spPr>
        <p:txBody>
          <a:bodyPr vert="horz" wrap="square" lIns="0" tIns="0" rIns="0" bIns="0" rtlCol="0" anchor="ctr">
            <a:spAutoFit/>
          </a:bodyPr>
          <a:lstStyle>
            <a:lvl1pPr algn="l">
              <a:defRPr sz="600">
                <a:solidFill>
                  <a:schemeClr val="bg1"/>
                </a:solidFill>
                <a:latin typeface="Atlas Grotesk Light" pitchFamily="50" charset="0"/>
              </a:defRPr>
            </a:lvl1pPr>
          </a:lstStyle>
          <a:p>
            <a:r>
              <a:rPr lang="en-GB"/>
              <a:t>Copyright© 2018 Sinch. All rights reserved. NDA Confidential.</a:t>
            </a:r>
          </a:p>
        </p:txBody>
      </p:sp>
      <p:sp>
        <p:nvSpPr>
          <p:cNvPr id="10" name="Slide Number Placeholder 6">
            <a:extLst>
              <a:ext uri="{FF2B5EF4-FFF2-40B4-BE49-F238E27FC236}">
                <a16:creationId xmlns:a16="http://schemas.microsoft.com/office/drawing/2014/main" id="{3C2D1D1C-8329-4A3A-9B7C-F0BF2C625A9F}"/>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a:solidFill>
                  <a:schemeClr val="bg1"/>
                </a:solidFill>
                <a:latin typeface="+mj-lt"/>
              </a:defRPr>
            </a:lvl1pPr>
          </a:lstStyle>
          <a:p>
            <a:fld id="{7B5B176D-AD98-464F-9F48-2D39BCB07DB2}" type="slidenum">
              <a:rPr lang="en-GB" smtClean="0"/>
              <a:pPr/>
              <a:t>‹#›</a:t>
            </a:fld>
            <a:endParaRPr lang="en-GB"/>
          </a:p>
        </p:txBody>
      </p:sp>
      <p:sp>
        <p:nvSpPr>
          <p:cNvPr id="14" name="Text Placeholder 13">
            <a:extLst>
              <a:ext uri="{FF2B5EF4-FFF2-40B4-BE49-F238E27FC236}">
                <a16:creationId xmlns:a16="http://schemas.microsoft.com/office/drawing/2014/main" id="{B5F89CC3-F4DD-4DC4-A82C-E7DF3163F085}"/>
              </a:ext>
            </a:extLst>
          </p:cNvPr>
          <p:cNvSpPr>
            <a:spLocks noGrp="1"/>
          </p:cNvSpPr>
          <p:nvPr>
            <p:ph type="body" sz="quarter" idx="11"/>
          </p:nvPr>
        </p:nvSpPr>
        <p:spPr>
          <a:xfrm>
            <a:off x="512193" y="5739424"/>
            <a:ext cx="8229652" cy="650606"/>
          </a:xfrm>
        </p:spPr>
        <p:txBody>
          <a:bodyPr anchor="b"/>
          <a:lstStyle>
            <a:lvl1pPr>
              <a:lnSpc>
                <a:spcPct val="80000"/>
              </a:lnSpc>
              <a:defRPr>
                <a:solidFill>
                  <a:schemeClr val="accent4"/>
                </a:solidFill>
                <a:latin typeface="Atlas Grotesk Medium" pitchFamily="50" charset="0"/>
              </a:defRPr>
            </a:lvl1pPr>
            <a:lvl2pPr>
              <a:lnSpc>
                <a:spcPct val="80000"/>
              </a:lnSpc>
              <a:defRPr lang="en-GB" sz="2000" b="0" kern="1200" dirty="0">
                <a:solidFill>
                  <a:schemeClr val="accent4"/>
                </a:solidFill>
                <a:latin typeface="Atlas Grotesk Medium" pitchFamily="50" charset="0"/>
                <a:ea typeface="+mn-ea"/>
                <a:cs typeface="+mn-cs"/>
              </a:defRPr>
            </a:lvl2pPr>
          </a:lstStyle>
          <a:p>
            <a:pPr lvl="0"/>
            <a:r>
              <a:rPr lang="en-US"/>
              <a:t>Edit Master text styles</a:t>
            </a:r>
          </a:p>
          <a:p>
            <a:pPr lvl="1"/>
            <a:r>
              <a:rPr lang="en-GB"/>
              <a:t>Up to 2 lines</a:t>
            </a:r>
          </a:p>
        </p:txBody>
      </p:sp>
    </p:spTree>
    <p:extLst>
      <p:ext uri="{BB962C8B-B14F-4D97-AF65-F5344CB8AC3E}">
        <p14:creationId xmlns:p14="http://schemas.microsoft.com/office/powerpoint/2010/main" val="319495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 Content + Bubble Box 3">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9E0E5259-BA72-4468-AFF2-5103C15FCE9D}"/>
              </a:ext>
            </a:extLst>
          </p:cNvPr>
          <p:cNvSpPr/>
          <p:nvPr userDrawn="1"/>
        </p:nvSpPr>
        <p:spPr>
          <a:xfrm>
            <a:off x="0" y="5216198"/>
            <a:ext cx="12192000" cy="1641802"/>
          </a:xfrm>
          <a:custGeom>
            <a:avLst/>
            <a:gdLst>
              <a:gd name="connsiteX0" fmla="*/ 0 w 12192000"/>
              <a:gd name="connsiteY0" fmla="*/ 0 h 1641802"/>
              <a:gd name="connsiteX1" fmla="*/ 514326 w 12192000"/>
              <a:gd name="connsiteY1" fmla="*/ 0 h 1641802"/>
              <a:gd name="connsiteX2" fmla="*/ 514326 w 12192000"/>
              <a:gd name="connsiteY2" fmla="*/ 383499 h 1641802"/>
              <a:gd name="connsiteX3" fmla="*/ 1179278 w 12192000"/>
              <a:gd name="connsiteY3" fmla="*/ 0 h 1641802"/>
              <a:gd name="connsiteX4" fmla="*/ 4148087 w 12192000"/>
              <a:gd name="connsiteY4" fmla="*/ 0 h 1641802"/>
              <a:gd name="connsiteX5" fmla="*/ 4225876 w 12192000"/>
              <a:gd name="connsiteY5" fmla="*/ 0 h 1641802"/>
              <a:gd name="connsiteX6" fmla="*/ 9732963 w 12192000"/>
              <a:gd name="connsiteY6" fmla="*/ 0 h 1641802"/>
              <a:gd name="connsiteX7" fmla="*/ 10236452 w 12192000"/>
              <a:gd name="connsiteY7" fmla="*/ 0 h 1641802"/>
              <a:gd name="connsiteX8" fmla="*/ 12192000 w 12192000"/>
              <a:gd name="connsiteY8" fmla="*/ 0 h 1641802"/>
              <a:gd name="connsiteX9" fmla="*/ 12192000 w 12192000"/>
              <a:gd name="connsiteY9" fmla="*/ 1641802 h 1641802"/>
              <a:gd name="connsiteX10" fmla="*/ 0 w 12192000"/>
              <a:gd name="connsiteY10" fmla="*/ 1641802 h 164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641802">
                <a:moveTo>
                  <a:pt x="0" y="0"/>
                </a:moveTo>
                <a:lnTo>
                  <a:pt x="514326" y="0"/>
                </a:lnTo>
                <a:lnTo>
                  <a:pt x="514326" y="383499"/>
                </a:lnTo>
                <a:lnTo>
                  <a:pt x="1179278" y="0"/>
                </a:lnTo>
                <a:lnTo>
                  <a:pt x="4148087" y="0"/>
                </a:lnTo>
                <a:lnTo>
                  <a:pt x="4225876" y="0"/>
                </a:lnTo>
                <a:lnTo>
                  <a:pt x="9732963" y="0"/>
                </a:lnTo>
                <a:lnTo>
                  <a:pt x="10236452" y="0"/>
                </a:lnTo>
                <a:lnTo>
                  <a:pt x="12192000" y="0"/>
                </a:lnTo>
                <a:lnTo>
                  <a:pt x="12192000" y="1641802"/>
                </a:lnTo>
                <a:lnTo>
                  <a:pt x="0" y="164180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168525"/>
            <a:ext cx="11160124" cy="280113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Graphic 5">
            <a:extLst>
              <a:ext uri="{FF2B5EF4-FFF2-40B4-BE49-F238E27FC236}">
                <a16:creationId xmlns:a16="http://schemas.microsoft.com/office/drawing/2014/main" id="{5DAE4771-85EE-432C-82A4-8F4FA200626D}"/>
              </a:ext>
            </a:extLst>
          </p:cNvPr>
          <p:cNvSpPr/>
          <p:nvPr/>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accent1">
              <a:lumMod val="20000"/>
              <a:lumOff val="80000"/>
              <a:alpha val="20000"/>
            </a:schemeClr>
          </a:solidFill>
          <a:ln w="5412" cap="flat">
            <a:noFill/>
            <a:prstDash val="solid"/>
            <a:miter/>
          </a:ln>
        </p:spPr>
        <p:txBody>
          <a:bodyPr rtlCol="0" anchor="ctr"/>
          <a:lstStyle/>
          <a:p>
            <a:endParaRPr lang="en-GB">
              <a:solidFill>
                <a:schemeClr val="accent2">
                  <a:lumMod val="20000"/>
                  <a:lumOff val="80000"/>
                </a:schemeClr>
              </a:solidFill>
            </a:endParaRPr>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6" name="Footer Placeholder 5">
            <a:extLst>
              <a:ext uri="{FF2B5EF4-FFF2-40B4-BE49-F238E27FC236}">
                <a16:creationId xmlns:a16="http://schemas.microsoft.com/office/drawing/2014/main" id="{79604BBF-84F9-428A-8EAE-EB5FE2B74162}"/>
              </a:ext>
            </a:extLst>
          </p:cNvPr>
          <p:cNvSpPr>
            <a:spLocks noGrp="1"/>
          </p:cNvSpPr>
          <p:nvPr>
            <p:ph type="ftr" sz="quarter" idx="3"/>
          </p:nvPr>
        </p:nvSpPr>
        <p:spPr>
          <a:xfrm>
            <a:off x="512193" y="6519124"/>
            <a:ext cx="5421881" cy="92333"/>
          </a:xfrm>
          <a:prstGeom prst="rect">
            <a:avLst/>
          </a:prstGeom>
        </p:spPr>
        <p:txBody>
          <a:bodyPr vert="horz" wrap="square" lIns="0" tIns="0" rIns="0" bIns="0" rtlCol="0" anchor="ctr">
            <a:spAutoFit/>
          </a:bodyPr>
          <a:lstStyle>
            <a:lvl1pPr algn="l">
              <a:defRPr sz="600">
                <a:solidFill>
                  <a:schemeClr val="bg1"/>
                </a:solidFill>
                <a:latin typeface="Atlas Grotesk Light" pitchFamily="50" charset="0"/>
              </a:defRPr>
            </a:lvl1pPr>
          </a:lstStyle>
          <a:p>
            <a:r>
              <a:rPr lang="en-GB"/>
              <a:t>Copyright© 2018 Sinch. All rights reserved. NDA Confidential.</a:t>
            </a:r>
          </a:p>
        </p:txBody>
      </p:sp>
      <p:sp>
        <p:nvSpPr>
          <p:cNvPr id="10" name="Slide Number Placeholder 6">
            <a:extLst>
              <a:ext uri="{FF2B5EF4-FFF2-40B4-BE49-F238E27FC236}">
                <a16:creationId xmlns:a16="http://schemas.microsoft.com/office/drawing/2014/main" id="{3C2D1D1C-8329-4A3A-9B7C-F0BF2C625A9F}"/>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a:solidFill>
                  <a:schemeClr val="bg1"/>
                </a:solidFill>
                <a:latin typeface="+mj-lt"/>
              </a:defRPr>
            </a:lvl1pPr>
          </a:lstStyle>
          <a:p>
            <a:fld id="{7B5B176D-AD98-464F-9F48-2D39BCB07DB2}" type="slidenum">
              <a:rPr lang="en-GB" smtClean="0"/>
              <a:pPr/>
              <a:t>‹#›</a:t>
            </a:fld>
            <a:endParaRPr lang="en-GB"/>
          </a:p>
        </p:txBody>
      </p:sp>
      <p:sp>
        <p:nvSpPr>
          <p:cNvPr id="14" name="Text Placeholder 13">
            <a:extLst>
              <a:ext uri="{FF2B5EF4-FFF2-40B4-BE49-F238E27FC236}">
                <a16:creationId xmlns:a16="http://schemas.microsoft.com/office/drawing/2014/main" id="{B5F89CC3-F4DD-4DC4-A82C-E7DF3163F085}"/>
              </a:ext>
            </a:extLst>
          </p:cNvPr>
          <p:cNvSpPr>
            <a:spLocks noGrp="1"/>
          </p:cNvSpPr>
          <p:nvPr>
            <p:ph type="body" sz="quarter" idx="11"/>
          </p:nvPr>
        </p:nvSpPr>
        <p:spPr>
          <a:xfrm>
            <a:off x="512193" y="5739424"/>
            <a:ext cx="8229652" cy="650606"/>
          </a:xfrm>
        </p:spPr>
        <p:txBody>
          <a:bodyPr anchor="b"/>
          <a:lstStyle>
            <a:lvl1pPr>
              <a:lnSpc>
                <a:spcPct val="80000"/>
              </a:lnSpc>
              <a:defRPr>
                <a:solidFill>
                  <a:schemeClr val="accent6"/>
                </a:solidFill>
                <a:latin typeface="Atlas Grotesk Medium" pitchFamily="50" charset="0"/>
              </a:defRPr>
            </a:lvl1pPr>
            <a:lvl2pPr>
              <a:lnSpc>
                <a:spcPct val="80000"/>
              </a:lnSpc>
              <a:defRPr lang="en-GB" sz="2000" b="0" kern="1200" dirty="0">
                <a:solidFill>
                  <a:schemeClr val="accent6"/>
                </a:solidFill>
                <a:latin typeface="Atlas Grotesk Medium" pitchFamily="50" charset="0"/>
                <a:ea typeface="+mn-ea"/>
                <a:cs typeface="+mn-cs"/>
              </a:defRPr>
            </a:lvl2pPr>
          </a:lstStyle>
          <a:p>
            <a:pPr lvl="0"/>
            <a:r>
              <a:rPr lang="en-US"/>
              <a:t>Edit Master text styles</a:t>
            </a:r>
          </a:p>
          <a:p>
            <a:pPr lvl="1"/>
            <a:r>
              <a:rPr lang="en-GB"/>
              <a:t>Up to 2 lines</a:t>
            </a:r>
          </a:p>
        </p:txBody>
      </p:sp>
    </p:spTree>
    <p:extLst>
      <p:ext uri="{BB962C8B-B14F-4D97-AF65-F5344CB8AC3E}">
        <p14:creationId xmlns:p14="http://schemas.microsoft.com/office/powerpoint/2010/main" val="2254253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 Content + Bubble Box 4">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9E0E5259-BA72-4468-AFF2-5103C15FCE9D}"/>
              </a:ext>
            </a:extLst>
          </p:cNvPr>
          <p:cNvSpPr/>
          <p:nvPr userDrawn="1"/>
        </p:nvSpPr>
        <p:spPr>
          <a:xfrm>
            <a:off x="0" y="5216198"/>
            <a:ext cx="12192000" cy="1641802"/>
          </a:xfrm>
          <a:custGeom>
            <a:avLst/>
            <a:gdLst>
              <a:gd name="connsiteX0" fmla="*/ 0 w 12192000"/>
              <a:gd name="connsiteY0" fmla="*/ 0 h 1641802"/>
              <a:gd name="connsiteX1" fmla="*/ 514326 w 12192000"/>
              <a:gd name="connsiteY1" fmla="*/ 0 h 1641802"/>
              <a:gd name="connsiteX2" fmla="*/ 514326 w 12192000"/>
              <a:gd name="connsiteY2" fmla="*/ 383499 h 1641802"/>
              <a:gd name="connsiteX3" fmla="*/ 1179278 w 12192000"/>
              <a:gd name="connsiteY3" fmla="*/ 0 h 1641802"/>
              <a:gd name="connsiteX4" fmla="*/ 4148087 w 12192000"/>
              <a:gd name="connsiteY4" fmla="*/ 0 h 1641802"/>
              <a:gd name="connsiteX5" fmla="*/ 4225876 w 12192000"/>
              <a:gd name="connsiteY5" fmla="*/ 0 h 1641802"/>
              <a:gd name="connsiteX6" fmla="*/ 9732963 w 12192000"/>
              <a:gd name="connsiteY6" fmla="*/ 0 h 1641802"/>
              <a:gd name="connsiteX7" fmla="*/ 10236452 w 12192000"/>
              <a:gd name="connsiteY7" fmla="*/ 0 h 1641802"/>
              <a:gd name="connsiteX8" fmla="*/ 12192000 w 12192000"/>
              <a:gd name="connsiteY8" fmla="*/ 0 h 1641802"/>
              <a:gd name="connsiteX9" fmla="*/ 12192000 w 12192000"/>
              <a:gd name="connsiteY9" fmla="*/ 1641802 h 1641802"/>
              <a:gd name="connsiteX10" fmla="*/ 0 w 12192000"/>
              <a:gd name="connsiteY10" fmla="*/ 1641802 h 164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641802">
                <a:moveTo>
                  <a:pt x="0" y="0"/>
                </a:moveTo>
                <a:lnTo>
                  <a:pt x="514326" y="0"/>
                </a:lnTo>
                <a:lnTo>
                  <a:pt x="514326" y="383499"/>
                </a:lnTo>
                <a:lnTo>
                  <a:pt x="1179278" y="0"/>
                </a:lnTo>
                <a:lnTo>
                  <a:pt x="4148087" y="0"/>
                </a:lnTo>
                <a:lnTo>
                  <a:pt x="4225876" y="0"/>
                </a:lnTo>
                <a:lnTo>
                  <a:pt x="9732963" y="0"/>
                </a:lnTo>
                <a:lnTo>
                  <a:pt x="10236452" y="0"/>
                </a:lnTo>
                <a:lnTo>
                  <a:pt x="12192000" y="0"/>
                </a:lnTo>
                <a:lnTo>
                  <a:pt x="12192000" y="1641802"/>
                </a:lnTo>
                <a:lnTo>
                  <a:pt x="0" y="164180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5718337-E685-4AD3-9F91-77D7D26FEF88}"/>
              </a:ext>
            </a:extLst>
          </p:cNvPr>
          <p:cNvSpPr>
            <a:spLocks noGrp="1"/>
          </p:cNvSpPr>
          <p:nvPr>
            <p:ph type="title" hasCustomPrompt="1"/>
          </p:nvPr>
        </p:nvSpPr>
        <p:spPr/>
        <p:txBody>
          <a:bodyPr anchor="b"/>
          <a:lstStyle>
            <a:lvl1pPr>
              <a:defRPr/>
            </a:lvl1pPr>
          </a:lstStyle>
          <a:p>
            <a:r>
              <a:rPr lang="en-GB"/>
              <a:t>Click to edit Master title style</a:t>
            </a:r>
            <a:br>
              <a:rPr lang="en-GB"/>
            </a:br>
            <a:r>
              <a:rPr lang="en-GB"/>
              <a:t>Title can span up to 2 lines</a:t>
            </a:r>
          </a:p>
        </p:txBody>
      </p:sp>
      <p:sp>
        <p:nvSpPr>
          <p:cNvPr id="5" name="Content Placeholder 4">
            <a:extLst>
              <a:ext uri="{FF2B5EF4-FFF2-40B4-BE49-F238E27FC236}">
                <a16:creationId xmlns:a16="http://schemas.microsoft.com/office/drawing/2014/main" id="{C81ED641-F422-4A64-A928-21CC1E0E13E9}"/>
              </a:ext>
            </a:extLst>
          </p:cNvPr>
          <p:cNvSpPr>
            <a:spLocks noGrp="1"/>
          </p:cNvSpPr>
          <p:nvPr>
            <p:ph sz="quarter" idx="10"/>
          </p:nvPr>
        </p:nvSpPr>
        <p:spPr>
          <a:xfrm>
            <a:off x="515939" y="2168525"/>
            <a:ext cx="11160124" cy="280113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Graphic 5">
            <a:extLst>
              <a:ext uri="{FF2B5EF4-FFF2-40B4-BE49-F238E27FC236}">
                <a16:creationId xmlns:a16="http://schemas.microsoft.com/office/drawing/2014/main" id="{5DAE4771-85EE-432C-82A4-8F4FA200626D}"/>
              </a:ext>
            </a:extLst>
          </p:cNvPr>
          <p:cNvSpPr/>
          <p:nvPr/>
        </p:nvSpPr>
        <p:spPr>
          <a:xfrm>
            <a:off x="9254039" y="5591617"/>
            <a:ext cx="2425767" cy="770602"/>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tx1">
              <a:lumMod val="60000"/>
              <a:lumOff val="40000"/>
              <a:alpha val="30000"/>
            </a:schemeClr>
          </a:solidFill>
          <a:ln w="5412" cap="flat">
            <a:noFill/>
            <a:prstDash val="solid"/>
            <a:miter/>
          </a:ln>
        </p:spPr>
        <p:txBody>
          <a:bodyPr rtlCol="0" anchor="ctr"/>
          <a:lstStyle/>
          <a:p>
            <a:endParaRPr lang="en-GB">
              <a:solidFill>
                <a:schemeClr val="accent2">
                  <a:lumMod val="20000"/>
                  <a:lumOff val="80000"/>
                </a:schemeClr>
              </a:solidFill>
            </a:endParaRPr>
          </a:p>
        </p:txBody>
      </p:sp>
      <p:pic>
        <p:nvPicPr>
          <p:cNvPr id="8" name="Graphic 7">
            <a:extLst>
              <a:ext uri="{FF2B5EF4-FFF2-40B4-BE49-F238E27FC236}">
                <a16:creationId xmlns:a16="http://schemas.microsoft.com/office/drawing/2014/main" id="{873E8072-FAF1-44BA-90F4-26F6B22C2B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1551084"/>
            <a:ext cx="608012" cy="317951"/>
          </a:xfrm>
          <a:prstGeom prst="rect">
            <a:avLst/>
          </a:prstGeom>
        </p:spPr>
      </p:pic>
      <p:sp>
        <p:nvSpPr>
          <p:cNvPr id="6" name="Footer Placeholder 5">
            <a:extLst>
              <a:ext uri="{FF2B5EF4-FFF2-40B4-BE49-F238E27FC236}">
                <a16:creationId xmlns:a16="http://schemas.microsoft.com/office/drawing/2014/main" id="{79604BBF-84F9-428A-8EAE-EB5FE2B74162}"/>
              </a:ext>
            </a:extLst>
          </p:cNvPr>
          <p:cNvSpPr>
            <a:spLocks noGrp="1"/>
          </p:cNvSpPr>
          <p:nvPr>
            <p:ph type="ftr" sz="quarter" idx="3"/>
          </p:nvPr>
        </p:nvSpPr>
        <p:spPr>
          <a:xfrm>
            <a:off x="512193" y="6519124"/>
            <a:ext cx="5421881" cy="92333"/>
          </a:xfrm>
          <a:prstGeom prst="rect">
            <a:avLst/>
          </a:prstGeom>
        </p:spPr>
        <p:txBody>
          <a:bodyPr vert="horz" wrap="square" lIns="0" tIns="0" rIns="0" bIns="0" rtlCol="0" anchor="ctr">
            <a:spAutoFit/>
          </a:bodyPr>
          <a:lstStyle>
            <a:lvl1pPr algn="l">
              <a:defRPr sz="600">
                <a:solidFill>
                  <a:schemeClr val="bg1"/>
                </a:solidFill>
                <a:latin typeface="Atlas Grotesk Light" pitchFamily="50" charset="0"/>
              </a:defRPr>
            </a:lvl1pPr>
          </a:lstStyle>
          <a:p>
            <a:r>
              <a:rPr lang="en-GB"/>
              <a:t>Copyright© 2018 Sinch. All rights reserved. NDA Confidential.</a:t>
            </a:r>
          </a:p>
        </p:txBody>
      </p:sp>
      <p:sp>
        <p:nvSpPr>
          <p:cNvPr id="10" name="Slide Number Placeholder 6">
            <a:extLst>
              <a:ext uri="{FF2B5EF4-FFF2-40B4-BE49-F238E27FC236}">
                <a16:creationId xmlns:a16="http://schemas.microsoft.com/office/drawing/2014/main" id="{3C2D1D1C-8329-4A3A-9B7C-F0BF2C625A9F}"/>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a:solidFill>
                  <a:schemeClr val="bg1"/>
                </a:solidFill>
                <a:latin typeface="+mj-lt"/>
              </a:defRPr>
            </a:lvl1pPr>
          </a:lstStyle>
          <a:p>
            <a:fld id="{7B5B176D-AD98-464F-9F48-2D39BCB07DB2}" type="slidenum">
              <a:rPr lang="en-GB" smtClean="0"/>
              <a:pPr/>
              <a:t>‹#›</a:t>
            </a:fld>
            <a:endParaRPr lang="en-GB"/>
          </a:p>
        </p:txBody>
      </p:sp>
      <p:sp>
        <p:nvSpPr>
          <p:cNvPr id="14" name="Text Placeholder 13">
            <a:extLst>
              <a:ext uri="{FF2B5EF4-FFF2-40B4-BE49-F238E27FC236}">
                <a16:creationId xmlns:a16="http://schemas.microsoft.com/office/drawing/2014/main" id="{B5F89CC3-F4DD-4DC4-A82C-E7DF3163F085}"/>
              </a:ext>
            </a:extLst>
          </p:cNvPr>
          <p:cNvSpPr>
            <a:spLocks noGrp="1"/>
          </p:cNvSpPr>
          <p:nvPr>
            <p:ph type="body" sz="quarter" idx="11"/>
          </p:nvPr>
        </p:nvSpPr>
        <p:spPr>
          <a:xfrm>
            <a:off x="512193" y="5739424"/>
            <a:ext cx="8229652" cy="650606"/>
          </a:xfrm>
        </p:spPr>
        <p:txBody>
          <a:bodyPr anchor="b"/>
          <a:lstStyle>
            <a:lvl1pPr>
              <a:lnSpc>
                <a:spcPct val="80000"/>
              </a:lnSpc>
              <a:defRPr>
                <a:solidFill>
                  <a:schemeClr val="accent3"/>
                </a:solidFill>
                <a:latin typeface="Atlas Grotesk Medium" pitchFamily="50" charset="0"/>
              </a:defRPr>
            </a:lvl1pPr>
            <a:lvl2pPr>
              <a:lnSpc>
                <a:spcPct val="80000"/>
              </a:lnSpc>
              <a:defRPr lang="en-GB" sz="2000" b="0" kern="1200" dirty="0">
                <a:solidFill>
                  <a:schemeClr val="accent3"/>
                </a:solidFill>
                <a:latin typeface="Atlas Grotesk Medium" pitchFamily="50" charset="0"/>
                <a:ea typeface="+mn-ea"/>
                <a:cs typeface="+mn-cs"/>
              </a:defRPr>
            </a:lvl2pPr>
          </a:lstStyle>
          <a:p>
            <a:pPr lvl="0"/>
            <a:r>
              <a:rPr lang="en-US"/>
              <a:t>Edit Master text styles</a:t>
            </a:r>
          </a:p>
          <a:p>
            <a:pPr lvl="1"/>
            <a:r>
              <a:rPr lang="en-GB"/>
              <a:t>Up to 2 lines</a:t>
            </a:r>
          </a:p>
        </p:txBody>
      </p:sp>
    </p:spTree>
    <p:extLst>
      <p:ext uri="{BB962C8B-B14F-4D97-AF65-F5344CB8AC3E}">
        <p14:creationId xmlns:p14="http://schemas.microsoft.com/office/powerpoint/2010/main" val="3187713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06.xml"/><Relationship Id="rId21" Type="http://schemas.openxmlformats.org/officeDocument/2006/relationships/slideLayout" Target="../slideLayouts/slideLayout101.xml"/><Relationship Id="rId42" Type="http://schemas.openxmlformats.org/officeDocument/2006/relationships/slideLayout" Target="../slideLayouts/slideLayout122.xml"/><Relationship Id="rId47" Type="http://schemas.openxmlformats.org/officeDocument/2006/relationships/slideLayout" Target="../slideLayouts/slideLayout127.xml"/><Relationship Id="rId63" Type="http://schemas.openxmlformats.org/officeDocument/2006/relationships/slideLayout" Target="../slideLayouts/slideLayout143.xml"/><Relationship Id="rId68" Type="http://schemas.openxmlformats.org/officeDocument/2006/relationships/slideLayout" Target="../slideLayouts/slideLayout148.xml"/><Relationship Id="rId16" Type="http://schemas.openxmlformats.org/officeDocument/2006/relationships/slideLayout" Target="../slideLayouts/slideLayout96.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32" Type="http://schemas.openxmlformats.org/officeDocument/2006/relationships/slideLayout" Target="../slideLayouts/slideLayout112.xml"/><Relationship Id="rId37" Type="http://schemas.openxmlformats.org/officeDocument/2006/relationships/slideLayout" Target="../slideLayouts/slideLayout117.xml"/><Relationship Id="rId40" Type="http://schemas.openxmlformats.org/officeDocument/2006/relationships/slideLayout" Target="../slideLayouts/slideLayout120.xml"/><Relationship Id="rId45" Type="http://schemas.openxmlformats.org/officeDocument/2006/relationships/slideLayout" Target="../slideLayouts/slideLayout125.xml"/><Relationship Id="rId53" Type="http://schemas.openxmlformats.org/officeDocument/2006/relationships/slideLayout" Target="../slideLayouts/slideLayout133.xml"/><Relationship Id="rId58" Type="http://schemas.openxmlformats.org/officeDocument/2006/relationships/slideLayout" Target="../slideLayouts/slideLayout138.xml"/><Relationship Id="rId66" Type="http://schemas.openxmlformats.org/officeDocument/2006/relationships/slideLayout" Target="../slideLayouts/slideLayout146.xml"/><Relationship Id="rId74" Type="http://schemas.openxmlformats.org/officeDocument/2006/relationships/slideLayout" Target="../slideLayouts/slideLayout154.xml"/><Relationship Id="rId5" Type="http://schemas.openxmlformats.org/officeDocument/2006/relationships/slideLayout" Target="../slideLayouts/slideLayout85.xml"/><Relationship Id="rId61" Type="http://schemas.openxmlformats.org/officeDocument/2006/relationships/slideLayout" Target="../slideLayouts/slideLayout141.xml"/><Relationship Id="rId19" Type="http://schemas.openxmlformats.org/officeDocument/2006/relationships/slideLayout" Target="../slideLayouts/slideLayout9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slideLayout" Target="../slideLayouts/slideLayout107.xml"/><Relationship Id="rId30" Type="http://schemas.openxmlformats.org/officeDocument/2006/relationships/slideLayout" Target="../slideLayouts/slideLayout110.xml"/><Relationship Id="rId35" Type="http://schemas.openxmlformats.org/officeDocument/2006/relationships/slideLayout" Target="../slideLayouts/slideLayout115.xml"/><Relationship Id="rId43" Type="http://schemas.openxmlformats.org/officeDocument/2006/relationships/slideLayout" Target="../slideLayouts/slideLayout123.xml"/><Relationship Id="rId48" Type="http://schemas.openxmlformats.org/officeDocument/2006/relationships/slideLayout" Target="../slideLayouts/slideLayout128.xml"/><Relationship Id="rId56" Type="http://schemas.openxmlformats.org/officeDocument/2006/relationships/slideLayout" Target="../slideLayouts/slideLayout136.xml"/><Relationship Id="rId64" Type="http://schemas.openxmlformats.org/officeDocument/2006/relationships/slideLayout" Target="../slideLayouts/slideLayout144.xml"/><Relationship Id="rId69" Type="http://schemas.openxmlformats.org/officeDocument/2006/relationships/slideLayout" Target="../slideLayouts/slideLayout149.xml"/><Relationship Id="rId77" Type="http://schemas.openxmlformats.org/officeDocument/2006/relationships/slideLayout" Target="../slideLayouts/slideLayout157.xml"/><Relationship Id="rId8" Type="http://schemas.openxmlformats.org/officeDocument/2006/relationships/slideLayout" Target="../slideLayouts/slideLayout88.xml"/><Relationship Id="rId51" Type="http://schemas.openxmlformats.org/officeDocument/2006/relationships/slideLayout" Target="../slideLayouts/slideLayout131.xml"/><Relationship Id="rId72" Type="http://schemas.openxmlformats.org/officeDocument/2006/relationships/slideLayout" Target="../slideLayouts/slideLayout152.xml"/><Relationship Id="rId3" Type="http://schemas.openxmlformats.org/officeDocument/2006/relationships/slideLayout" Target="../slideLayouts/slideLayout83.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33" Type="http://schemas.openxmlformats.org/officeDocument/2006/relationships/slideLayout" Target="../slideLayouts/slideLayout113.xml"/><Relationship Id="rId38" Type="http://schemas.openxmlformats.org/officeDocument/2006/relationships/slideLayout" Target="../slideLayouts/slideLayout118.xml"/><Relationship Id="rId46" Type="http://schemas.openxmlformats.org/officeDocument/2006/relationships/slideLayout" Target="../slideLayouts/slideLayout126.xml"/><Relationship Id="rId59" Type="http://schemas.openxmlformats.org/officeDocument/2006/relationships/slideLayout" Target="../slideLayouts/slideLayout139.xml"/><Relationship Id="rId67" Type="http://schemas.openxmlformats.org/officeDocument/2006/relationships/slideLayout" Target="../slideLayouts/slideLayout147.xml"/><Relationship Id="rId20" Type="http://schemas.openxmlformats.org/officeDocument/2006/relationships/slideLayout" Target="../slideLayouts/slideLayout100.xml"/><Relationship Id="rId41" Type="http://schemas.openxmlformats.org/officeDocument/2006/relationships/slideLayout" Target="../slideLayouts/slideLayout121.xml"/><Relationship Id="rId54" Type="http://schemas.openxmlformats.org/officeDocument/2006/relationships/slideLayout" Target="../slideLayouts/slideLayout134.xml"/><Relationship Id="rId62" Type="http://schemas.openxmlformats.org/officeDocument/2006/relationships/slideLayout" Target="../slideLayouts/slideLayout142.xml"/><Relationship Id="rId70" Type="http://schemas.openxmlformats.org/officeDocument/2006/relationships/slideLayout" Target="../slideLayouts/slideLayout150.xml"/><Relationship Id="rId75" Type="http://schemas.openxmlformats.org/officeDocument/2006/relationships/slideLayout" Target="../slideLayouts/slideLayout155.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slideLayout" Target="../slideLayouts/slideLayout108.xml"/><Relationship Id="rId36" Type="http://schemas.openxmlformats.org/officeDocument/2006/relationships/slideLayout" Target="../slideLayouts/slideLayout116.xml"/><Relationship Id="rId49" Type="http://schemas.openxmlformats.org/officeDocument/2006/relationships/slideLayout" Target="../slideLayouts/slideLayout129.xml"/><Relationship Id="rId57" Type="http://schemas.openxmlformats.org/officeDocument/2006/relationships/slideLayout" Target="../slideLayouts/slideLayout137.xml"/><Relationship Id="rId10" Type="http://schemas.openxmlformats.org/officeDocument/2006/relationships/slideLayout" Target="../slideLayouts/slideLayout90.xml"/><Relationship Id="rId31" Type="http://schemas.openxmlformats.org/officeDocument/2006/relationships/slideLayout" Target="../slideLayouts/slideLayout111.xml"/><Relationship Id="rId44" Type="http://schemas.openxmlformats.org/officeDocument/2006/relationships/slideLayout" Target="../slideLayouts/slideLayout124.xml"/><Relationship Id="rId52" Type="http://schemas.openxmlformats.org/officeDocument/2006/relationships/slideLayout" Target="../slideLayouts/slideLayout132.xml"/><Relationship Id="rId60" Type="http://schemas.openxmlformats.org/officeDocument/2006/relationships/slideLayout" Target="../slideLayouts/slideLayout140.xml"/><Relationship Id="rId65" Type="http://schemas.openxmlformats.org/officeDocument/2006/relationships/slideLayout" Target="../slideLayouts/slideLayout145.xml"/><Relationship Id="rId73" Type="http://schemas.openxmlformats.org/officeDocument/2006/relationships/slideLayout" Target="../slideLayouts/slideLayout153.xml"/><Relationship Id="rId78" Type="http://schemas.openxmlformats.org/officeDocument/2006/relationships/theme" Target="../theme/theme2.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39" Type="http://schemas.openxmlformats.org/officeDocument/2006/relationships/slideLayout" Target="../slideLayouts/slideLayout119.xml"/><Relationship Id="rId34" Type="http://schemas.openxmlformats.org/officeDocument/2006/relationships/slideLayout" Target="../slideLayouts/slideLayout114.xml"/><Relationship Id="rId50" Type="http://schemas.openxmlformats.org/officeDocument/2006/relationships/slideLayout" Target="../slideLayouts/slideLayout130.xml"/><Relationship Id="rId55" Type="http://schemas.openxmlformats.org/officeDocument/2006/relationships/slideLayout" Target="../slideLayouts/slideLayout135.xml"/><Relationship Id="rId76" Type="http://schemas.openxmlformats.org/officeDocument/2006/relationships/slideLayout" Target="../slideLayouts/slideLayout156.xml"/><Relationship Id="rId7" Type="http://schemas.openxmlformats.org/officeDocument/2006/relationships/slideLayout" Target="../slideLayouts/slideLayout87.xml"/><Relationship Id="rId71" Type="http://schemas.openxmlformats.org/officeDocument/2006/relationships/slideLayout" Target="../slideLayouts/slideLayout151.xml"/><Relationship Id="rId2" Type="http://schemas.openxmlformats.org/officeDocument/2006/relationships/slideLayout" Target="../slideLayouts/slideLayout82.xml"/><Relationship Id="rId29" Type="http://schemas.openxmlformats.org/officeDocument/2006/relationships/slideLayout" Target="../slideLayouts/slideLayout109.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83.xml"/><Relationship Id="rId21" Type="http://schemas.openxmlformats.org/officeDocument/2006/relationships/slideLayout" Target="../slideLayouts/slideLayout178.xml"/><Relationship Id="rId42" Type="http://schemas.openxmlformats.org/officeDocument/2006/relationships/slideLayout" Target="../slideLayouts/slideLayout199.xml"/><Relationship Id="rId47" Type="http://schemas.openxmlformats.org/officeDocument/2006/relationships/slideLayout" Target="../slideLayouts/slideLayout204.xml"/><Relationship Id="rId63" Type="http://schemas.openxmlformats.org/officeDocument/2006/relationships/slideLayout" Target="../slideLayouts/slideLayout220.xml"/><Relationship Id="rId68" Type="http://schemas.openxmlformats.org/officeDocument/2006/relationships/slideLayout" Target="../slideLayouts/slideLayout225.xml"/><Relationship Id="rId16" Type="http://schemas.openxmlformats.org/officeDocument/2006/relationships/slideLayout" Target="../slideLayouts/slideLayout173.xml"/><Relationship Id="rId11" Type="http://schemas.openxmlformats.org/officeDocument/2006/relationships/slideLayout" Target="../slideLayouts/slideLayout168.xml"/><Relationship Id="rId24" Type="http://schemas.openxmlformats.org/officeDocument/2006/relationships/slideLayout" Target="../slideLayouts/slideLayout181.xml"/><Relationship Id="rId32" Type="http://schemas.openxmlformats.org/officeDocument/2006/relationships/slideLayout" Target="../slideLayouts/slideLayout189.xml"/><Relationship Id="rId37" Type="http://schemas.openxmlformats.org/officeDocument/2006/relationships/slideLayout" Target="../slideLayouts/slideLayout194.xml"/><Relationship Id="rId40" Type="http://schemas.openxmlformats.org/officeDocument/2006/relationships/slideLayout" Target="../slideLayouts/slideLayout197.xml"/><Relationship Id="rId45" Type="http://schemas.openxmlformats.org/officeDocument/2006/relationships/slideLayout" Target="../slideLayouts/slideLayout202.xml"/><Relationship Id="rId53" Type="http://schemas.openxmlformats.org/officeDocument/2006/relationships/slideLayout" Target="../slideLayouts/slideLayout210.xml"/><Relationship Id="rId58" Type="http://schemas.openxmlformats.org/officeDocument/2006/relationships/slideLayout" Target="../slideLayouts/slideLayout215.xml"/><Relationship Id="rId66" Type="http://schemas.openxmlformats.org/officeDocument/2006/relationships/slideLayout" Target="../slideLayouts/slideLayout223.xml"/><Relationship Id="rId74" Type="http://schemas.openxmlformats.org/officeDocument/2006/relationships/slideLayout" Target="../slideLayouts/slideLayout231.xml"/><Relationship Id="rId5" Type="http://schemas.openxmlformats.org/officeDocument/2006/relationships/slideLayout" Target="../slideLayouts/slideLayout162.xml"/><Relationship Id="rId61" Type="http://schemas.openxmlformats.org/officeDocument/2006/relationships/slideLayout" Target="../slideLayouts/slideLayout218.xml"/><Relationship Id="rId19" Type="http://schemas.openxmlformats.org/officeDocument/2006/relationships/slideLayout" Target="../slideLayouts/slideLayout176.xml"/><Relationship Id="rId14" Type="http://schemas.openxmlformats.org/officeDocument/2006/relationships/slideLayout" Target="../slideLayouts/slideLayout171.xml"/><Relationship Id="rId22" Type="http://schemas.openxmlformats.org/officeDocument/2006/relationships/slideLayout" Target="../slideLayouts/slideLayout179.xml"/><Relationship Id="rId27" Type="http://schemas.openxmlformats.org/officeDocument/2006/relationships/slideLayout" Target="../slideLayouts/slideLayout184.xml"/><Relationship Id="rId30" Type="http://schemas.openxmlformats.org/officeDocument/2006/relationships/slideLayout" Target="../slideLayouts/slideLayout187.xml"/><Relationship Id="rId35" Type="http://schemas.openxmlformats.org/officeDocument/2006/relationships/slideLayout" Target="../slideLayouts/slideLayout192.xml"/><Relationship Id="rId43" Type="http://schemas.openxmlformats.org/officeDocument/2006/relationships/slideLayout" Target="../slideLayouts/slideLayout200.xml"/><Relationship Id="rId48" Type="http://schemas.openxmlformats.org/officeDocument/2006/relationships/slideLayout" Target="../slideLayouts/slideLayout205.xml"/><Relationship Id="rId56" Type="http://schemas.openxmlformats.org/officeDocument/2006/relationships/slideLayout" Target="../slideLayouts/slideLayout213.xml"/><Relationship Id="rId64" Type="http://schemas.openxmlformats.org/officeDocument/2006/relationships/slideLayout" Target="../slideLayouts/slideLayout221.xml"/><Relationship Id="rId69" Type="http://schemas.openxmlformats.org/officeDocument/2006/relationships/slideLayout" Target="../slideLayouts/slideLayout226.xml"/><Relationship Id="rId77" Type="http://schemas.openxmlformats.org/officeDocument/2006/relationships/theme" Target="../theme/theme3.xml"/><Relationship Id="rId8" Type="http://schemas.openxmlformats.org/officeDocument/2006/relationships/slideLayout" Target="../slideLayouts/slideLayout165.xml"/><Relationship Id="rId51" Type="http://schemas.openxmlformats.org/officeDocument/2006/relationships/slideLayout" Target="../slideLayouts/slideLayout208.xml"/><Relationship Id="rId72" Type="http://schemas.openxmlformats.org/officeDocument/2006/relationships/slideLayout" Target="../slideLayouts/slideLayout229.xml"/><Relationship Id="rId3" Type="http://schemas.openxmlformats.org/officeDocument/2006/relationships/slideLayout" Target="../slideLayouts/slideLayout160.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25" Type="http://schemas.openxmlformats.org/officeDocument/2006/relationships/slideLayout" Target="../slideLayouts/slideLayout182.xml"/><Relationship Id="rId33" Type="http://schemas.openxmlformats.org/officeDocument/2006/relationships/slideLayout" Target="../slideLayouts/slideLayout190.xml"/><Relationship Id="rId38" Type="http://schemas.openxmlformats.org/officeDocument/2006/relationships/slideLayout" Target="../slideLayouts/slideLayout195.xml"/><Relationship Id="rId46" Type="http://schemas.openxmlformats.org/officeDocument/2006/relationships/slideLayout" Target="../slideLayouts/slideLayout203.xml"/><Relationship Id="rId59" Type="http://schemas.openxmlformats.org/officeDocument/2006/relationships/slideLayout" Target="../slideLayouts/slideLayout216.xml"/><Relationship Id="rId67" Type="http://schemas.openxmlformats.org/officeDocument/2006/relationships/slideLayout" Target="../slideLayouts/slideLayout224.xml"/><Relationship Id="rId20" Type="http://schemas.openxmlformats.org/officeDocument/2006/relationships/slideLayout" Target="../slideLayouts/slideLayout177.xml"/><Relationship Id="rId41" Type="http://schemas.openxmlformats.org/officeDocument/2006/relationships/slideLayout" Target="../slideLayouts/slideLayout198.xml"/><Relationship Id="rId54" Type="http://schemas.openxmlformats.org/officeDocument/2006/relationships/slideLayout" Target="../slideLayouts/slideLayout211.xml"/><Relationship Id="rId62" Type="http://schemas.openxmlformats.org/officeDocument/2006/relationships/slideLayout" Target="../slideLayouts/slideLayout219.xml"/><Relationship Id="rId70" Type="http://schemas.openxmlformats.org/officeDocument/2006/relationships/slideLayout" Target="../slideLayouts/slideLayout227.xml"/><Relationship Id="rId75" Type="http://schemas.openxmlformats.org/officeDocument/2006/relationships/slideLayout" Target="../slideLayouts/slideLayout232.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5" Type="http://schemas.openxmlformats.org/officeDocument/2006/relationships/slideLayout" Target="../slideLayouts/slideLayout172.xml"/><Relationship Id="rId23" Type="http://schemas.openxmlformats.org/officeDocument/2006/relationships/slideLayout" Target="../slideLayouts/slideLayout180.xml"/><Relationship Id="rId28" Type="http://schemas.openxmlformats.org/officeDocument/2006/relationships/slideLayout" Target="../slideLayouts/slideLayout185.xml"/><Relationship Id="rId36" Type="http://schemas.openxmlformats.org/officeDocument/2006/relationships/slideLayout" Target="../slideLayouts/slideLayout193.xml"/><Relationship Id="rId49" Type="http://schemas.openxmlformats.org/officeDocument/2006/relationships/slideLayout" Target="../slideLayouts/slideLayout206.xml"/><Relationship Id="rId57" Type="http://schemas.openxmlformats.org/officeDocument/2006/relationships/slideLayout" Target="../slideLayouts/slideLayout214.xml"/><Relationship Id="rId10" Type="http://schemas.openxmlformats.org/officeDocument/2006/relationships/slideLayout" Target="../slideLayouts/slideLayout167.xml"/><Relationship Id="rId31" Type="http://schemas.openxmlformats.org/officeDocument/2006/relationships/slideLayout" Target="../slideLayouts/slideLayout188.xml"/><Relationship Id="rId44" Type="http://schemas.openxmlformats.org/officeDocument/2006/relationships/slideLayout" Target="../slideLayouts/slideLayout201.xml"/><Relationship Id="rId52" Type="http://schemas.openxmlformats.org/officeDocument/2006/relationships/slideLayout" Target="../slideLayouts/slideLayout209.xml"/><Relationship Id="rId60" Type="http://schemas.openxmlformats.org/officeDocument/2006/relationships/slideLayout" Target="../slideLayouts/slideLayout217.xml"/><Relationship Id="rId65" Type="http://schemas.openxmlformats.org/officeDocument/2006/relationships/slideLayout" Target="../slideLayouts/slideLayout222.xml"/><Relationship Id="rId73" Type="http://schemas.openxmlformats.org/officeDocument/2006/relationships/slideLayout" Target="../slideLayouts/slideLayout230.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3" Type="http://schemas.openxmlformats.org/officeDocument/2006/relationships/slideLayout" Target="../slideLayouts/slideLayout170.xml"/><Relationship Id="rId18" Type="http://schemas.openxmlformats.org/officeDocument/2006/relationships/slideLayout" Target="../slideLayouts/slideLayout175.xml"/><Relationship Id="rId39" Type="http://schemas.openxmlformats.org/officeDocument/2006/relationships/slideLayout" Target="../slideLayouts/slideLayout196.xml"/><Relationship Id="rId34" Type="http://schemas.openxmlformats.org/officeDocument/2006/relationships/slideLayout" Target="../slideLayouts/slideLayout191.xml"/><Relationship Id="rId50" Type="http://schemas.openxmlformats.org/officeDocument/2006/relationships/slideLayout" Target="../slideLayouts/slideLayout207.xml"/><Relationship Id="rId55" Type="http://schemas.openxmlformats.org/officeDocument/2006/relationships/slideLayout" Target="../slideLayouts/slideLayout212.xml"/><Relationship Id="rId76" Type="http://schemas.openxmlformats.org/officeDocument/2006/relationships/slideLayout" Target="../slideLayouts/slideLayout233.xml"/><Relationship Id="rId7" Type="http://schemas.openxmlformats.org/officeDocument/2006/relationships/slideLayout" Target="../slideLayouts/slideLayout164.xml"/><Relationship Id="rId71" Type="http://schemas.openxmlformats.org/officeDocument/2006/relationships/slideLayout" Target="../slideLayouts/slideLayout228.xml"/><Relationship Id="rId2" Type="http://schemas.openxmlformats.org/officeDocument/2006/relationships/slideLayout" Target="../slideLayouts/slideLayout159.xml"/><Relationship Id="rId29" Type="http://schemas.openxmlformats.org/officeDocument/2006/relationships/slideLayout" Target="../slideLayouts/slideLayout186.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259.xml"/><Relationship Id="rId21" Type="http://schemas.openxmlformats.org/officeDocument/2006/relationships/slideLayout" Target="../slideLayouts/slideLayout254.xml"/><Relationship Id="rId42" Type="http://schemas.openxmlformats.org/officeDocument/2006/relationships/slideLayout" Target="../slideLayouts/slideLayout275.xml"/><Relationship Id="rId47" Type="http://schemas.openxmlformats.org/officeDocument/2006/relationships/slideLayout" Target="../slideLayouts/slideLayout280.xml"/><Relationship Id="rId63" Type="http://schemas.openxmlformats.org/officeDocument/2006/relationships/slideLayout" Target="../slideLayouts/slideLayout296.xml"/><Relationship Id="rId68" Type="http://schemas.openxmlformats.org/officeDocument/2006/relationships/slideLayout" Target="../slideLayouts/slideLayout301.xml"/><Relationship Id="rId2" Type="http://schemas.openxmlformats.org/officeDocument/2006/relationships/slideLayout" Target="../slideLayouts/slideLayout235.xml"/><Relationship Id="rId16" Type="http://schemas.openxmlformats.org/officeDocument/2006/relationships/slideLayout" Target="../slideLayouts/slideLayout249.xml"/><Relationship Id="rId29" Type="http://schemas.openxmlformats.org/officeDocument/2006/relationships/slideLayout" Target="../slideLayouts/slideLayout262.xml"/><Relationship Id="rId11" Type="http://schemas.openxmlformats.org/officeDocument/2006/relationships/slideLayout" Target="../slideLayouts/slideLayout244.xml"/><Relationship Id="rId24" Type="http://schemas.openxmlformats.org/officeDocument/2006/relationships/slideLayout" Target="../slideLayouts/slideLayout257.xml"/><Relationship Id="rId32" Type="http://schemas.openxmlformats.org/officeDocument/2006/relationships/slideLayout" Target="../slideLayouts/slideLayout265.xml"/><Relationship Id="rId37" Type="http://schemas.openxmlformats.org/officeDocument/2006/relationships/slideLayout" Target="../slideLayouts/slideLayout270.xml"/><Relationship Id="rId40" Type="http://schemas.openxmlformats.org/officeDocument/2006/relationships/slideLayout" Target="../slideLayouts/slideLayout273.xml"/><Relationship Id="rId45" Type="http://schemas.openxmlformats.org/officeDocument/2006/relationships/slideLayout" Target="../slideLayouts/slideLayout278.xml"/><Relationship Id="rId53" Type="http://schemas.openxmlformats.org/officeDocument/2006/relationships/slideLayout" Target="../slideLayouts/slideLayout286.xml"/><Relationship Id="rId58" Type="http://schemas.openxmlformats.org/officeDocument/2006/relationships/slideLayout" Target="../slideLayouts/slideLayout291.xml"/><Relationship Id="rId66" Type="http://schemas.openxmlformats.org/officeDocument/2006/relationships/slideLayout" Target="../slideLayouts/slideLayout299.xml"/><Relationship Id="rId74" Type="http://schemas.openxmlformats.org/officeDocument/2006/relationships/theme" Target="../theme/theme4.xml"/><Relationship Id="rId5" Type="http://schemas.openxmlformats.org/officeDocument/2006/relationships/slideLayout" Target="../slideLayouts/slideLayout238.xml"/><Relationship Id="rId61" Type="http://schemas.openxmlformats.org/officeDocument/2006/relationships/slideLayout" Target="../slideLayouts/slideLayout294.xml"/><Relationship Id="rId19" Type="http://schemas.openxmlformats.org/officeDocument/2006/relationships/slideLayout" Target="../slideLayouts/slideLayout252.xml"/><Relationship Id="rId14" Type="http://schemas.openxmlformats.org/officeDocument/2006/relationships/slideLayout" Target="../slideLayouts/slideLayout247.xml"/><Relationship Id="rId22" Type="http://schemas.openxmlformats.org/officeDocument/2006/relationships/slideLayout" Target="../slideLayouts/slideLayout255.xml"/><Relationship Id="rId27" Type="http://schemas.openxmlformats.org/officeDocument/2006/relationships/slideLayout" Target="../slideLayouts/slideLayout260.xml"/><Relationship Id="rId30" Type="http://schemas.openxmlformats.org/officeDocument/2006/relationships/slideLayout" Target="../slideLayouts/slideLayout263.xml"/><Relationship Id="rId35" Type="http://schemas.openxmlformats.org/officeDocument/2006/relationships/slideLayout" Target="../slideLayouts/slideLayout268.xml"/><Relationship Id="rId43" Type="http://schemas.openxmlformats.org/officeDocument/2006/relationships/slideLayout" Target="../slideLayouts/slideLayout276.xml"/><Relationship Id="rId48" Type="http://schemas.openxmlformats.org/officeDocument/2006/relationships/slideLayout" Target="../slideLayouts/slideLayout281.xml"/><Relationship Id="rId56" Type="http://schemas.openxmlformats.org/officeDocument/2006/relationships/slideLayout" Target="../slideLayouts/slideLayout289.xml"/><Relationship Id="rId64" Type="http://schemas.openxmlformats.org/officeDocument/2006/relationships/slideLayout" Target="../slideLayouts/slideLayout297.xml"/><Relationship Id="rId69" Type="http://schemas.openxmlformats.org/officeDocument/2006/relationships/slideLayout" Target="../slideLayouts/slideLayout302.xml"/><Relationship Id="rId8" Type="http://schemas.openxmlformats.org/officeDocument/2006/relationships/slideLayout" Target="../slideLayouts/slideLayout241.xml"/><Relationship Id="rId51" Type="http://schemas.openxmlformats.org/officeDocument/2006/relationships/slideLayout" Target="../slideLayouts/slideLayout284.xml"/><Relationship Id="rId72" Type="http://schemas.openxmlformats.org/officeDocument/2006/relationships/slideLayout" Target="../slideLayouts/slideLayout305.xml"/><Relationship Id="rId3" Type="http://schemas.openxmlformats.org/officeDocument/2006/relationships/slideLayout" Target="../slideLayouts/slideLayout236.xml"/><Relationship Id="rId12" Type="http://schemas.openxmlformats.org/officeDocument/2006/relationships/slideLayout" Target="../slideLayouts/slideLayout245.xml"/><Relationship Id="rId17" Type="http://schemas.openxmlformats.org/officeDocument/2006/relationships/slideLayout" Target="../slideLayouts/slideLayout250.xml"/><Relationship Id="rId25" Type="http://schemas.openxmlformats.org/officeDocument/2006/relationships/slideLayout" Target="../slideLayouts/slideLayout258.xml"/><Relationship Id="rId33" Type="http://schemas.openxmlformats.org/officeDocument/2006/relationships/slideLayout" Target="../slideLayouts/slideLayout266.xml"/><Relationship Id="rId38" Type="http://schemas.openxmlformats.org/officeDocument/2006/relationships/slideLayout" Target="../slideLayouts/slideLayout271.xml"/><Relationship Id="rId46" Type="http://schemas.openxmlformats.org/officeDocument/2006/relationships/slideLayout" Target="../slideLayouts/slideLayout279.xml"/><Relationship Id="rId59" Type="http://schemas.openxmlformats.org/officeDocument/2006/relationships/slideLayout" Target="../slideLayouts/slideLayout292.xml"/><Relationship Id="rId67" Type="http://schemas.openxmlformats.org/officeDocument/2006/relationships/slideLayout" Target="../slideLayouts/slideLayout300.xml"/><Relationship Id="rId20" Type="http://schemas.openxmlformats.org/officeDocument/2006/relationships/slideLayout" Target="../slideLayouts/slideLayout253.xml"/><Relationship Id="rId41" Type="http://schemas.openxmlformats.org/officeDocument/2006/relationships/slideLayout" Target="../slideLayouts/slideLayout274.xml"/><Relationship Id="rId54" Type="http://schemas.openxmlformats.org/officeDocument/2006/relationships/slideLayout" Target="../slideLayouts/slideLayout287.xml"/><Relationship Id="rId62" Type="http://schemas.openxmlformats.org/officeDocument/2006/relationships/slideLayout" Target="../slideLayouts/slideLayout295.xml"/><Relationship Id="rId70" Type="http://schemas.openxmlformats.org/officeDocument/2006/relationships/slideLayout" Target="../slideLayouts/slideLayout303.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5" Type="http://schemas.openxmlformats.org/officeDocument/2006/relationships/slideLayout" Target="../slideLayouts/slideLayout248.xml"/><Relationship Id="rId23" Type="http://schemas.openxmlformats.org/officeDocument/2006/relationships/slideLayout" Target="../slideLayouts/slideLayout256.xml"/><Relationship Id="rId28" Type="http://schemas.openxmlformats.org/officeDocument/2006/relationships/slideLayout" Target="../slideLayouts/slideLayout261.xml"/><Relationship Id="rId36" Type="http://schemas.openxmlformats.org/officeDocument/2006/relationships/slideLayout" Target="../slideLayouts/slideLayout269.xml"/><Relationship Id="rId49" Type="http://schemas.openxmlformats.org/officeDocument/2006/relationships/slideLayout" Target="../slideLayouts/slideLayout282.xml"/><Relationship Id="rId57" Type="http://schemas.openxmlformats.org/officeDocument/2006/relationships/slideLayout" Target="../slideLayouts/slideLayout290.xml"/><Relationship Id="rId10" Type="http://schemas.openxmlformats.org/officeDocument/2006/relationships/slideLayout" Target="../slideLayouts/slideLayout243.xml"/><Relationship Id="rId31" Type="http://schemas.openxmlformats.org/officeDocument/2006/relationships/slideLayout" Target="../slideLayouts/slideLayout264.xml"/><Relationship Id="rId44" Type="http://schemas.openxmlformats.org/officeDocument/2006/relationships/slideLayout" Target="../slideLayouts/slideLayout277.xml"/><Relationship Id="rId52" Type="http://schemas.openxmlformats.org/officeDocument/2006/relationships/slideLayout" Target="../slideLayouts/slideLayout285.xml"/><Relationship Id="rId60" Type="http://schemas.openxmlformats.org/officeDocument/2006/relationships/slideLayout" Target="../slideLayouts/slideLayout293.xml"/><Relationship Id="rId65" Type="http://schemas.openxmlformats.org/officeDocument/2006/relationships/slideLayout" Target="../slideLayouts/slideLayout298.xml"/><Relationship Id="rId73" Type="http://schemas.openxmlformats.org/officeDocument/2006/relationships/slideLayout" Target="../slideLayouts/slideLayout306.xml"/><Relationship Id="rId4" Type="http://schemas.openxmlformats.org/officeDocument/2006/relationships/slideLayout" Target="../slideLayouts/slideLayout237.xml"/><Relationship Id="rId9" Type="http://schemas.openxmlformats.org/officeDocument/2006/relationships/slideLayout" Target="../slideLayouts/slideLayout242.xml"/><Relationship Id="rId13" Type="http://schemas.openxmlformats.org/officeDocument/2006/relationships/slideLayout" Target="../slideLayouts/slideLayout246.xml"/><Relationship Id="rId18" Type="http://schemas.openxmlformats.org/officeDocument/2006/relationships/slideLayout" Target="../slideLayouts/slideLayout251.xml"/><Relationship Id="rId39" Type="http://schemas.openxmlformats.org/officeDocument/2006/relationships/slideLayout" Target="../slideLayouts/slideLayout272.xml"/><Relationship Id="rId34" Type="http://schemas.openxmlformats.org/officeDocument/2006/relationships/slideLayout" Target="../slideLayouts/slideLayout267.xml"/><Relationship Id="rId50" Type="http://schemas.openxmlformats.org/officeDocument/2006/relationships/slideLayout" Target="../slideLayouts/slideLayout283.xml"/><Relationship Id="rId55" Type="http://schemas.openxmlformats.org/officeDocument/2006/relationships/slideLayout" Target="../slideLayouts/slideLayout288.xml"/><Relationship Id="rId7" Type="http://schemas.openxmlformats.org/officeDocument/2006/relationships/slideLayout" Target="../slideLayouts/slideLayout240.xml"/><Relationship Id="rId71" Type="http://schemas.openxmlformats.org/officeDocument/2006/relationships/slideLayout" Target="../slideLayouts/slideLayout30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7970C7-BC8A-4EC2-AF99-051B9DE3201B}"/>
              </a:ext>
            </a:extLst>
          </p:cNvPr>
          <p:cNvSpPr>
            <a:spLocks noGrp="1"/>
          </p:cNvSpPr>
          <p:nvPr>
            <p:ph type="title"/>
          </p:nvPr>
        </p:nvSpPr>
        <p:spPr>
          <a:xfrm>
            <a:off x="515939" y="438150"/>
            <a:ext cx="11160123" cy="864150"/>
          </a:xfrm>
          <a:prstGeom prst="rect">
            <a:avLst/>
          </a:prstGeom>
        </p:spPr>
        <p:txBody>
          <a:bodyPr vert="horz" wrap="square" lIns="0" tIns="0" rIns="0" bIns="0" rtlCol="0" anchor="b">
            <a:noAutofit/>
          </a:bodyPr>
          <a:lstStyle/>
          <a:p>
            <a:r>
              <a:rPr lang="en-US"/>
              <a:t>Click to edit Master title style</a:t>
            </a:r>
            <a:br>
              <a:rPr lang="en-US"/>
            </a:br>
            <a:r>
              <a:rPr lang="en-GB"/>
              <a:t>Title can span up to 2 lines</a:t>
            </a:r>
          </a:p>
        </p:txBody>
      </p:sp>
      <p:sp>
        <p:nvSpPr>
          <p:cNvPr id="3" name="Text Placeholder 2">
            <a:extLst>
              <a:ext uri="{FF2B5EF4-FFF2-40B4-BE49-F238E27FC236}">
                <a16:creationId xmlns:a16="http://schemas.microsoft.com/office/drawing/2014/main" id="{985CD06D-C2F3-47BD-A2CD-BCE253864E2D}"/>
              </a:ext>
            </a:extLst>
          </p:cNvPr>
          <p:cNvSpPr>
            <a:spLocks noGrp="1"/>
          </p:cNvSpPr>
          <p:nvPr>
            <p:ph type="body" idx="1"/>
          </p:nvPr>
        </p:nvSpPr>
        <p:spPr>
          <a:xfrm>
            <a:off x="515939" y="2168524"/>
            <a:ext cx="11160124" cy="4176713"/>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A7AD2A4C-0086-41DB-B4C8-BD0E151D17C4}"/>
              </a:ext>
            </a:extLst>
          </p:cNvPr>
          <p:cNvSpPr>
            <a:spLocks noGrp="1"/>
          </p:cNvSpPr>
          <p:nvPr>
            <p:ph type="ftr" sz="quarter" idx="3"/>
          </p:nvPr>
        </p:nvSpPr>
        <p:spPr>
          <a:xfrm>
            <a:off x="512193" y="6519124"/>
            <a:ext cx="5421881" cy="92333"/>
          </a:xfrm>
          <a:prstGeom prst="rect">
            <a:avLst/>
          </a:prstGeom>
        </p:spPr>
        <p:txBody>
          <a:bodyPr vert="horz" wrap="square" lIns="0" tIns="0" rIns="0" bIns="0" rtlCol="0" anchor="ctr">
            <a:spAutoFit/>
          </a:bodyPr>
          <a:lstStyle>
            <a:lvl1pPr algn="l">
              <a:defRPr sz="600">
                <a:solidFill>
                  <a:schemeClr val="tx1"/>
                </a:solidFill>
                <a:latin typeface="Atlas Grotesk Light" pitchFamily="50" charset="0"/>
              </a:defRPr>
            </a:lvl1pPr>
          </a:lstStyle>
          <a:p>
            <a:r>
              <a:rPr lang="en-GB" dirty="0"/>
              <a:t>Copyright© 2018 Sinch. All rights reserved. NDA Confidential.</a:t>
            </a:r>
          </a:p>
        </p:txBody>
      </p:sp>
      <p:sp>
        <p:nvSpPr>
          <p:cNvPr id="7" name="Slide Number Placeholder 6">
            <a:extLst>
              <a:ext uri="{FF2B5EF4-FFF2-40B4-BE49-F238E27FC236}">
                <a16:creationId xmlns:a16="http://schemas.microsoft.com/office/drawing/2014/main" id="{0DB6F9AE-0385-407A-9E12-CA20D610EB88}"/>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a:solidFill>
                  <a:schemeClr val="tx1"/>
                </a:solidFill>
                <a:latin typeface="+mj-lt"/>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637339137"/>
      </p:ext>
    </p:extLst>
  </p:cSld>
  <p:clrMap bg1="lt1" tx1="dk1" bg2="lt2" tx2="dk2" accent1="accent1" accent2="accent2" accent3="accent3" accent4="accent4" accent5="accent5" accent6="accent6" hlink="hlink" folHlink="folHlink"/>
  <p:sldLayoutIdLst>
    <p:sldLayoutId id="2147483678" r:id="rId1"/>
    <p:sldLayoutId id="2147483694" r:id="rId2"/>
    <p:sldLayoutId id="2147483662" r:id="rId3"/>
    <p:sldLayoutId id="2147483663" r:id="rId4"/>
    <p:sldLayoutId id="2147483660" r:id="rId5"/>
    <p:sldLayoutId id="2147483661" r:id="rId6"/>
    <p:sldLayoutId id="2147483751" r:id="rId7"/>
    <p:sldLayoutId id="2147483669" r:id="rId8"/>
    <p:sldLayoutId id="2147483670" r:id="rId9"/>
    <p:sldLayoutId id="2147483750" r:id="rId10"/>
    <p:sldLayoutId id="2147483671" r:id="rId11"/>
    <p:sldLayoutId id="2147483672" r:id="rId12"/>
    <p:sldLayoutId id="2147483683" r:id="rId13"/>
    <p:sldLayoutId id="2147483684" r:id="rId14"/>
    <p:sldLayoutId id="2147483829" r:id="rId15"/>
    <p:sldLayoutId id="2147483650" r:id="rId16"/>
    <p:sldLayoutId id="2147483686" r:id="rId17"/>
    <p:sldLayoutId id="2147483687" r:id="rId18"/>
    <p:sldLayoutId id="2147483688" r:id="rId19"/>
    <p:sldLayoutId id="2147483689" r:id="rId20"/>
    <p:sldLayoutId id="2147483692" r:id="rId21"/>
    <p:sldLayoutId id="2147483748" r:id="rId22"/>
    <p:sldLayoutId id="2147483825" r:id="rId23"/>
    <p:sldLayoutId id="2147483651" r:id="rId24"/>
    <p:sldLayoutId id="2147483679" r:id="rId25"/>
    <p:sldLayoutId id="2147483680" r:id="rId26"/>
    <p:sldLayoutId id="2147483681" r:id="rId27"/>
    <p:sldLayoutId id="2147483682" r:id="rId28"/>
    <p:sldLayoutId id="2147483685" r:id="rId29"/>
    <p:sldLayoutId id="2147483691" r:id="rId30"/>
    <p:sldLayoutId id="2147483652" r:id="rId31"/>
    <p:sldLayoutId id="2147483653" r:id="rId32"/>
    <p:sldLayoutId id="2147483654" r:id="rId33"/>
    <p:sldLayoutId id="2147483655" r:id="rId34"/>
    <p:sldLayoutId id="2147483656" r:id="rId35"/>
    <p:sldLayoutId id="2147483657" r:id="rId36"/>
    <p:sldLayoutId id="2147483658" r:id="rId37"/>
    <p:sldLayoutId id="2147483713" r:id="rId38"/>
    <p:sldLayoutId id="2147483826" r:id="rId39"/>
    <p:sldLayoutId id="2147483827" r:id="rId40"/>
    <p:sldLayoutId id="2147483828" r:id="rId41"/>
    <p:sldLayoutId id="2147483709" r:id="rId42"/>
    <p:sldLayoutId id="2147483710" r:id="rId43"/>
    <p:sldLayoutId id="2147483711" r:id="rId44"/>
    <p:sldLayoutId id="2147483712" r:id="rId45"/>
    <p:sldLayoutId id="2147483718" r:id="rId46"/>
    <p:sldLayoutId id="2147483749" r:id="rId47"/>
    <p:sldLayoutId id="2147483719" r:id="rId48"/>
    <p:sldLayoutId id="2147483720" r:id="rId49"/>
    <p:sldLayoutId id="2147483721" r:id="rId50"/>
    <p:sldLayoutId id="2147483714" r:id="rId51"/>
    <p:sldLayoutId id="2147483715" r:id="rId52"/>
    <p:sldLayoutId id="2147483716" r:id="rId53"/>
    <p:sldLayoutId id="2147483717" r:id="rId54"/>
    <p:sldLayoutId id="2147483664" r:id="rId55"/>
    <p:sldLayoutId id="2147483665" r:id="rId56"/>
    <p:sldLayoutId id="2147483666" r:id="rId57"/>
    <p:sldLayoutId id="2147483667" r:id="rId58"/>
    <p:sldLayoutId id="2147483668" r:id="rId59"/>
    <p:sldLayoutId id="2147483673" r:id="rId60"/>
    <p:sldLayoutId id="2147483674" r:id="rId61"/>
    <p:sldLayoutId id="2147483675" r:id="rId62"/>
    <p:sldLayoutId id="2147483676" r:id="rId63"/>
    <p:sldLayoutId id="2147483677" r:id="rId64"/>
    <p:sldLayoutId id="2147483695" r:id="rId65"/>
    <p:sldLayoutId id="2147483696" r:id="rId66"/>
    <p:sldLayoutId id="2147483697" r:id="rId67"/>
    <p:sldLayoutId id="2147483698" r:id="rId68"/>
    <p:sldLayoutId id="2147483699" r:id="rId69"/>
    <p:sldLayoutId id="2147483701" r:id="rId70"/>
    <p:sldLayoutId id="2147483702" r:id="rId71"/>
    <p:sldLayoutId id="2147483703" r:id="rId72"/>
    <p:sldLayoutId id="2147483704" r:id="rId73"/>
    <p:sldLayoutId id="2147483705" r:id="rId74"/>
    <p:sldLayoutId id="2147483706" r:id="rId75"/>
    <p:sldLayoutId id="2147483707" r:id="rId76"/>
    <p:sldLayoutId id="2147483908" r:id="rId77"/>
    <p:sldLayoutId id="2147483909" r:id="rId78"/>
    <p:sldLayoutId id="2147483911" r:id="rId79"/>
    <p:sldLayoutId id="2147484067" r:id="rId80"/>
  </p:sldLayoutIdLst>
  <p:hf hdr="0" dt="0"/>
  <p:txStyles>
    <p:titleStyle>
      <a:lvl1pPr algn="l" defTabSz="914400" rtl="0" eaLnBrk="1" latinLnBrk="0" hangingPunct="1">
        <a:lnSpc>
          <a:spcPct val="80000"/>
        </a:lnSpc>
        <a:spcBef>
          <a:spcPct val="0"/>
        </a:spcBef>
        <a:buNone/>
        <a:defRPr sz="3200" b="0" kern="1200">
          <a:solidFill>
            <a:schemeClr val="tx1"/>
          </a:solidFill>
          <a:latin typeface="Atlas Grotesk Bold" pitchFamily="50"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1"/>
          </a:solidFill>
          <a:latin typeface="Atlas Grotesk Bold" pitchFamily="50" charset="0"/>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452438"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679450" indent="-228600" algn="l" defTabSz="914400" rtl="0" eaLnBrk="1" latinLnBrk="0" hangingPunct="1">
        <a:lnSpc>
          <a:spcPct val="90000"/>
        </a:lnSpc>
        <a:spcBef>
          <a:spcPts val="500"/>
        </a:spcBef>
        <a:buClr>
          <a:schemeClr val="tx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A4A3A4"/>
          </p15:clr>
        </p15:guide>
        <p15:guide id="2" orient="horz" pos="2160" userDrawn="1">
          <p15:clr>
            <a:srgbClr val="A4A3A4"/>
          </p15:clr>
        </p15:guide>
        <p15:guide id="3" orient="horz" pos="1366" userDrawn="1">
          <p15:clr>
            <a:srgbClr val="A4A3A4"/>
          </p15:clr>
        </p15:guide>
        <p15:guide id="4" orient="horz" pos="777" userDrawn="1">
          <p15:clr>
            <a:srgbClr val="A4A3A4"/>
          </p15:clr>
        </p15:guide>
        <p15:guide id="5" orient="horz" pos="323" userDrawn="1">
          <p15:clr>
            <a:srgbClr val="A4A3A4"/>
          </p15:clr>
        </p15:guide>
        <p15:guide id="6" orient="horz" pos="3997" userDrawn="1">
          <p15:clr>
            <a:srgbClr val="A4A3A4"/>
          </p15:clr>
        </p15:guide>
        <p15:guide id="7" pos="3738" userDrawn="1">
          <p15:clr>
            <a:srgbClr val="A4A3A4"/>
          </p15:clr>
        </p15:guide>
        <p15:guide id="8" pos="3942" userDrawn="1">
          <p15:clr>
            <a:srgbClr val="A4A3A4"/>
          </p15:clr>
        </p15:guide>
        <p15:guide id="9" pos="4611" userDrawn="1">
          <p15:clr>
            <a:srgbClr val="A4A3A4"/>
          </p15:clr>
        </p15:guide>
        <p15:guide id="10" pos="6131" userDrawn="1">
          <p15:clr>
            <a:srgbClr val="A4A3A4"/>
          </p15:clr>
        </p15:guide>
        <p15:guide id="11" pos="7355" userDrawn="1">
          <p15:clr>
            <a:srgbClr val="A4A3A4"/>
          </p15:clr>
        </p15:guide>
        <p15:guide id="12" pos="325" userDrawn="1">
          <p15:clr>
            <a:srgbClr val="A4A3A4"/>
          </p15:clr>
        </p15:guide>
        <p15:guide id="13" pos="1549" userDrawn="1">
          <p15:clr>
            <a:srgbClr val="A4A3A4"/>
          </p15:clr>
        </p15:guide>
        <p15:guide id="14" pos="3069"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7970C7-BC8A-4EC2-AF99-051B9DE3201B}"/>
              </a:ext>
            </a:extLst>
          </p:cNvPr>
          <p:cNvSpPr>
            <a:spLocks noGrp="1"/>
          </p:cNvSpPr>
          <p:nvPr>
            <p:ph type="title"/>
          </p:nvPr>
        </p:nvSpPr>
        <p:spPr>
          <a:xfrm>
            <a:off x="515939" y="438150"/>
            <a:ext cx="11160123" cy="864150"/>
          </a:xfrm>
          <a:prstGeom prst="rect">
            <a:avLst/>
          </a:prstGeom>
        </p:spPr>
        <p:txBody>
          <a:bodyPr vert="horz" wrap="square" lIns="0" tIns="0" rIns="0" bIns="0" rtlCol="0" anchor="b">
            <a:noAutofit/>
          </a:bodyPr>
          <a:lstStyle/>
          <a:p>
            <a:r>
              <a:rPr lang="en-US"/>
              <a:t>Click to edit Master title style</a:t>
            </a:r>
            <a:br>
              <a:rPr lang="en-US"/>
            </a:br>
            <a:r>
              <a:rPr lang="en-GB"/>
              <a:t>Title can span up to 2 lines</a:t>
            </a:r>
          </a:p>
        </p:txBody>
      </p:sp>
      <p:sp>
        <p:nvSpPr>
          <p:cNvPr id="3" name="Text Placeholder 2">
            <a:extLst>
              <a:ext uri="{FF2B5EF4-FFF2-40B4-BE49-F238E27FC236}">
                <a16:creationId xmlns:a16="http://schemas.microsoft.com/office/drawing/2014/main" id="{985CD06D-C2F3-47BD-A2CD-BCE253864E2D}"/>
              </a:ext>
            </a:extLst>
          </p:cNvPr>
          <p:cNvSpPr>
            <a:spLocks noGrp="1"/>
          </p:cNvSpPr>
          <p:nvPr>
            <p:ph type="body" idx="1"/>
          </p:nvPr>
        </p:nvSpPr>
        <p:spPr>
          <a:xfrm>
            <a:off x="515939" y="2168524"/>
            <a:ext cx="11160124" cy="4176713"/>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A7AD2A4C-0086-41DB-B4C8-BD0E151D17C4}"/>
              </a:ext>
            </a:extLst>
          </p:cNvPr>
          <p:cNvSpPr>
            <a:spLocks noGrp="1"/>
          </p:cNvSpPr>
          <p:nvPr>
            <p:ph type="ftr" sz="quarter" idx="3"/>
          </p:nvPr>
        </p:nvSpPr>
        <p:spPr>
          <a:xfrm>
            <a:off x="512193" y="6519124"/>
            <a:ext cx="5421881" cy="92333"/>
          </a:xfrm>
          <a:prstGeom prst="rect">
            <a:avLst/>
          </a:prstGeom>
        </p:spPr>
        <p:txBody>
          <a:bodyPr vert="horz" wrap="square" lIns="0" tIns="0" rIns="0" bIns="0" rtlCol="0" anchor="ctr">
            <a:spAutoFit/>
          </a:bodyPr>
          <a:lstStyle>
            <a:lvl1pPr algn="l">
              <a:defRPr sz="600">
                <a:solidFill>
                  <a:schemeClr val="tx1"/>
                </a:solidFill>
                <a:latin typeface="Atlas Grotesk Light" pitchFamily="50" charset="0"/>
              </a:defRPr>
            </a:lvl1pPr>
          </a:lstStyle>
          <a:p>
            <a:r>
              <a:rPr lang="en-GB"/>
              <a:t>Copyright© 2018 Sinch. All rights reserved. NDA Confidential.</a:t>
            </a:r>
          </a:p>
        </p:txBody>
      </p:sp>
      <p:sp>
        <p:nvSpPr>
          <p:cNvPr id="7" name="Slide Number Placeholder 6">
            <a:extLst>
              <a:ext uri="{FF2B5EF4-FFF2-40B4-BE49-F238E27FC236}">
                <a16:creationId xmlns:a16="http://schemas.microsoft.com/office/drawing/2014/main" id="{0DB6F9AE-0385-407A-9E12-CA20D610EB88}"/>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a:solidFill>
                  <a:schemeClr val="tx1"/>
                </a:solidFill>
                <a:latin typeface="+mj-lt"/>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2256026061"/>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 id="2147483847" r:id="rId17"/>
    <p:sldLayoutId id="2147483848" r:id="rId18"/>
    <p:sldLayoutId id="2147483849" r:id="rId19"/>
    <p:sldLayoutId id="2147483850" r:id="rId20"/>
    <p:sldLayoutId id="2147483851" r:id="rId21"/>
    <p:sldLayoutId id="2147483853" r:id="rId22"/>
    <p:sldLayoutId id="2147483854" r:id="rId23"/>
    <p:sldLayoutId id="2147483855" r:id="rId24"/>
    <p:sldLayoutId id="2147483856" r:id="rId25"/>
    <p:sldLayoutId id="2147483857" r:id="rId26"/>
    <p:sldLayoutId id="2147483858" r:id="rId27"/>
    <p:sldLayoutId id="2147483859" r:id="rId28"/>
    <p:sldLayoutId id="2147483860" r:id="rId29"/>
    <p:sldLayoutId id="2147483861" r:id="rId30"/>
    <p:sldLayoutId id="2147483862" r:id="rId31"/>
    <p:sldLayoutId id="2147483863" r:id="rId32"/>
    <p:sldLayoutId id="2147483864" r:id="rId33"/>
    <p:sldLayoutId id="2147483865" r:id="rId34"/>
    <p:sldLayoutId id="2147483866" r:id="rId35"/>
    <p:sldLayoutId id="2147483867" r:id="rId36"/>
    <p:sldLayoutId id="2147483868" r:id="rId37"/>
    <p:sldLayoutId id="2147483869" r:id="rId38"/>
    <p:sldLayoutId id="2147483870" r:id="rId39"/>
    <p:sldLayoutId id="2147483871" r:id="rId40"/>
    <p:sldLayoutId id="2147483872" r:id="rId41"/>
    <p:sldLayoutId id="2147483873" r:id="rId42"/>
    <p:sldLayoutId id="2147483874" r:id="rId43"/>
    <p:sldLayoutId id="2147483875" r:id="rId44"/>
    <p:sldLayoutId id="2147483876" r:id="rId45"/>
    <p:sldLayoutId id="2147483877" r:id="rId46"/>
    <p:sldLayoutId id="2147483878" r:id="rId47"/>
    <p:sldLayoutId id="2147483879" r:id="rId48"/>
    <p:sldLayoutId id="2147483880" r:id="rId49"/>
    <p:sldLayoutId id="2147483881" r:id="rId50"/>
    <p:sldLayoutId id="2147483882" r:id="rId51"/>
    <p:sldLayoutId id="2147483883" r:id="rId52"/>
    <p:sldLayoutId id="2147483884" r:id="rId53"/>
    <p:sldLayoutId id="2147483885" r:id="rId54"/>
    <p:sldLayoutId id="2147483886" r:id="rId55"/>
    <p:sldLayoutId id="2147483887" r:id="rId56"/>
    <p:sldLayoutId id="2147483888" r:id="rId57"/>
    <p:sldLayoutId id="2147483889" r:id="rId58"/>
    <p:sldLayoutId id="2147483890" r:id="rId59"/>
    <p:sldLayoutId id="2147483891" r:id="rId60"/>
    <p:sldLayoutId id="2147483892" r:id="rId61"/>
    <p:sldLayoutId id="2147483893" r:id="rId62"/>
    <p:sldLayoutId id="2147483894" r:id="rId63"/>
    <p:sldLayoutId id="2147483895" r:id="rId64"/>
    <p:sldLayoutId id="2147483896" r:id="rId65"/>
    <p:sldLayoutId id="2147483897" r:id="rId66"/>
    <p:sldLayoutId id="2147483898" r:id="rId67"/>
    <p:sldLayoutId id="2147483899" r:id="rId68"/>
    <p:sldLayoutId id="2147483900" r:id="rId69"/>
    <p:sldLayoutId id="2147483901" r:id="rId70"/>
    <p:sldLayoutId id="2147483902" r:id="rId71"/>
    <p:sldLayoutId id="2147483903" r:id="rId72"/>
    <p:sldLayoutId id="2147483904" r:id="rId73"/>
    <p:sldLayoutId id="2147483905" r:id="rId74"/>
    <p:sldLayoutId id="2147483906" r:id="rId75"/>
    <p:sldLayoutId id="2147483907" r:id="rId76"/>
    <p:sldLayoutId id="2147484070" r:id="rId77"/>
  </p:sldLayoutIdLst>
  <p:hf hdr="0" dt="0"/>
  <p:txStyles>
    <p:titleStyle>
      <a:lvl1pPr algn="l" defTabSz="914400" rtl="0" eaLnBrk="1" latinLnBrk="0" hangingPunct="1">
        <a:lnSpc>
          <a:spcPct val="80000"/>
        </a:lnSpc>
        <a:spcBef>
          <a:spcPct val="0"/>
        </a:spcBef>
        <a:buNone/>
        <a:defRPr sz="3200" b="0" kern="1200">
          <a:solidFill>
            <a:schemeClr val="tx1"/>
          </a:solidFill>
          <a:latin typeface="Atlas Grotesk Bold" pitchFamily="50"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1"/>
          </a:solidFill>
          <a:latin typeface="Atlas Grotesk Bold" pitchFamily="50" charset="0"/>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452438"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679450" indent="-228600" algn="l" defTabSz="914400" rtl="0" eaLnBrk="1" latinLnBrk="0" hangingPunct="1">
        <a:lnSpc>
          <a:spcPct val="90000"/>
        </a:lnSpc>
        <a:spcBef>
          <a:spcPts val="500"/>
        </a:spcBef>
        <a:buClr>
          <a:schemeClr val="tx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A4A3A4"/>
          </p15:clr>
        </p15:guide>
        <p15:guide id="2" orient="horz" pos="2160">
          <p15:clr>
            <a:srgbClr val="A4A3A4"/>
          </p15:clr>
        </p15:guide>
        <p15:guide id="3" orient="horz" pos="1366">
          <p15:clr>
            <a:srgbClr val="A4A3A4"/>
          </p15:clr>
        </p15:guide>
        <p15:guide id="4" orient="horz" pos="777">
          <p15:clr>
            <a:srgbClr val="A4A3A4"/>
          </p15:clr>
        </p15:guide>
        <p15:guide id="5" orient="horz" pos="323">
          <p15:clr>
            <a:srgbClr val="A4A3A4"/>
          </p15:clr>
        </p15:guide>
        <p15:guide id="6" orient="horz" pos="3997">
          <p15:clr>
            <a:srgbClr val="A4A3A4"/>
          </p15:clr>
        </p15:guide>
        <p15:guide id="7" pos="3738">
          <p15:clr>
            <a:srgbClr val="A4A3A4"/>
          </p15:clr>
        </p15:guide>
        <p15:guide id="8" pos="3942">
          <p15:clr>
            <a:srgbClr val="A4A3A4"/>
          </p15:clr>
        </p15:guide>
        <p15:guide id="9" pos="4611">
          <p15:clr>
            <a:srgbClr val="A4A3A4"/>
          </p15:clr>
        </p15:guide>
        <p15:guide id="10" pos="6131">
          <p15:clr>
            <a:srgbClr val="A4A3A4"/>
          </p15:clr>
        </p15:guide>
        <p15:guide id="11" pos="7355">
          <p15:clr>
            <a:srgbClr val="A4A3A4"/>
          </p15:clr>
        </p15:guide>
        <p15:guide id="12" pos="325">
          <p15:clr>
            <a:srgbClr val="A4A3A4"/>
          </p15:clr>
        </p15:guide>
        <p15:guide id="13" pos="1549">
          <p15:clr>
            <a:srgbClr val="A4A3A4"/>
          </p15:clr>
        </p15:guide>
        <p15:guide id="14" pos="3069">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7970C7-BC8A-4EC2-AF99-051B9DE3201B}"/>
              </a:ext>
            </a:extLst>
          </p:cNvPr>
          <p:cNvSpPr>
            <a:spLocks noGrp="1"/>
          </p:cNvSpPr>
          <p:nvPr>
            <p:ph type="title"/>
          </p:nvPr>
        </p:nvSpPr>
        <p:spPr>
          <a:xfrm>
            <a:off x="515939" y="438150"/>
            <a:ext cx="11160123" cy="864150"/>
          </a:xfrm>
          <a:prstGeom prst="rect">
            <a:avLst/>
          </a:prstGeom>
        </p:spPr>
        <p:txBody>
          <a:bodyPr vert="horz" wrap="square" lIns="0" tIns="0" rIns="0" bIns="0" rtlCol="0" anchor="b">
            <a:noAutofit/>
          </a:bodyPr>
          <a:lstStyle/>
          <a:p>
            <a:r>
              <a:rPr lang="en-US"/>
              <a:t>Click to edit Master title style</a:t>
            </a:r>
            <a:br>
              <a:rPr lang="en-US"/>
            </a:br>
            <a:r>
              <a:rPr lang="en-GB"/>
              <a:t>Title can span up to 2 lines</a:t>
            </a:r>
          </a:p>
        </p:txBody>
      </p:sp>
      <p:sp>
        <p:nvSpPr>
          <p:cNvPr id="3" name="Text Placeholder 2">
            <a:extLst>
              <a:ext uri="{FF2B5EF4-FFF2-40B4-BE49-F238E27FC236}">
                <a16:creationId xmlns:a16="http://schemas.microsoft.com/office/drawing/2014/main" id="{985CD06D-C2F3-47BD-A2CD-BCE253864E2D}"/>
              </a:ext>
            </a:extLst>
          </p:cNvPr>
          <p:cNvSpPr>
            <a:spLocks noGrp="1"/>
          </p:cNvSpPr>
          <p:nvPr>
            <p:ph type="body" idx="1"/>
          </p:nvPr>
        </p:nvSpPr>
        <p:spPr>
          <a:xfrm>
            <a:off x="515939" y="2168524"/>
            <a:ext cx="11160124" cy="4176713"/>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A7AD2A4C-0086-41DB-B4C8-BD0E151D17C4}"/>
              </a:ext>
            </a:extLst>
          </p:cNvPr>
          <p:cNvSpPr>
            <a:spLocks noGrp="1"/>
          </p:cNvSpPr>
          <p:nvPr>
            <p:ph type="ftr" sz="quarter" idx="3"/>
          </p:nvPr>
        </p:nvSpPr>
        <p:spPr>
          <a:xfrm>
            <a:off x="512193" y="6519124"/>
            <a:ext cx="5421881" cy="92333"/>
          </a:xfrm>
          <a:prstGeom prst="rect">
            <a:avLst/>
          </a:prstGeom>
        </p:spPr>
        <p:txBody>
          <a:bodyPr vert="horz" wrap="square" lIns="0" tIns="0" rIns="0" bIns="0" rtlCol="0" anchor="ctr">
            <a:spAutoFit/>
          </a:bodyPr>
          <a:lstStyle>
            <a:lvl1pPr algn="l">
              <a:defRPr sz="600">
                <a:solidFill>
                  <a:schemeClr val="tx1"/>
                </a:solidFill>
                <a:latin typeface="Atlas Grotesk Light" pitchFamily="50" charset="0"/>
              </a:defRPr>
            </a:lvl1pPr>
          </a:lstStyle>
          <a:p>
            <a:r>
              <a:rPr lang="en-GB" dirty="0"/>
              <a:t>Copyright© 2019 </a:t>
            </a:r>
            <a:r>
              <a:rPr lang="en-GB" dirty="0" err="1"/>
              <a:t>Sinch</a:t>
            </a:r>
            <a:r>
              <a:rPr lang="en-GB" dirty="0"/>
              <a:t>. All rights reserved. </a:t>
            </a:r>
          </a:p>
        </p:txBody>
      </p:sp>
      <p:sp>
        <p:nvSpPr>
          <p:cNvPr id="7" name="Slide Number Placeholder 6">
            <a:extLst>
              <a:ext uri="{FF2B5EF4-FFF2-40B4-BE49-F238E27FC236}">
                <a16:creationId xmlns:a16="http://schemas.microsoft.com/office/drawing/2014/main" id="{0DB6F9AE-0385-407A-9E12-CA20D610EB88}"/>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a:solidFill>
                  <a:schemeClr val="tx1"/>
                </a:solidFill>
                <a:latin typeface="+mj-lt"/>
              </a:defRPr>
            </a:lvl1pPr>
          </a:lstStyle>
          <a:p>
            <a:fld id="{7B5B176D-AD98-464F-9F48-2D39BCB07DB2}" type="slidenum">
              <a:rPr lang="en-GB" smtClean="0"/>
              <a:pPr/>
              <a:t>‹#›</a:t>
            </a:fld>
            <a:endParaRPr lang="en-GB"/>
          </a:p>
        </p:txBody>
      </p:sp>
    </p:spTree>
    <p:extLst>
      <p:ext uri="{BB962C8B-B14F-4D97-AF65-F5344CB8AC3E}">
        <p14:creationId xmlns:p14="http://schemas.microsoft.com/office/powerpoint/2010/main" val="949915145"/>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 id="2147483930" r:id="rId16"/>
    <p:sldLayoutId id="2147483931" r:id="rId17"/>
    <p:sldLayoutId id="2147483932" r:id="rId18"/>
    <p:sldLayoutId id="2147483933" r:id="rId19"/>
    <p:sldLayoutId id="2147483934" r:id="rId20"/>
    <p:sldLayoutId id="2147483935" r:id="rId21"/>
    <p:sldLayoutId id="2147483936" r:id="rId22"/>
    <p:sldLayoutId id="2147483937" r:id="rId23"/>
    <p:sldLayoutId id="2147483938" r:id="rId24"/>
    <p:sldLayoutId id="2147483939" r:id="rId25"/>
    <p:sldLayoutId id="2147483940" r:id="rId26"/>
    <p:sldLayoutId id="2147483941" r:id="rId27"/>
    <p:sldLayoutId id="2147483942" r:id="rId28"/>
    <p:sldLayoutId id="2147483943" r:id="rId29"/>
    <p:sldLayoutId id="2147483944" r:id="rId30"/>
    <p:sldLayoutId id="2147483945" r:id="rId31"/>
    <p:sldLayoutId id="2147483946" r:id="rId32"/>
    <p:sldLayoutId id="2147483947" r:id="rId33"/>
    <p:sldLayoutId id="2147483948" r:id="rId34"/>
    <p:sldLayoutId id="2147483949" r:id="rId35"/>
    <p:sldLayoutId id="2147483950" r:id="rId36"/>
    <p:sldLayoutId id="2147483951" r:id="rId37"/>
    <p:sldLayoutId id="2147483952" r:id="rId38"/>
    <p:sldLayoutId id="2147483953" r:id="rId39"/>
    <p:sldLayoutId id="2147483954" r:id="rId40"/>
    <p:sldLayoutId id="2147483955" r:id="rId41"/>
    <p:sldLayoutId id="2147483956" r:id="rId42"/>
    <p:sldLayoutId id="2147483957" r:id="rId43"/>
    <p:sldLayoutId id="2147483958" r:id="rId44"/>
    <p:sldLayoutId id="2147483959" r:id="rId45"/>
    <p:sldLayoutId id="2147483960" r:id="rId46"/>
    <p:sldLayoutId id="2147483961" r:id="rId47"/>
    <p:sldLayoutId id="2147483962" r:id="rId48"/>
    <p:sldLayoutId id="2147483963" r:id="rId49"/>
    <p:sldLayoutId id="2147483964" r:id="rId50"/>
    <p:sldLayoutId id="2147483965" r:id="rId51"/>
    <p:sldLayoutId id="2147483966" r:id="rId52"/>
    <p:sldLayoutId id="2147483967" r:id="rId53"/>
    <p:sldLayoutId id="2147483968" r:id="rId54"/>
    <p:sldLayoutId id="2147483969" r:id="rId55"/>
    <p:sldLayoutId id="2147483970" r:id="rId56"/>
    <p:sldLayoutId id="2147483971" r:id="rId57"/>
    <p:sldLayoutId id="2147483972" r:id="rId58"/>
    <p:sldLayoutId id="2147483973" r:id="rId59"/>
    <p:sldLayoutId id="2147483974" r:id="rId60"/>
    <p:sldLayoutId id="2147483975" r:id="rId61"/>
    <p:sldLayoutId id="2147483976" r:id="rId62"/>
    <p:sldLayoutId id="2147483977" r:id="rId63"/>
    <p:sldLayoutId id="2147483978" r:id="rId64"/>
    <p:sldLayoutId id="2147483979" r:id="rId65"/>
    <p:sldLayoutId id="2147483980" r:id="rId66"/>
    <p:sldLayoutId id="2147483981" r:id="rId67"/>
    <p:sldLayoutId id="2147483982" r:id="rId68"/>
    <p:sldLayoutId id="2147483983" r:id="rId69"/>
    <p:sldLayoutId id="2147483984" r:id="rId70"/>
    <p:sldLayoutId id="2147483985" r:id="rId71"/>
    <p:sldLayoutId id="2147483986" r:id="rId72"/>
    <p:sldLayoutId id="2147483987" r:id="rId73"/>
    <p:sldLayoutId id="2147483988" r:id="rId74"/>
    <p:sldLayoutId id="2147483989" r:id="rId75"/>
    <p:sldLayoutId id="2147483990" r:id="rId76"/>
  </p:sldLayoutIdLst>
  <p:hf hdr="0" dt="0"/>
  <p:txStyles>
    <p:titleStyle>
      <a:lvl1pPr algn="l" defTabSz="914400" rtl="0" eaLnBrk="1" latinLnBrk="0" hangingPunct="1">
        <a:lnSpc>
          <a:spcPct val="80000"/>
        </a:lnSpc>
        <a:spcBef>
          <a:spcPct val="0"/>
        </a:spcBef>
        <a:buNone/>
        <a:defRPr sz="3200" b="0" kern="1200">
          <a:solidFill>
            <a:schemeClr val="tx1"/>
          </a:solidFill>
          <a:latin typeface="Atlas Grotesk Bold" pitchFamily="50"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1"/>
          </a:solidFill>
          <a:latin typeface="Atlas Grotesk Bold" pitchFamily="50" charset="0"/>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452438"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679450" indent="-228600" algn="l" defTabSz="914400" rtl="0" eaLnBrk="1" latinLnBrk="0" hangingPunct="1">
        <a:lnSpc>
          <a:spcPct val="90000"/>
        </a:lnSpc>
        <a:spcBef>
          <a:spcPts val="500"/>
        </a:spcBef>
        <a:buClr>
          <a:schemeClr val="tx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A4A3A4"/>
          </p15:clr>
        </p15:guide>
        <p15:guide id="2" orient="horz" pos="2160">
          <p15:clr>
            <a:srgbClr val="A4A3A4"/>
          </p15:clr>
        </p15:guide>
        <p15:guide id="3" orient="horz" pos="1366">
          <p15:clr>
            <a:srgbClr val="A4A3A4"/>
          </p15:clr>
        </p15:guide>
        <p15:guide id="4" orient="horz" pos="777">
          <p15:clr>
            <a:srgbClr val="A4A3A4"/>
          </p15:clr>
        </p15:guide>
        <p15:guide id="5" orient="horz" pos="323">
          <p15:clr>
            <a:srgbClr val="A4A3A4"/>
          </p15:clr>
        </p15:guide>
        <p15:guide id="6" orient="horz" pos="3997">
          <p15:clr>
            <a:srgbClr val="A4A3A4"/>
          </p15:clr>
        </p15:guide>
        <p15:guide id="7" pos="3738">
          <p15:clr>
            <a:srgbClr val="A4A3A4"/>
          </p15:clr>
        </p15:guide>
        <p15:guide id="8" pos="3942">
          <p15:clr>
            <a:srgbClr val="A4A3A4"/>
          </p15:clr>
        </p15:guide>
        <p15:guide id="9" pos="4611">
          <p15:clr>
            <a:srgbClr val="A4A3A4"/>
          </p15:clr>
        </p15:guide>
        <p15:guide id="10" pos="6131">
          <p15:clr>
            <a:srgbClr val="A4A3A4"/>
          </p15:clr>
        </p15:guide>
        <p15:guide id="11" pos="7355">
          <p15:clr>
            <a:srgbClr val="A4A3A4"/>
          </p15:clr>
        </p15:guide>
        <p15:guide id="12" pos="325">
          <p15:clr>
            <a:srgbClr val="A4A3A4"/>
          </p15:clr>
        </p15:guide>
        <p15:guide id="13" pos="1549">
          <p15:clr>
            <a:srgbClr val="A4A3A4"/>
          </p15:clr>
        </p15:guide>
        <p15:guide id="14" pos="3069">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7970C7-BC8A-4EC2-AF99-051B9DE3201B}"/>
              </a:ext>
            </a:extLst>
          </p:cNvPr>
          <p:cNvSpPr>
            <a:spLocks noGrp="1"/>
          </p:cNvSpPr>
          <p:nvPr>
            <p:ph type="title"/>
          </p:nvPr>
        </p:nvSpPr>
        <p:spPr>
          <a:xfrm>
            <a:off x="515939" y="438150"/>
            <a:ext cx="11160123" cy="864150"/>
          </a:xfrm>
          <a:prstGeom prst="rect">
            <a:avLst/>
          </a:prstGeom>
        </p:spPr>
        <p:txBody>
          <a:bodyPr vert="horz" wrap="square" lIns="0" tIns="0" rIns="0" bIns="0" rtlCol="0" anchor="b">
            <a:noAutofit/>
          </a:bodyPr>
          <a:lstStyle/>
          <a:p>
            <a:r>
              <a:rPr lang="en-US" dirty="0"/>
              <a:t>Click to edit Master title style</a:t>
            </a:r>
            <a:br>
              <a:rPr lang="en-US" dirty="0"/>
            </a:br>
            <a:r>
              <a:rPr lang="en-GB" dirty="0"/>
              <a:t>Title can span up to 2 lines</a:t>
            </a:r>
          </a:p>
        </p:txBody>
      </p:sp>
      <p:sp>
        <p:nvSpPr>
          <p:cNvPr id="3" name="Text Placeholder 2">
            <a:extLst>
              <a:ext uri="{FF2B5EF4-FFF2-40B4-BE49-F238E27FC236}">
                <a16:creationId xmlns:a16="http://schemas.microsoft.com/office/drawing/2014/main" id="{985CD06D-C2F3-47BD-A2CD-BCE253864E2D}"/>
              </a:ext>
            </a:extLst>
          </p:cNvPr>
          <p:cNvSpPr>
            <a:spLocks noGrp="1"/>
          </p:cNvSpPr>
          <p:nvPr>
            <p:ph type="body" idx="1"/>
          </p:nvPr>
        </p:nvSpPr>
        <p:spPr>
          <a:xfrm>
            <a:off x="515939" y="2168524"/>
            <a:ext cx="11160124" cy="4176713"/>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A7AD2A4C-0086-41DB-B4C8-BD0E151D17C4}"/>
              </a:ext>
            </a:extLst>
          </p:cNvPr>
          <p:cNvSpPr>
            <a:spLocks noGrp="1"/>
          </p:cNvSpPr>
          <p:nvPr>
            <p:ph type="ftr" sz="quarter" idx="3"/>
          </p:nvPr>
        </p:nvSpPr>
        <p:spPr>
          <a:xfrm>
            <a:off x="512193" y="6519124"/>
            <a:ext cx="5421881" cy="92333"/>
          </a:xfrm>
          <a:prstGeom prst="rect">
            <a:avLst/>
          </a:prstGeom>
        </p:spPr>
        <p:txBody>
          <a:bodyPr vert="horz" wrap="square" lIns="0" tIns="0" rIns="0" bIns="0" rtlCol="0" anchor="ctr">
            <a:spAutoFit/>
          </a:bodyPr>
          <a:lstStyle>
            <a:lvl1pPr algn="l">
              <a:defRPr sz="600">
                <a:solidFill>
                  <a:schemeClr val="tx1"/>
                </a:solidFill>
                <a:latin typeface="+mn-lt"/>
              </a:defRPr>
            </a:lvl1pPr>
          </a:lstStyle>
          <a:p>
            <a:r>
              <a:rPr lang="en-GB"/>
              <a:t>Copyright© 2019 Sinch. All rights reserved. NDA Confidential.</a:t>
            </a:r>
            <a:endParaRPr lang="en-GB" dirty="0"/>
          </a:p>
        </p:txBody>
      </p:sp>
      <p:sp>
        <p:nvSpPr>
          <p:cNvPr id="7" name="Slide Number Placeholder 6">
            <a:extLst>
              <a:ext uri="{FF2B5EF4-FFF2-40B4-BE49-F238E27FC236}">
                <a16:creationId xmlns:a16="http://schemas.microsoft.com/office/drawing/2014/main" id="{0DB6F9AE-0385-407A-9E12-CA20D610EB88}"/>
              </a:ext>
            </a:extLst>
          </p:cNvPr>
          <p:cNvSpPr>
            <a:spLocks noGrp="1"/>
          </p:cNvSpPr>
          <p:nvPr>
            <p:ph type="sldNum" sz="quarter" idx="4"/>
          </p:nvPr>
        </p:nvSpPr>
        <p:spPr>
          <a:xfrm>
            <a:off x="11325225" y="6491092"/>
            <a:ext cx="350838" cy="138499"/>
          </a:xfrm>
          <a:prstGeom prst="rect">
            <a:avLst/>
          </a:prstGeom>
        </p:spPr>
        <p:txBody>
          <a:bodyPr vert="horz" wrap="square" lIns="0" tIns="0" rIns="0" bIns="0" rtlCol="0" anchor="ctr">
            <a:spAutoFit/>
          </a:bodyPr>
          <a:lstStyle>
            <a:lvl1pPr algn="r">
              <a:defRPr sz="900" b="1">
                <a:solidFill>
                  <a:schemeClr val="tx1"/>
                </a:solidFill>
                <a:latin typeface="+mn-lt"/>
              </a:defRPr>
            </a:lvl1pPr>
          </a:lstStyle>
          <a:p>
            <a:fld id="{7B5B176D-AD98-464F-9F48-2D39BCB07DB2}" type="slidenum">
              <a:rPr lang="en-GB" smtClean="0"/>
              <a:pPr/>
              <a:t>‹#›</a:t>
            </a:fld>
            <a:endParaRPr lang="en-GB" dirty="0"/>
          </a:p>
        </p:txBody>
      </p:sp>
    </p:spTree>
    <p:extLst>
      <p:ext uri="{BB962C8B-B14F-4D97-AF65-F5344CB8AC3E}">
        <p14:creationId xmlns:p14="http://schemas.microsoft.com/office/powerpoint/2010/main" val="1073631310"/>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 id="2147484008" r:id="rId14"/>
    <p:sldLayoutId id="2147484009" r:id="rId15"/>
    <p:sldLayoutId id="2147484010" r:id="rId16"/>
    <p:sldLayoutId id="2147484011" r:id="rId17"/>
    <p:sldLayoutId id="2147484012" r:id="rId18"/>
    <p:sldLayoutId id="2147484013" r:id="rId19"/>
    <p:sldLayoutId id="2147484014" r:id="rId20"/>
    <p:sldLayoutId id="2147484015" r:id="rId21"/>
    <p:sldLayoutId id="2147484016" r:id="rId22"/>
    <p:sldLayoutId id="2147484017" r:id="rId23"/>
    <p:sldLayoutId id="2147484018" r:id="rId24"/>
    <p:sldLayoutId id="2147484019" r:id="rId25"/>
    <p:sldLayoutId id="2147484020" r:id="rId26"/>
    <p:sldLayoutId id="2147484021" r:id="rId27"/>
    <p:sldLayoutId id="2147484022" r:id="rId28"/>
    <p:sldLayoutId id="2147484023" r:id="rId29"/>
    <p:sldLayoutId id="2147484024" r:id="rId30"/>
    <p:sldLayoutId id="2147484025" r:id="rId31"/>
    <p:sldLayoutId id="2147484026" r:id="rId32"/>
    <p:sldLayoutId id="2147484027" r:id="rId33"/>
    <p:sldLayoutId id="2147484028" r:id="rId34"/>
    <p:sldLayoutId id="2147484029" r:id="rId35"/>
    <p:sldLayoutId id="2147484030" r:id="rId36"/>
    <p:sldLayoutId id="2147484031" r:id="rId37"/>
    <p:sldLayoutId id="2147484032" r:id="rId38"/>
    <p:sldLayoutId id="2147484033" r:id="rId39"/>
    <p:sldLayoutId id="2147484034" r:id="rId40"/>
    <p:sldLayoutId id="2147484035" r:id="rId41"/>
    <p:sldLayoutId id="2147484036" r:id="rId42"/>
    <p:sldLayoutId id="2147484037" r:id="rId43"/>
    <p:sldLayoutId id="2147484038" r:id="rId44"/>
    <p:sldLayoutId id="2147484039" r:id="rId45"/>
    <p:sldLayoutId id="2147484040" r:id="rId46"/>
    <p:sldLayoutId id="2147484041" r:id="rId47"/>
    <p:sldLayoutId id="2147484042" r:id="rId48"/>
    <p:sldLayoutId id="2147484043" r:id="rId49"/>
    <p:sldLayoutId id="2147484044" r:id="rId50"/>
    <p:sldLayoutId id="2147484045" r:id="rId51"/>
    <p:sldLayoutId id="2147484046" r:id="rId52"/>
    <p:sldLayoutId id="2147484047" r:id="rId53"/>
    <p:sldLayoutId id="2147484048" r:id="rId54"/>
    <p:sldLayoutId id="2147484049" r:id="rId55"/>
    <p:sldLayoutId id="2147484050" r:id="rId56"/>
    <p:sldLayoutId id="2147484051" r:id="rId57"/>
    <p:sldLayoutId id="2147484052" r:id="rId58"/>
    <p:sldLayoutId id="2147484053" r:id="rId59"/>
    <p:sldLayoutId id="2147484054" r:id="rId60"/>
    <p:sldLayoutId id="2147484055" r:id="rId61"/>
    <p:sldLayoutId id="2147484056" r:id="rId62"/>
    <p:sldLayoutId id="2147484057" r:id="rId63"/>
    <p:sldLayoutId id="2147484058" r:id="rId64"/>
    <p:sldLayoutId id="2147484059" r:id="rId65"/>
    <p:sldLayoutId id="2147484060" r:id="rId66"/>
    <p:sldLayoutId id="2147484061" r:id="rId67"/>
    <p:sldLayoutId id="2147484062" r:id="rId68"/>
    <p:sldLayoutId id="2147484063" r:id="rId69"/>
    <p:sldLayoutId id="2147484064" r:id="rId70"/>
    <p:sldLayoutId id="2147484065" r:id="rId71"/>
    <p:sldLayoutId id="2147484066" r:id="rId72"/>
    <p:sldLayoutId id="2147484075" r:id="rId73"/>
  </p:sldLayoutIdLst>
  <p:hf hdr="0" dt="0"/>
  <p:txStyles>
    <p:titleStyle>
      <a:lvl1pPr algn="l" defTabSz="914400" rtl="0" eaLnBrk="1" latinLnBrk="0" hangingPunct="1">
        <a:lnSpc>
          <a:spcPct val="80000"/>
        </a:lnSpc>
        <a:spcBef>
          <a:spcPct val="0"/>
        </a:spcBef>
        <a:buNone/>
        <a:defRPr sz="3200" b="1" kern="120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90000"/>
        </a:lnSpc>
        <a:spcBef>
          <a:spcPts val="1000"/>
        </a:spcBef>
        <a:buClr>
          <a:schemeClr val="tx2"/>
        </a:buClr>
        <a:buFont typeface="Arial" panose="020B0604020202020204" pitchFamily="34" charset="0"/>
        <a:buChar char="•"/>
        <a:defRPr sz="1600" kern="1200">
          <a:solidFill>
            <a:schemeClr val="tx1"/>
          </a:solidFill>
          <a:latin typeface="+mn-lt"/>
          <a:ea typeface="+mn-ea"/>
          <a:cs typeface="+mn-cs"/>
        </a:defRPr>
      </a:lvl3pPr>
      <a:lvl4pPr marL="452438"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679450" indent="-228600" algn="l" defTabSz="914400" rtl="0" eaLnBrk="1" latinLnBrk="0" hangingPunct="1">
        <a:lnSpc>
          <a:spcPct val="90000"/>
        </a:lnSpc>
        <a:spcBef>
          <a:spcPts val="500"/>
        </a:spcBef>
        <a:buClr>
          <a:schemeClr val="tx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A4A3A4"/>
          </p15:clr>
        </p15:guide>
        <p15:guide id="2" orient="horz" pos="2160">
          <p15:clr>
            <a:srgbClr val="A4A3A4"/>
          </p15:clr>
        </p15:guide>
        <p15:guide id="3" orient="horz" pos="1366">
          <p15:clr>
            <a:srgbClr val="000000"/>
          </p15:clr>
        </p15:guide>
        <p15:guide id="4" orient="horz" pos="777">
          <p15:clr>
            <a:srgbClr val="A4A3A4"/>
          </p15:clr>
        </p15:guide>
        <p15:guide id="5" orient="horz" pos="323">
          <p15:clr>
            <a:srgbClr val="A4A3A4"/>
          </p15:clr>
        </p15:guide>
        <p15:guide id="6" orient="horz" pos="3997">
          <p15:clr>
            <a:srgbClr val="000000"/>
          </p15:clr>
        </p15:guide>
        <p15:guide id="7" pos="3738">
          <p15:clr>
            <a:srgbClr val="A4A3A4"/>
          </p15:clr>
        </p15:guide>
        <p15:guide id="8" pos="3942">
          <p15:clr>
            <a:srgbClr val="A4A3A4"/>
          </p15:clr>
        </p15:guide>
        <p15:guide id="9" pos="4611">
          <p15:clr>
            <a:srgbClr val="A4A3A4"/>
          </p15:clr>
        </p15:guide>
        <p15:guide id="10" pos="6131">
          <p15:clr>
            <a:srgbClr val="A4A3A4"/>
          </p15:clr>
        </p15:guide>
        <p15:guide id="11" pos="7355">
          <p15:clr>
            <a:srgbClr val="000000"/>
          </p15:clr>
        </p15:guide>
        <p15:guide id="12" pos="325">
          <p15:clr>
            <a:srgbClr val="000000"/>
          </p15:clr>
        </p15:guide>
        <p15:guide id="13" pos="1549">
          <p15:clr>
            <a:srgbClr val="A4A3A4"/>
          </p15:clr>
        </p15:guide>
        <p15:guide id="14" pos="3069">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xml"/><Relationship Id="rId1" Type="http://schemas.openxmlformats.org/officeDocument/2006/relationships/slideLayout" Target="../slideLayouts/slideLayout7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1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93.xml"/><Relationship Id="rId4" Type="http://schemas.openxmlformats.org/officeDocument/2006/relationships/image" Target="../media/image71.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3.xml"/></Relationships>
</file>

<file path=ppt/slides/_rels/slide1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1.xml"/><Relationship Id="rId1" Type="http://schemas.openxmlformats.org/officeDocument/2006/relationships/slideLayout" Target="../slideLayouts/slideLayout1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5.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13.xml"/><Relationship Id="rId5" Type="http://schemas.openxmlformats.org/officeDocument/2006/relationships/image" Target="../media/image76.svg"/><Relationship Id="rId4" Type="http://schemas.openxmlformats.org/officeDocument/2006/relationships/image" Target="../media/image7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97.xml"/><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www.sinch.com/docs/rcs/index.html"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hyperlink" Target="https://www.gsma.com/futurenetworks/rcs/" TargetMode="External"/><Relationship Id="rId4" Type="http://schemas.openxmlformats.org/officeDocument/2006/relationships/hyperlink" Target="https://www.sinch.com/products/messaging/rc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55.tiff"/><Relationship Id="rId5" Type="http://schemas.openxmlformats.org/officeDocument/2006/relationships/image" Target="../media/image54.png"/><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slideLayout" Target="../slideLayouts/slideLayout1.xml"/><Relationship Id="rId7" Type="http://schemas.openxmlformats.org/officeDocument/2006/relationships/image" Target="../media/image3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6.png"/><Relationship Id="rId5" Type="http://schemas.openxmlformats.org/officeDocument/2006/relationships/image" Target="../media/image4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1.xml"/><Relationship Id="rId7" Type="http://schemas.openxmlformats.org/officeDocument/2006/relationships/image" Target="../media/image33.sv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2.png"/><Relationship Id="rId5" Type="http://schemas.openxmlformats.org/officeDocument/2006/relationships/image" Target="../media/image4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8" Type="http://schemas.openxmlformats.org/officeDocument/2006/relationships/image" Target="../media/image65.tiff"/><Relationship Id="rId3" Type="http://schemas.openxmlformats.org/officeDocument/2006/relationships/image" Target="../media/image60.tiff"/><Relationship Id="rId7" Type="http://schemas.openxmlformats.org/officeDocument/2006/relationships/image" Target="../media/image64.tiff"/><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63.tiff"/><Relationship Id="rId11" Type="http://schemas.openxmlformats.org/officeDocument/2006/relationships/image" Target="../media/image68.tiff"/><Relationship Id="rId5" Type="http://schemas.openxmlformats.org/officeDocument/2006/relationships/image" Target="../media/image62.tiff"/><Relationship Id="rId10" Type="http://schemas.openxmlformats.org/officeDocument/2006/relationships/image" Target="../media/image67.tiff"/><Relationship Id="rId4" Type="http://schemas.openxmlformats.org/officeDocument/2006/relationships/image" Target="../media/image61.tiff"/><Relationship Id="rId9" Type="http://schemas.openxmlformats.org/officeDocument/2006/relationships/image" Target="../media/image66.tiff"/></Relationships>
</file>

<file path=ppt/slides/_rels/slide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8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8EFBDE5-F045-4ADF-B6C1-289D11FF5245}"/>
              </a:ext>
            </a:extLst>
          </p:cNvPr>
          <p:cNvSpPr>
            <a:spLocks noGrp="1"/>
          </p:cNvSpPr>
          <p:nvPr>
            <p:ph type="ctrTitle"/>
          </p:nvPr>
        </p:nvSpPr>
        <p:spPr>
          <a:xfrm>
            <a:off x="5934075" y="1875244"/>
            <a:ext cx="5854802" cy="2387600"/>
          </a:xfrm>
        </p:spPr>
        <p:txBody>
          <a:bodyPr/>
          <a:lstStyle/>
          <a:p>
            <a:r>
              <a:rPr lang="en-GB" dirty="0"/>
              <a:t>RCS OVERVIEW</a:t>
            </a:r>
          </a:p>
        </p:txBody>
      </p:sp>
      <p:pic>
        <p:nvPicPr>
          <p:cNvPr id="19" name="Picture Placeholder 18">
            <a:extLst>
              <a:ext uri="{FF2B5EF4-FFF2-40B4-BE49-F238E27FC236}">
                <a16:creationId xmlns:a16="http://schemas.microsoft.com/office/drawing/2014/main" id="{69240CE5-DCED-4604-B792-4443DCE45BFE}"/>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
        <p:nvSpPr>
          <p:cNvPr id="4" name="TextBox 3">
            <a:extLst>
              <a:ext uri="{FF2B5EF4-FFF2-40B4-BE49-F238E27FC236}">
                <a16:creationId xmlns:a16="http://schemas.microsoft.com/office/drawing/2014/main" id="{B665E874-4680-0747-8897-851BA3799FAA}"/>
              </a:ext>
            </a:extLst>
          </p:cNvPr>
          <p:cNvSpPr txBox="1"/>
          <p:nvPr/>
        </p:nvSpPr>
        <p:spPr>
          <a:xfrm>
            <a:off x="5934075" y="4679577"/>
            <a:ext cx="3943708" cy="923330"/>
          </a:xfrm>
          <a:prstGeom prst="rect">
            <a:avLst/>
          </a:prstGeom>
          <a:noFill/>
        </p:spPr>
        <p:txBody>
          <a:bodyPr wrap="none" rtlCol="0">
            <a:spAutoFit/>
          </a:bodyPr>
          <a:lstStyle/>
          <a:p>
            <a:r>
              <a:rPr lang="en-US" b="1" dirty="0">
                <a:solidFill>
                  <a:schemeClr val="bg1"/>
                </a:solidFill>
              </a:rPr>
              <a:t>Jon Campbell</a:t>
            </a:r>
          </a:p>
          <a:p>
            <a:r>
              <a:rPr lang="en-US" b="1" dirty="0">
                <a:solidFill>
                  <a:schemeClr val="bg1"/>
                </a:solidFill>
              </a:rPr>
              <a:t>Rich Messaging Product Director</a:t>
            </a:r>
          </a:p>
          <a:p>
            <a:endParaRPr lang="en-US" b="1" dirty="0"/>
          </a:p>
        </p:txBody>
      </p:sp>
      <p:pic>
        <p:nvPicPr>
          <p:cNvPr id="8" name="Graphic 7">
            <a:extLst>
              <a:ext uri="{FF2B5EF4-FFF2-40B4-BE49-F238E27FC236}">
                <a16:creationId xmlns:a16="http://schemas.microsoft.com/office/drawing/2014/main" id="{F0C4C4DC-96DC-2D40-924B-6F4E7E4AB559}"/>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1"/>
          <a:stretch/>
        </p:blipFill>
        <p:spPr>
          <a:xfrm>
            <a:off x="9732963" y="512764"/>
            <a:ext cx="1943100" cy="1014962"/>
          </a:xfrm>
          <a:prstGeom prst="rect">
            <a:avLst/>
          </a:prstGeom>
        </p:spPr>
      </p:pic>
      <p:sp>
        <p:nvSpPr>
          <p:cNvPr id="9" name="Graphic 5">
            <a:extLst>
              <a:ext uri="{FF2B5EF4-FFF2-40B4-BE49-F238E27FC236}">
                <a16:creationId xmlns:a16="http://schemas.microsoft.com/office/drawing/2014/main" id="{1E73774E-2520-7842-B804-4DDDDC0AB467}"/>
              </a:ext>
            </a:extLst>
          </p:cNvPr>
          <p:cNvSpPr/>
          <p:nvPr/>
        </p:nvSpPr>
        <p:spPr>
          <a:xfrm>
            <a:off x="6051371" y="5258097"/>
            <a:ext cx="1367118" cy="434297"/>
          </a:xfrm>
          <a:custGeom>
            <a:avLst/>
            <a:gdLst>
              <a:gd name="connsiteX0" fmla="*/ 237292 w 2425767"/>
              <a:gd name="connsiteY0" fmla="*/ 771287 h 770602"/>
              <a:gd name="connsiteX1" fmla="*/ 83172 w 2425767"/>
              <a:gd name="connsiteY1" fmla="*/ 737641 h 770602"/>
              <a:gd name="connsiteX2" fmla="*/ 2313 w 2425767"/>
              <a:gd name="connsiteY2" fmla="*/ 659495 h 770602"/>
              <a:gd name="connsiteX3" fmla="*/ 121702 w 2425767"/>
              <a:gd name="connsiteY3" fmla="*/ 590575 h 770602"/>
              <a:gd name="connsiteX4" fmla="*/ 242176 w 2425767"/>
              <a:gd name="connsiteY4" fmla="*/ 661666 h 770602"/>
              <a:gd name="connsiteX5" fmla="*/ 304584 w 2425767"/>
              <a:gd name="connsiteY5" fmla="*/ 644843 h 770602"/>
              <a:gd name="connsiteX6" fmla="*/ 325748 w 2425767"/>
              <a:gd name="connsiteY6" fmla="*/ 604685 h 770602"/>
              <a:gd name="connsiteX7" fmla="*/ 315980 w 2425767"/>
              <a:gd name="connsiteY7" fmla="*/ 580807 h 770602"/>
              <a:gd name="connsiteX8" fmla="*/ 289389 w 2425767"/>
              <a:gd name="connsiteY8" fmla="*/ 565069 h 770602"/>
              <a:gd name="connsiteX9" fmla="*/ 249774 w 2425767"/>
              <a:gd name="connsiteY9" fmla="*/ 553673 h 770602"/>
              <a:gd name="connsiteX10" fmla="*/ 202018 w 2425767"/>
              <a:gd name="connsiteY10" fmla="*/ 543905 h 770602"/>
              <a:gd name="connsiteX11" fmla="*/ 140153 w 2425767"/>
              <a:gd name="connsiteY11" fmla="*/ 527625 h 770602"/>
              <a:gd name="connsiteX12" fmla="*/ 82086 w 2425767"/>
              <a:gd name="connsiteY12" fmla="*/ 500491 h 770602"/>
              <a:gd name="connsiteX13" fmla="*/ 38672 w 2425767"/>
              <a:gd name="connsiteY13" fmla="*/ 456534 h 770602"/>
              <a:gd name="connsiteX14" fmla="*/ 22392 w 2425767"/>
              <a:gd name="connsiteY14" fmla="*/ 388157 h 770602"/>
              <a:gd name="connsiteX15" fmla="*/ 38129 w 2425767"/>
              <a:gd name="connsiteY15" fmla="*/ 325206 h 770602"/>
              <a:gd name="connsiteX16" fmla="*/ 82086 w 2425767"/>
              <a:gd name="connsiteY16" fmla="*/ 272566 h 770602"/>
              <a:gd name="connsiteX17" fmla="*/ 147208 w 2425767"/>
              <a:gd name="connsiteY17" fmla="*/ 237292 h 770602"/>
              <a:gd name="connsiteX18" fmla="*/ 230237 w 2425767"/>
              <a:gd name="connsiteY18" fmla="*/ 224268 h 770602"/>
              <a:gd name="connsiteX19" fmla="*/ 366449 w 2425767"/>
              <a:gd name="connsiteY19" fmla="*/ 254115 h 770602"/>
              <a:gd name="connsiteX20" fmla="*/ 444595 w 2425767"/>
              <a:gd name="connsiteY20" fmla="*/ 321407 h 770602"/>
              <a:gd name="connsiteX21" fmla="*/ 333346 w 2425767"/>
              <a:gd name="connsiteY21" fmla="*/ 384900 h 770602"/>
              <a:gd name="connsiteX22" fmla="*/ 292102 w 2425767"/>
              <a:gd name="connsiteY22" fmla="*/ 344200 h 770602"/>
              <a:gd name="connsiteX23" fmla="*/ 230237 w 2425767"/>
              <a:gd name="connsiteY23" fmla="*/ 329547 h 770602"/>
              <a:gd name="connsiteX24" fmla="*/ 175969 w 2425767"/>
              <a:gd name="connsiteY24" fmla="*/ 343657 h 770602"/>
              <a:gd name="connsiteX25" fmla="*/ 156976 w 2425767"/>
              <a:gd name="connsiteY25" fmla="*/ 380016 h 770602"/>
              <a:gd name="connsiteX26" fmla="*/ 187908 w 2425767"/>
              <a:gd name="connsiteY26" fmla="*/ 415290 h 770602"/>
              <a:gd name="connsiteX27" fmla="*/ 271481 w 2425767"/>
              <a:gd name="connsiteY27" fmla="*/ 438083 h 770602"/>
              <a:gd name="connsiteX28" fmla="*/ 338230 w 2425767"/>
              <a:gd name="connsiteY28" fmla="*/ 454363 h 770602"/>
              <a:gd name="connsiteX29" fmla="*/ 399552 w 2425767"/>
              <a:gd name="connsiteY29" fmla="*/ 482040 h 770602"/>
              <a:gd name="connsiteX30" fmla="*/ 444595 w 2425767"/>
              <a:gd name="connsiteY30" fmla="*/ 528167 h 770602"/>
              <a:gd name="connsiteX31" fmla="*/ 461960 w 2425767"/>
              <a:gd name="connsiteY31" fmla="*/ 598173 h 770602"/>
              <a:gd name="connsiteX32" fmla="*/ 448393 w 2425767"/>
              <a:gd name="connsiteY32" fmla="*/ 660038 h 770602"/>
              <a:gd name="connsiteX33" fmla="*/ 406607 w 2425767"/>
              <a:gd name="connsiteY33" fmla="*/ 715391 h 770602"/>
              <a:gd name="connsiteX34" fmla="*/ 336059 w 2425767"/>
              <a:gd name="connsiteY34" fmla="*/ 755549 h 770602"/>
              <a:gd name="connsiteX35" fmla="*/ 237292 w 2425767"/>
              <a:gd name="connsiteY35" fmla="*/ 771287 h 770602"/>
              <a:gd name="connsiteX36" fmla="*/ 1419786 w 2425767"/>
              <a:gd name="connsiteY36" fmla="*/ 692599 h 770602"/>
              <a:gd name="connsiteX37" fmla="*/ 1616235 w 2425767"/>
              <a:gd name="connsiteY37" fmla="*/ 771287 h 770602"/>
              <a:gd name="connsiteX38" fmla="*/ 1850672 w 2425767"/>
              <a:gd name="connsiteY38" fmla="*/ 636160 h 770602"/>
              <a:gd name="connsiteX39" fmla="*/ 1734539 w 2425767"/>
              <a:gd name="connsiteY39" fmla="*/ 569954 h 770602"/>
              <a:gd name="connsiteX40" fmla="*/ 1615150 w 2425767"/>
              <a:gd name="connsiteY40" fmla="*/ 638331 h 770602"/>
              <a:gd name="connsiteX41" fmla="*/ 1515297 w 2425767"/>
              <a:gd name="connsiteY41" fmla="*/ 598715 h 770602"/>
              <a:gd name="connsiteX42" fmla="*/ 1475682 w 2425767"/>
              <a:gd name="connsiteY42" fmla="*/ 497235 h 770602"/>
              <a:gd name="connsiteX43" fmla="*/ 1614607 w 2425767"/>
              <a:gd name="connsiteY43" fmla="*/ 355053 h 770602"/>
              <a:gd name="connsiteX44" fmla="*/ 1732911 w 2425767"/>
              <a:gd name="connsiteY44" fmla="*/ 424516 h 770602"/>
              <a:gd name="connsiteX45" fmla="*/ 1847958 w 2425767"/>
              <a:gd name="connsiteY45" fmla="*/ 357224 h 770602"/>
              <a:gd name="connsiteX46" fmla="*/ 1615692 w 2425767"/>
              <a:gd name="connsiteY46" fmla="*/ 223183 h 770602"/>
              <a:gd name="connsiteX47" fmla="*/ 1419243 w 2425767"/>
              <a:gd name="connsiteY47" fmla="*/ 301871 h 770602"/>
              <a:gd name="connsiteX48" fmla="*/ 1341640 w 2425767"/>
              <a:gd name="connsiteY48" fmla="*/ 497235 h 770602"/>
              <a:gd name="connsiteX49" fmla="*/ 1419786 w 2425767"/>
              <a:gd name="connsiteY49" fmla="*/ 692599 h 770602"/>
              <a:gd name="connsiteX50" fmla="*/ 1133795 w 2425767"/>
              <a:gd name="connsiteY50" fmla="*/ 757177 h 770602"/>
              <a:gd name="connsiteX51" fmla="*/ 1268379 w 2425767"/>
              <a:gd name="connsiteY51" fmla="*/ 757177 h 770602"/>
              <a:gd name="connsiteX52" fmla="*/ 1268379 w 2425767"/>
              <a:gd name="connsiteY52" fmla="*/ 476070 h 770602"/>
              <a:gd name="connsiteX53" fmla="*/ 1194575 w 2425767"/>
              <a:gd name="connsiteY53" fmla="*/ 296987 h 770602"/>
              <a:gd name="connsiteX54" fmla="*/ 1014406 w 2425767"/>
              <a:gd name="connsiteY54" fmla="*/ 223183 h 770602"/>
              <a:gd name="connsiteX55" fmla="*/ 834237 w 2425767"/>
              <a:gd name="connsiteY55" fmla="*/ 296987 h 770602"/>
              <a:gd name="connsiteX56" fmla="*/ 761518 w 2425767"/>
              <a:gd name="connsiteY56" fmla="*/ 476070 h 770602"/>
              <a:gd name="connsiteX57" fmla="*/ 761518 w 2425767"/>
              <a:gd name="connsiteY57" fmla="*/ 756635 h 770602"/>
              <a:gd name="connsiteX58" fmla="*/ 896102 w 2425767"/>
              <a:gd name="connsiteY58" fmla="*/ 756635 h 770602"/>
              <a:gd name="connsiteX59" fmla="*/ 896102 w 2425767"/>
              <a:gd name="connsiteY59" fmla="*/ 485296 h 770602"/>
              <a:gd name="connsiteX60" fmla="*/ 929206 w 2425767"/>
              <a:gd name="connsiteY60" fmla="*/ 389242 h 770602"/>
              <a:gd name="connsiteX61" fmla="*/ 1013863 w 2425767"/>
              <a:gd name="connsiteY61" fmla="*/ 355053 h 770602"/>
              <a:gd name="connsiteX62" fmla="*/ 1098521 w 2425767"/>
              <a:gd name="connsiteY62" fmla="*/ 389242 h 770602"/>
              <a:gd name="connsiteX63" fmla="*/ 1132710 w 2425767"/>
              <a:gd name="connsiteY63" fmla="*/ 485296 h 770602"/>
              <a:gd name="connsiteX64" fmla="*/ 1132710 w 2425767"/>
              <a:gd name="connsiteY64" fmla="*/ 757177 h 770602"/>
              <a:gd name="connsiteX65" fmla="*/ 2354819 w 2425767"/>
              <a:gd name="connsiteY65" fmla="*/ 296987 h 770602"/>
              <a:gd name="connsiteX66" fmla="*/ 2174650 w 2425767"/>
              <a:gd name="connsiteY66" fmla="*/ 223183 h 770602"/>
              <a:gd name="connsiteX67" fmla="*/ 2055803 w 2425767"/>
              <a:gd name="connsiteY67" fmla="*/ 263883 h 770602"/>
              <a:gd name="connsiteX68" fmla="*/ 2055803 w 2425767"/>
              <a:gd name="connsiteY68" fmla="*/ 2313 h 770602"/>
              <a:gd name="connsiteX69" fmla="*/ 1921762 w 2425767"/>
              <a:gd name="connsiteY69" fmla="*/ 79373 h 770602"/>
              <a:gd name="connsiteX70" fmla="*/ 1921762 w 2425767"/>
              <a:gd name="connsiteY70" fmla="*/ 756635 h 770602"/>
              <a:gd name="connsiteX71" fmla="*/ 2056346 w 2425767"/>
              <a:gd name="connsiteY71" fmla="*/ 756635 h 770602"/>
              <a:gd name="connsiteX72" fmla="*/ 2056346 w 2425767"/>
              <a:gd name="connsiteY72" fmla="*/ 485296 h 770602"/>
              <a:gd name="connsiteX73" fmla="*/ 2089450 w 2425767"/>
              <a:gd name="connsiteY73" fmla="*/ 389242 h 770602"/>
              <a:gd name="connsiteX74" fmla="*/ 2174107 w 2425767"/>
              <a:gd name="connsiteY74" fmla="*/ 355053 h 770602"/>
              <a:gd name="connsiteX75" fmla="*/ 2258765 w 2425767"/>
              <a:gd name="connsiteY75" fmla="*/ 389242 h 770602"/>
              <a:gd name="connsiteX76" fmla="*/ 2292954 w 2425767"/>
              <a:gd name="connsiteY76" fmla="*/ 485296 h 770602"/>
              <a:gd name="connsiteX77" fmla="*/ 2292954 w 2425767"/>
              <a:gd name="connsiteY77" fmla="*/ 756635 h 770602"/>
              <a:gd name="connsiteX78" fmla="*/ 2427537 w 2425767"/>
              <a:gd name="connsiteY78" fmla="*/ 756635 h 770602"/>
              <a:gd name="connsiteX79" fmla="*/ 2427537 w 2425767"/>
              <a:gd name="connsiteY79" fmla="*/ 476070 h 770602"/>
              <a:gd name="connsiteX80" fmla="*/ 2354819 w 2425767"/>
              <a:gd name="connsiteY80" fmla="*/ 296987 h 770602"/>
              <a:gd name="connsiteX81" fmla="*/ 536307 w 2425767"/>
              <a:gd name="connsiteY81" fmla="*/ 300785 h 770602"/>
              <a:gd name="connsiteX82" fmla="*/ 536307 w 2425767"/>
              <a:gd name="connsiteY82" fmla="*/ 757177 h 770602"/>
              <a:gd name="connsiteX83" fmla="*/ 669806 w 2425767"/>
              <a:gd name="connsiteY83" fmla="*/ 757177 h 770602"/>
              <a:gd name="connsiteX84" fmla="*/ 669806 w 2425767"/>
              <a:gd name="connsiteY84" fmla="*/ 223183 h 770602"/>
              <a:gd name="connsiteX85" fmla="*/ 536307 w 2425767"/>
              <a:gd name="connsiteY85" fmla="*/ 300785 h 77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25767" h="770602">
                <a:moveTo>
                  <a:pt x="237292" y="771287"/>
                </a:moveTo>
                <a:cubicBezTo>
                  <a:pt x="174341" y="771287"/>
                  <a:pt x="123330" y="759891"/>
                  <a:pt x="83172" y="737641"/>
                </a:cubicBezTo>
                <a:cubicBezTo>
                  <a:pt x="49526" y="718647"/>
                  <a:pt x="22392" y="692599"/>
                  <a:pt x="2313" y="659495"/>
                </a:cubicBezTo>
                <a:lnTo>
                  <a:pt x="121702" y="590575"/>
                </a:lnTo>
                <a:cubicBezTo>
                  <a:pt x="145037" y="637788"/>
                  <a:pt x="185195" y="661666"/>
                  <a:pt x="242176" y="661666"/>
                </a:cubicBezTo>
                <a:cubicBezTo>
                  <a:pt x="269310" y="661666"/>
                  <a:pt x="289932" y="656239"/>
                  <a:pt x="304584" y="644843"/>
                </a:cubicBezTo>
                <a:cubicBezTo>
                  <a:pt x="318694" y="633447"/>
                  <a:pt x="325748" y="619880"/>
                  <a:pt x="325748" y="604685"/>
                </a:cubicBezTo>
                <a:cubicBezTo>
                  <a:pt x="325748" y="594917"/>
                  <a:pt x="322492" y="586777"/>
                  <a:pt x="315980" y="580807"/>
                </a:cubicBezTo>
                <a:cubicBezTo>
                  <a:pt x="309468" y="574838"/>
                  <a:pt x="300785" y="569411"/>
                  <a:pt x="289389" y="565069"/>
                </a:cubicBezTo>
                <a:cubicBezTo>
                  <a:pt x="277993" y="560728"/>
                  <a:pt x="264969" y="556929"/>
                  <a:pt x="249774" y="553673"/>
                </a:cubicBezTo>
                <a:cubicBezTo>
                  <a:pt x="235121" y="550417"/>
                  <a:pt x="218841" y="547161"/>
                  <a:pt x="202018" y="543905"/>
                </a:cubicBezTo>
                <a:cubicBezTo>
                  <a:pt x="179768" y="539564"/>
                  <a:pt x="162403" y="534137"/>
                  <a:pt x="140153" y="527625"/>
                </a:cubicBezTo>
                <a:cubicBezTo>
                  <a:pt x="117903" y="521113"/>
                  <a:pt x="99995" y="511887"/>
                  <a:pt x="82086" y="500491"/>
                </a:cubicBezTo>
                <a:cubicBezTo>
                  <a:pt x="64178" y="489095"/>
                  <a:pt x="50068" y="473900"/>
                  <a:pt x="38672" y="456534"/>
                </a:cubicBezTo>
                <a:cubicBezTo>
                  <a:pt x="27819" y="438626"/>
                  <a:pt x="22392" y="415833"/>
                  <a:pt x="22392" y="388157"/>
                </a:cubicBezTo>
                <a:cubicBezTo>
                  <a:pt x="22392" y="365907"/>
                  <a:pt x="27819" y="345285"/>
                  <a:pt x="38129" y="325206"/>
                </a:cubicBezTo>
                <a:cubicBezTo>
                  <a:pt x="48440" y="305127"/>
                  <a:pt x="63093" y="287761"/>
                  <a:pt x="82086" y="272566"/>
                </a:cubicBezTo>
                <a:cubicBezTo>
                  <a:pt x="101080" y="257914"/>
                  <a:pt x="121159" y="245975"/>
                  <a:pt x="147208" y="237292"/>
                </a:cubicBezTo>
                <a:cubicBezTo>
                  <a:pt x="173256" y="228609"/>
                  <a:pt x="198219" y="224268"/>
                  <a:pt x="230237" y="224268"/>
                </a:cubicBezTo>
                <a:cubicBezTo>
                  <a:pt x="286133" y="224268"/>
                  <a:pt x="331175" y="234036"/>
                  <a:pt x="366449" y="254115"/>
                </a:cubicBezTo>
                <a:cubicBezTo>
                  <a:pt x="396296" y="270938"/>
                  <a:pt x="422345" y="293188"/>
                  <a:pt x="444595" y="321407"/>
                </a:cubicBezTo>
                <a:lnTo>
                  <a:pt x="333346" y="384900"/>
                </a:lnTo>
                <a:cubicBezTo>
                  <a:pt x="322492" y="367535"/>
                  <a:pt x="308383" y="353968"/>
                  <a:pt x="292102" y="344200"/>
                </a:cubicBezTo>
                <a:cubicBezTo>
                  <a:pt x="275822" y="334431"/>
                  <a:pt x="255200" y="329547"/>
                  <a:pt x="230237" y="329547"/>
                </a:cubicBezTo>
                <a:cubicBezTo>
                  <a:pt x="203646" y="329547"/>
                  <a:pt x="188994" y="334431"/>
                  <a:pt x="175969" y="343657"/>
                </a:cubicBezTo>
                <a:cubicBezTo>
                  <a:pt x="163488" y="352882"/>
                  <a:pt x="156976" y="365364"/>
                  <a:pt x="156976" y="380016"/>
                </a:cubicBezTo>
                <a:cubicBezTo>
                  <a:pt x="156976" y="396839"/>
                  <a:pt x="167287" y="408778"/>
                  <a:pt x="187908" y="415290"/>
                </a:cubicBezTo>
                <a:cubicBezTo>
                  <a:pt x="208530" y="422345"/>
                  <a:pt x="233493" y="429943"/>
                  <a:pt x="271481" y="438083"/>
                </a:cubicBezTo>
                <a:cubicBezTo>
                  <a:pt x="293730" y="442424"/>
                  <a:pt x="315438" y="448394"/>
                  <a:pt x="338230" y="454363"/>
                </a:cubicBezTo>
                <a:cubicBezTo>
                  <a:pt x="360480" y="460875"/>
                  <a:pt x="381101" y="470101"/>
                  <a:pt x="399552" y="482040"/>
                </a:cubicBezTo>
                <a:cubicBezTo>
                  <a:pt x="418004" y="493979"/>
                  <a:pt x="433199" y="509174"/>
                  <a:pt x="444595" y="528167"/>
                </a:cubicBezTo>
                <a:cubicBezTo>
                  <a:pt x="455991" y="547161"/>
                  <a:pt x="461960" y="570496"/>
                  <a:pt x="461960" y="598173"/>
                </a:cubicBezTo>
                <a:cubicBezTo>
                  <a:pt x="461960" y="618795"/>
                  <a:pt x="457619" y="639416"/>
                  <a:pt x="448393" y="660038"/>
                </a:cubicBezTo>
                <a:cubicBezTo>
                  <a:pt x="439168" y="680660"/>
                  <a:pt x="425601" y="699111"/>
                  <a:pt x="406607" y="715391"/>
                </a:cubicBezTo>
                <a:cubicBezTo>
                  <a:pt x="387614" y="731671"/>
                  <a:pt x="364278" y="745238"/>
                  <a:pt x="336059" y="755549"/>
                </a:cubicBezTo>
                <a:cubicBezTo>
                  <a:pt x="308383" y="766403"/>
                  <a:pt x="275279" y="771287"/>
                  <a:pt x="237292" y="771287"/>
                </a:cubicBezTo>
                <a:moveTo>
                  <a:pt x="1419786" y="692599"/>
                </a:moveTo>
                <a:cubicBezTo>
                  <a:pt x="1472968" y="745781"/>
                  <a:pt x="1538089" y="771287"/>
                  <a:pt x="1616235" y="771287"/>
                </a:cubicBezTo>
                <a:cubicBezTo>
                  <a:pt x="1717173" y="771287"/>
                  <a:pt x="1805087" y="718105"/>
                  <a:pt x="1850672" y="636160"/>
                </a:cubicBezTo>
                <a:lnTo>
                  <a:pt x="1734539" y="569954"/>
                </a:lnTo>
                <a:cubicBezTo>
                  <a:pt x="1713917" y="612282"/>
                  <a:pt x="1668875" y="638331"/>
                  <a:pt x="1615150" y="638331"/>
                </a:cubicBezTo>
                <a:cubicBezTo>
                  <a:pt x="1574449" y="638331"/>
                  <a:pt x="1541346" y="624764"/>
                  <a:pt x="1515297" y="598715"/>
                </a:cubicBezTo>
                <a:cubicBezTo>
                  <a:pt x="1489248" y="571582"/>
                  <a:pt x="1475682" y="537393"/>
                  <a:pt x="1475682" y="497235"/>
                </a:cubicBezTo>
                <a:cubicBezTo>
                  <a:pt x="1475682" y="414205"/>
                  <a:pt x="1534833" y="355053"/>
                  <a:pt x="1614607" y="355053"/>
                </a:cubicBezTo>
                <a:cubicBezTo>
                  <a:pt x="1667789" y="355053"/>
                  <a:pt x="1712289" y="382187"/>
                  <a:pt x="1732911" y="424516"/>
                </a:cubicBezTo>
                <a:lnTo>
                  <a:pt x="1847958" y="357224"/>
                </a:lnTo>
                <a:cubicBezTo>
                  <a:pt x="1805629" y="275280"/>
                  <a:pt x="1716087" y="223183"/>
                  <a:pt x="1615692" y="223183"/>
                </a:cubicBezTo>
                <a:cubicBezTo>
                  <a:pt x="1538089" y="223183"/>
                  <a:pt x="1472425" y="249231"/>
                  <a:pt x="1419243" y="301871"/>
                </a:cubicBezTo>
                <a:cubicBezTo>
                  <a:pt x="1367146" y="355053"/>
                  <a:pt x="1341640" y="419089"/>
                  <a:pt x="1341640" y="497235"/>
                </a:cubicBezTo>
                <a:cubicBezTo>
                  <a:pt x="1341640" y="575380"/>
                  <a:pt x="1367689" y="639416"/>
                  <a:pt x="1419786" y="692599"/>
                </a:cubicBezTo>
                <a:moveTo>
                  <a:pt x="1133795" y="757177"/>
                </a:moveTo>
                <a:lnTo>
                  <a:pt x="1268379" y="757177"/>
                </a:lnTo>
                <a:lnTo>
                  <a:pt x="1268379" y="476070"/>
                </a:lnTo>
                <a:cubicBezTo>
                  <a:pt x="1268379" y="404980"/>
                  <a:pt x="1243416" y="345828"/>
                  <a:pt x="1194575" y="296987"/>
                </a:cubicBezTo>
                <a:cubicBezTo>
                  <a:pt x="1145734" y="248146"/>
                  <a:pt x="1085497" y="223183"/>
                  <a:pt x="1014406" y="223183"/>
                </a:cubicBezTo>
                <a:cubicBezTo>
                  <a:pt x="943315" y="223183"/>
                  <a:pt x="883078" y="248146"/>
                  <a:pt x="834237" y="296987"/>
                </a:cubicBezTo>
                <a:cubicBezTo>
                  <a:pt x="785396" y="345828"/>
                  <a:pt x="761518" y="404980"/>
                  <a:pt x="761518" y="476070"/>
                </a:cubicBezTo>
                <a:lnTo>
                  <a:pt x="761518" y="756635"/>
                </a:lnTo>
                <a:lnTo>
                  <a:pt x="896102" y="756635"/>
                </a:lnTo>
                <a:lnTo>
                  <a:pt x="896102" y="485296"/>
                </a:lnTo>
                <a:cubicBezTo>
                  <a:pt x="896102" y="450564"/>
                  <a:pt x="907498" y="412034"/>
                  <a:pt x="929206" y="389242"/>
                </a:cubicBezTo>
                <a:cubicBezTo>
                  <a:pt x="951998" y="366449"/>
                  <a:pt x="979675" y="355053"/>
                  <a:pt x="1013863" y="355053"/>
                </a:cubicBezTo>
                <a:cubicBezTo>
                  <a:pt x="1048052" y="355053"/>
                  <a:pt x="1075728" y="366449"/>
                  <a:pt x="1098521" y="389242"/>
                </a:cubicBezTo>
                <a:cubicBezTo>
                  <a:pt x="1121313" y="412034"/>
                  <a:pt x="1132710" y="450022"/>
                  <a:pt x="1132710" y="485296"/>
                </a:cubicBezTo>
                <a:lnTo>
                  <a:pt x="1132710" y="757177"/>
                </a:lnTo>
                <a:close/>
                <a:moveTo>
                  <a:pt x="2354819" y="296987"/>
                </a:moveTo>
                <a:cubicBezTo>
                  <a:pt x="2305978" y="248146"/>
                  <a:pt x="2245741" y="223183"/>
                  <a:pt x="2174650" y="223183"/>
                </a:cubicBezTo>
                <a:cubicBezTo>
                  <a:pt x="2130693" y="223183"/>
                  <a:pt x="2080767" y="240006"/>
                  <a:pt x="2055803" y="263883"/>
                </a:cubicBezTo>
                <a:lnTo>
                  <a:pt x="2055803" y="2313"/>
                </a:lnTo>
                <a:lnTo>
                  <a:pt x="1921762" y="79373"/>
                </a:lnTo>
                <a:lnTo>
                  <a:pt x="1921762" y="756635"/>
                </a:lnTo>
                <a:lnTo>
                  <a:pt x="2056346" y="756635"/>
                </a:lnTo>
                <a:lnTo>
                  <a:pt x="2056346" y="485296"/>
                </a:lnTo>
                <a:cubicBezTo>
                  <a:pt x="2056346" y="450564"/>
                  <a:pt x="2067742" y="412034"/>
                  <a:pt x="2089450" y="389242"/>
                </a:cubicBezTo>
                <a:cubicBezTo>
                  <a:pt x="2112242" y="366449"/>
                  <a:pt x="2139919" y="355053"/>
                  <a:pt x="2174107" y="355053"/>
                </a:cubicBezTo>
                <a:cubicBezTo>
                  <a:pt x="2208296" y="355053"/>
                  <a:pt x="2235972" y="366449"/>
                  <a:pt x="2258765" y="389242"/>
                </a:cubicBezTo>
                <a:cubicBezTo>
                  <a:pt x="2281557" y="412034"/>
                  <a:pt x="2292954" y="450022"/>
                  <a:pt x="2292954" y="485296"/>
                </a:cubicBezTo>
                <a:lnTo>
                  <a:pt x="2292954" y="756635"/>
                </a:lnTo>
                <a:lnTo>
                  <a:pt x="2427537" y="756635"/>
                </a:lnTo>
                <a:lnTo>
                  <a:pt x="2427537" y="476070"/>
                </a:lnTo>
                <a:cubicBezTo>
                  <a:pt x="2428623" y="405522"/>
                  <a:pt x="2403660" y="345828"/>
                  <a:pt x="2354819" y="296987"/>
                </a:cubicBezTo>
                <a:moveTo>
                  <a:pt x="536307" y="300785"/>
                </a:moveTo>
                <a:lnTo>
                  <a:pt x="536307" y="757177"/>
                </a:lnTo>
                <a:lnTo>
                  <a:pt x="669806" y="757177"/>
                </a:lnTo>
                <a:lnTo>
                  <a:pt x="669806" y="223183"/>
                </a:lnTo>
                <a:lnTo>
                  <a:pt x="536307" y="300785"/>
                </a:lnTo>
                <a:close/>
              </a:path>
            </a:pathLst>
          </a:custGeom>
          <a:solidFill>
            <a:schemeClr val="bg1"/>
          </a:solidFill>
          <a:ln w="5412" cap="flat">
            <a:noFill/>
            <a:prstDash val="solid"/>
            <a:miter/>
          </a:ln>
        </p:spPr>
        <p:txBody>
          <a:bodyPr rtlCol="0" anchor="ctr"/>
          <a:lstStyle/>
          <a:p>
            <a:endParaRPr lang="en-GB"/>
          </a:p>
        </p:txBody>
      </p:sp>
      <p:sp>
        <p:nvSpPr>
          <p:cNvPr id="14" name="Footer Placeholder 3">
            <a:extLst>
              <a:ext uri="{FF2B5EF4-FFF2-40B4-BE49-F238E27FC236}">
                <a16:creationId xmlns:a16="http://schemas.microsoft.com/office/drawing/2014/main" id="{89EF8423-8DFE-2644-AB1C-43430C3A3826}"/>
              </a:ext>
            </a:extLst>
          </p:cNvPr>
          <p:cNvSpPr txBox="1">
            <a:spLocks/>
          </p:cNvSpPr>
          <p:nvPr/>
        </p:nvSpPr>
        <p:spPr>
          <a:xfrm>
            <a:off x="512194" y="6496739"/>
            <a:ext cx="5421881" cy="19645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solidFill>
                  <a:schemeClr val="bg1"/>
                </a:solidFill>
              </a:rPr>
              <a:t>Copyright© 2018 </a:t>
            </a:r>
            <a:r>
              <a:rPr lang="en-GB" sz="800" dirty="0" err="1">
                <a:solidFill>
                  <a:schemeClr val="bg1"/>
                </a:solidFill>
              </a:rPr>
              <a:t>Sinch</a:t>
            </a:r>
            <a:r>
              <a:rPr lang="en-GB" sz="800" dirty="0">
                <a:solidFill>
                  <a:schemeClr val="bg1"/>
                </a:solidFill>
              </a:rPr>
              <a:t>. All rights reserved. </a:t>
            </a:r>
          </a:p>
        </p:txBody>
      </p:sp>
    </p:spTree>
    <p:extLst>
      <p:ext uri="{BB962C8B-B14F-4D97-AF65-F5344CB8AC3E}">
        <p14:creationId xmlns:p14="http://schemas.microsoft.com/office/powerpoint/2010/main" val="177260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29DB84-8FCC-4B35-A866-6FCA42CEEB97}"/>
              </a:ext>
            </a:extLst>
          </p:cNvPr>
          <p:cNvSpPr>
            <a:spLocks noGrp="1"/>
          </p:cNvSpPr>
          <p:nvPr>
            <p:ph type="title"/>
          </p:nvPr>
        </p:nvSpPr>
        <p:spPr/>
        <p:txBody>
          <a:bodyPr/>
          <a:lstStyle/>
          <a:p>
            <a:r>
              <a:rPr lang="en-GB" dirty="0"/>
              <a:t>RCS Ecosystem</a:t>
            </a:r>
          </a:p>
        </p:txBody>
      </p:sp>
      <p:sp>
        <p:nvSpPr>
          <p:cNvPr id="2" name="Slide Number Placeholder 1">
            <a:extLst>
              <a:ext uri="{FF2B5EF4-FFF2-40B4-BE49-F238E27FC236}">
                <a16:creationId xmlns:a16="http://schemas.microsoft.com/office/drawing/2014/main" id="{40FCEDA8-333B-410A-B622-741B3898B96B}"/>
              </a:ext>
            </a:extLst>
          </p:cNvPr>
          <p:cNvSpPr>
            <a:spLocks noGrp="1"/>
          </p:cNvSpPr>
          <p:nvPr>
            <p:ph type="sldNum" sz="quarter" idx="4"/>
          </p:nvPr>
        </p:nvSpPr>
        <p:spPr/>
        <p:txBody>
          <a:bodyPr/>
          <a:lstStyle/>
          <a:p>
            <a:fld id="{7B5B176D-AD98-464F-9F48-2D39BCB07DB2}" type="slidenum">
              <a:rPr lang="en-GB" smtClean="0"/>
              <a:pPr/>
              <a:t>10</a:t>
            </a:fld>
            <a:endParaRPr lang="en-GB" dirty="0"/>
          </a:p>
        </p:txBody>
      </p:sp>
      <p:sp>
        <p:nvSpPr>
          <p:cNvPr id="6" name="Footer Placeholder 3">
            <a:extLst>
              <a:ext uri="{FF2B5EF4-FFF2-40B4-BE49-F238E27FC236}">
                <a16:creationId xmlns:a16="http://schemas.microsoft.com/office/drawing/2014/main" id="{C77A7B9D-BD3E-1F4E-8CEF-4436242BFEAA}"/>
              </a:ext>
            </a:extLst>
          </p:cNvPr>
          <p:cNvSpPr txBox="1">
            <a:spLocks/>
          </p:cNvSpPr>
          <p:nvPr/>
        </p:nvSpPr>
        <p:spPr>
          <a:xfrm>
            <a:off x="512194" y="6496739"/>
            <a:ext cx="5421881" cy="923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t>Copyright© 2018 </a:t>
            </a:r>
            <a:r>
              <a:rPr lang="en-GB" sz="800" dirty="0" err="1"/>
              <a:t>Sinch</a:t>
            </a:r>
            <a:r>
              <a:rPr lang="en-GB" sz="800" dirty="0"/>
              <a:t>. All rights reserved. </a:t>
            </a:r>
          </a:p>
        </p:txBody>
      </p:sp>
    </p:spTree>
    <p:extLst>
      <p:ext uri="{BB962C8B-B14F-4D97-AF65-F5344CB8AC3E}">
        <p14:creationId xmlns:p14="http://schemas.microsoft.com/office/powerpoint/2010/main" val="62168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0DED3D-FCA9-804E-A3E3-6D919690EA76}"/>
              </a:ext>
            </a:extLst>
          </p:cNvPr>
          <p:cNvSpPr/>
          <p:nvPr/>
        </p:nvSpPr>
        <p:spPr>
          <a:xfrm>
            <a:off x="5603833" y="313412"/>
            <a:ext cx="3028723" cy="1242865"/>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en-US" dirty="0"/>
              <a:t>Service Providers</a:t>
            </a:r>
          </a:p>
        </p:txBody>
      </p:sp>
      <p:sp>
        <p:nvSpPr>
          <p:cNvPr id="5" name="Title 4">
            <a:extLst>
              <a:ext uri="{FF2B5EF4-FFF2-40B4-BE49-F238E27FC236}">
                <a16:creationId xmlns:a16="http://schemas.microsoft.com/office/drawing/2014/main" id="{BA436A85-E723-43BF-B347-C37542E04AAC}"/>
              </a:ext>
            </a:extLst>
          </p:cNvPr>
          <p:cNvSpPr>
            <a:spLocks noGrp="1"/>
          </p:cNvSpPr>
          <p:nvPr>
            <p:ph type="title"/>
          </p:nvPr>
        </p:nvSpPr>
        <p:spPr/>
        <p:txBody>
          <a:bodyPr/>
          <a:lstStyle/>
          <a:p>
            <a:r>
              <a:rPr lang="en-GB" sz="2800" dirty="0">
                <a:latin typeface="Atlas Grotesk Regular" pitchFamily="50" charset="0"/>
              </a:rPr>
              <a:t>RCS Ecosystem</a:t>
            </a:r>
            <a:br>
              <a:rPr lang="en-GB" dirty="0"/>
            </a:br>
            <a:r>
              <a:rPr lang="en-GB" dirty="0"/>
              <a:t>Roles and Functions</a:t>
            </a:r>
          </a:p>
        </p:txBody>
      </p:sp>
      <p:sp>
        <p:nvSpPr>
          <p:cNvPr id="7" name="Slide Number Placeholder 6">
            <a:extLst>
              <a:ext uri="{FF2B5EF4-FFF2-40B4-BE49-F238E27FC236}">
                <a16:creationId xmlns:a16="http://schemas.microsoft.com/office/drawing/2014/main" id="{53E66589-20B0-4FFB-9CB9-9BC2925E8BD0}"/>
              </a:ext>
            </a:extLst>
          </p:cNvPr>
          <p:cNvSpPr>
            <a:spLocks noGrp="1"/>
          </p:cNvSpPr>
          <p:nvPr>
            <p:ph type="sldNum" sz="quarter" idx="4"/>
          </p:nvPr>
        </p:nvSpPr>
        <p:spPr/>
        <p:txBody>
          <a:bodyPr/>
          <a:lstStyle/>
          <a:p>
            <a:fld id="{7B5B176D-AD98-464F-9F48-2D39BCB07DB2}" type="slidenum">
              <a:rPr lang="en-GB" smtClean="0"/>
              <a:pPr/>
              <a:t>11</a:t>
            </a:fld>
            <a:endParaRPr lang="en-GB" dirty="0"/>
          </a:p>
        </p:txBody>
      </p:sp>
      <p:sp>
        <p:nvSpPr>
          <p:cNvPr id="6" name="Rounded Rectangle 104">
            <a:extLst>
              <a:ext uri="{FF2B5EF4-FFF2-40B4-BE49-F238E27FC236}">
                <a16:creationId xmlns:a16="http://schemas.microsoft.com/office/drawing/2014/main" id="{2EA532F6-5761-4A83-B83E-1F37AA857675}"/>
              </a:ext>
            </a:extLst>
          </p:cNvPr>
          <p:cNvSpPr/>
          <p:nvPr/>
        </p:nvSpPr>
        <p:spPr>
          <a:xfrm>
            <a:off x="5761884" y="789776"/>
            <a:ext cx="1247702" cy="669781"/>
          </a:xfrm>
          <a:prstGeom prst="roundRect">
            <a:avLst/>
          </a:prstGeom>
          <a:solidFill>
            <a:schemeClr val="bg1">
              <a:lumMod val="50000"/>
            </a:schemeClr>
          </a:solidFill>
          <a:ln>
            <a:noFill/>
          </a:ln>
          <a:effectLst>
            <a:outerShdw dist="38100" dir="2700000" algn="ctr" rotWithShape="0">
              <a:schemeClr val="bg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Chatbot</a:t>
            </a:r>
          </a:p>
          <a:p>
            <a:pPr algn="ctr"/>
            <a:r>
              <a:rPr lang="en-GB" sz="1400" dirty="0"/>
              <a:t>Platforms</a:t>
            </a:r>
          </a:p>
        </p:txBody>
      </p:sp>
      <p:grpSp>
        <p:nvGrpSpPr>
          <p:cNvPr id="8" name="Group 63">
            <a:extLst>
              <a:ext uri="{FF2B5EF4-FFF2-40B4-BE49-F238E27FC236}">
                <a16:creationId xmlns:a16="http://schemas.microsoft.com/office/drawing/2014/main" id="{C045CC37-CC63-48FE-83EB-2976EF1F003D}"/>
              </a:ext>
            </a:extLst>
          </p:cNvPr>
          <p:cNvGrpSpPr>
            <a:grpSpLocks noChangeAspect="1"/>
          </p:cNvGrpSpPr>
          <p:nvPr/>
        </p:nvGrpSpPr>
        <p:grpSpPr bwMode="auto">
          <a:xfrm>
            <a:off x="4857059" y="761541"/>
            <a:ext cx="491823" cy="540781"/>
            <a:chOff x="1976" y="111"/>
            <a:chExt cx="3727" cy="4098"/>
          </a:xfrm>
          <a:solidFill>
            <a:schemeClr val="accent2"/>
          </a:solidFill>
        </p:grpSpPr>
        <p:sp>
          <p:nvSpPr>
            <p:cNvPr id="9" name="Freeform 65">
              <a:extLst>
                <a:ext uri="{FF2B5EF4-FFF2-40B4-BE49-F238E27FC236}">
                  <a16:creationId xmlns:a16="http://schemas.microsoft.com/office/drawing/2014/main" id="{DBD4919B-3984-45D8-8816-551C25544F41}"/>
                </a:ext>
              </a:extLst>
            </p:cNvPr>
            <p:cNvSpPr>
              <a:spLocks noEditPoints="1"/>
            </p:cNvSpPr>
            <p:nvPr/>
          </p:nvSpPr>
          <p:spPr bwMode="auto">
            <a:xfrm>
              <a:off x="1976" y="111"/>
              <a:ext cx="3727" cy="4098"/>
            </a:xfrm>
            <a:custGeom>
              <a:avLst/>
              <a:gdLst>
                <a:gd name="T0" fmla="*/ 829 w 3727"/>
                <a:gd name="T1" fmla="*/ 3845 h 4098"/>
                <a:gd name="T2" fmla="*/ 876 w 3727"/>
                <a:gd name="T3" fmla="*/ 3779 h 4098"/>
                <a:gd name="T4" fmla="*/ 953 w 3727"/>
                <a:gd name="T5" fmla="*/ 3804 h 4098"/>
                <a:gd name="T6" fmla="*/ 1012 w 3727"/>
                <a:gd name="T7" fmla="*/ 3960 h 4098"/>
                <a:gd name="T8" fmla="*/ 1610 w 3727"/>
                <a:gd name="T9" fmla="*/ 3960 h 4098"/>
                <a:gd name="T10" fmla="*/ 322 w 3727"/>
                <a:gd name="T11" fmla="*/ 1427 h 4098"/>
                <a:gd name="T12" fmla="*/ 647 w 3727"/>
                <a:gd name="T13" fmla="*/ 3639 h 4098"/>
                <a:gd name="T14" fmla="*/ 713 w 3727"/>
                <a:gd name="T15" fmla="*/ 3591 h 4098"/>
                <a:gd name="T16" fmla="*/ 1136 w 3727"/>
                <a:gd name="T17" fmla="*/ 3620 h 4098"/>
                <a:gd name="T18" fmla="*/ 1473 w 3727"/>
                <a:gd name="T19" fmla="*/ 3960 h 4098"/>
                <a:gd name="T20" fmla="*/ 966 w 3727"/>
                <a:gd name="T21" fmla="*/ 1289 h 4098"/>
                <a:gd name="T22" fmla="*/ 1597 w 3727"/>
                <a:gd name="T23" fmla="*/ 1318 h 4098"/>
                <a:gd name="T24" fmla="*/ 1817 w 3727"/>
                <a:gd name="T25" fmla="*/ 1381 h 4098"/>
                <a:gd name="T26" fmla="*/ 1883 w 3727"/>
                <a:gd name="T27" fmla="*/ 1428 h 4098"/>
                <a:gd name="T28" fmla="*/ 1858 w 3727"/>
                <a:gd name="T29" fmla="*/ 1506 h 4098"/>
                <a:gd name="T30" fmla="*/ 1610 w 3727"/>
                <a:gd name="T31" fmla="*/ 1750 h 4098"/>
                <a:gd name="T32" fmla="*/ 1873 w 3727"/>
                <a:gd name="T33" fmla="*/ 1778 h 4098"/>
                <a:gd name="T34" fmla="*/ 1873 w 3727"/>
                <a:gd name="T35" fmla="*/ 1859 h 4098"/>
                <a:gd name="T36" fmla="*/ 1610 w 3727"/>
                <a:gd name="T37" fmla="*/ 1888 h 4098"/>
                <a:gd name="T38" fmla="*/ 966 w 3727"/>
                <a:gd name="T39" fmla="*/ 782 h 4098"/>
                <a:gd name="T40" fmla="*/ 2484 w 3727"/>
                <a:gd name="T41" fmla="*/ 2095 h 4098"/>
                <a:gd name="T42" fmla="*/ 2532 w 3727"/>
                <a:gd name="T43" fmla="*/ 2029 h 4098"/>
                <a:gd name="T44" fmla="*/ 2609 w 3727"/>
                <a:gd name="T45" fmla="*/ 2054 h 4098"/>
                <a:gd name="T46" fmla="*/ 2760 w 3727"/>
                <a:gd name="T47" fmla="*/ 2119 h 4098"/>
                <a:gd name="T48" fmla="*/ 2789 w 3727"/>
                <a:gd name="T49" fmla="*/ 2039 h 4098"/>
                <a:gd name="T50" fmla="*/ 2870 w 3727"/>
                <a:gd name="T51" fmla="*/ 2039 h 4098"/>
                <a:gd name="T52" fmla="*/ 2898 w 3727"/>
                <a:gd name="T53" fmla="*/ 3960 h 4098"/>
                <a:gd name="T54" fmla="*/ 1242 w 3727"/>
                <a:gd name="T55" fmla="*/ 415 h 4098"/>
                <a:gd name="T56" fmla="*/ 1242 w 3727"/>
                <a:gd name="T57" fmla="*/ 415 h 4098"/>
                <a:gd name="T58" fmla="*/ 1597 w 3727"/>
                <a:gd name="T59" fmla="*/ 29 h 4098"/>
                <a:gd name="T60" fmla="*/ 1909 w 3727"/>
                <a:gd name="T61" fmla="*/ 276 h 4098"/>
                <a:gd name="T62" fmla="*/ 1975 w 3727"/>
                <a:gd name="T63" fmla="*/ 324 h 4098"/>
                <a:gd name="T64" fmla="*/ 2116 w 3727"/>
                <a:gd name="T65" fmla="*/ 345 h 4098"/>
                <a:gd name="T66" fmla="*/ 2164 w 3727"/>
                <a:gd name="T67" fmla="*/ 279 h 4098"/>
                <a:gd name="T68" fmla="*/ 3515 w 3727"/>
                <a:gd name="T69" fmla="*/ 289 h 4098"/>
                <a:gd name="T70" fmla="*/ 3542 w 3727"/>
                <a:gd name="T71" fmla="*/ 3960 h 4098"/>
                <a:gd name="T72" fmla="*/ 3713 w 3727"/>
                <a:gd name="T73" fmla="*/ 3989 h 4098"/>
                <a:gd name="T74" fmla="*/ 3713 w 3727"/>
                <a:gd name="T75" fmla="*/ 4069 h 4098"/>
                <a:gd name="T76" fmla="*/ 69 w 3727"/>
                <a:gd name="T77" fmla="*/ 4098 h 4098"/>
                <a:gd name="T78" fmla="*/ 3 w 3727"/>
                <a:gd name="T79" fmla="*/ 4051 h 4098"/>
                <a:gd name="T80" fmla="*/ 28 w 3727"/>
                <a:gd name="T81" fmla="*/ 3973 h 4098"/>
                <a:gd name="T82" fmla="*/ 185 w 3727"/>
                <a:gd name="T83" fmla="*/ 1359 h 4098"/>
                <a:gd name="T84" fmla="*/ 232 w 3727"/>
                <a:gd name="T85" fmla="*/ 1293 h 4098"/>
                <a:gd name="T86" fmla="*/ 831 w 3727"/>
                <a:gd name="T87" fmla="*/ 692 h 4098"/>
                <a:gd name="T88" fmla="*/ 897 w 3727"/>
                <a:gd name="T89" fmla="*/ 645 h 4098"/>
                <a:gd name="T90" fmla="*/ 1118 w 3727"/>
                <a:gd name="T91" fmla="*/ 304 h 4098"/>
                <a:gd name="T92" fmla="*/ 1473 w 3727"/>
                <a:gd name="T93" fmla="*/ 276 h 4098"/>
                <a:gd name="T94" fmla="*/ 1501 w 3727"/>
                <a:gd name="T95" fmla="*/ 14 h 4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27" h="4098">
                  <a:moveTo>
                    <a:pt x="783" y="3729"/>
                  </a:moveTo>
                  <a:lnTo>
                    <a:pt x="783" y="3960"/>
                  </a:lnTo>
                  <a:lnTo>
                    <a:pt x="829" y="3960"/>
                  </a:lnTo>
                  <a:lnTo>
                    <a:pt x="829" y="3845"/>
                  </a:lnTo>
                  <a:lnTo>
                    <a:pt x="831" y="3822"/>
                  </a:lnTo>
                  <a:lnTo>
                    <a:pt x="841" y="3804"/>
                  </a:lnTo>
                  <a:lnTo>
                    <a:pt x="856" y="3789"/>
                  </a:lnTo>
                  <a:lnTo>
                    <a:pt x="876" y="3779"/>
                  </a:lnTo>
                  <a:lnTo>
                    <a:pt x="897" y="3775"/>
                  </a:lnTo>
                  <a:lnTo>
                    <a:pt x="919" y="3779"/>
                  </a:lnTo>
                  <a:lnTo>
                    <a:pt x="938" y="3789"/>
                  </a:lnTo>
                  <a:lnTo>
                    <a:pt x="953" y="3804"/>
                  </a:lnTo>
                  <a:lnTo>
                    <a:pt x="963" y="3822"/>
                  </a:lnTo>
                  <a:lnTo>
                    <a:pt x="966" y="3845"/>
                  </a:lnTo>
                  <a:lnTo>
                    <a:pt x="966" y="3960"/>
                  </a:lnTo>
                  <a:lnTo>
                    <a:pt x="1012" y="3960"/>
                  </a:lnTo>
                  <a:lnTo>
                    <a:pt x="1012" y="3729"/>
                  </a:lnTo>
                  <a:lnTo>
                    <a:pt x="783" y="3729"/>
                  </a:lnTo>
                  <a:close/>
                  <a:moveTo>
                    <a:pt x="1610" y="2256"/>
                  </a:moveTo>
                  <a:lnTo>
                    <a:pt x="1610" y="3960"/>
                  </a:lnTo>
                  <a:lnTo>
                    <a:pt x="2760" y="3960"/>
                  </a:lnTo>
                  <a:lnTo>
                    <a:pt x="2760" y="2256"/>
                  </a:lnTo>
                  <a:lnTo>
                    <a:pt x="1610" y="2256"/>
                  </a:lnTo>
                  <a:close/>
                  <a:moveTo>
                    <a:pt x="322" y="1427"/>
                  </a:moveTo>
                  <a:lnTo>
                    <a:pt x="322" y="3960"/>
                  </a:lnTo>
                  <a:lnTo>
                    <a:pt x="644" y="3960"/>
                  </a:lnTo>
                  <a:lnTo>
                    <a:pt x="644" y="3661"/>
                  </a:lnTo>
                  <a:lnTo>
                    <a:pt x="647" y="3639"/>
                  </a:lnTo>
                  <a:lnTo>
                    <a:pt x="657" y="3620"/>
                  </a:lnTo>
                  <a:lnTo>
                    <a:pt x="672" y="3605"/>
                  </a:lnTo>
                  <a:lnTo>
                    <a:pt x="691" y="3595"/>
                  </a:lnTo>
                  <a:lnTo>
                    <a:pt x="713" y="3591"/>
                  </a:lnTo>
                  <a:lnTo>
                    <a:pt x="1082" y="3591"/>
                  </a:lnTo>
                  <a:lnTo>
                    <a:pt x="1103" y="3595"/>
                  </a:lnTo>
                  <a:lnTo>
                    <a:pt x="1121" y="3605"/>
                  </a:lnTo>
                  <a:lnTo>
                    <a:pt x="1136" y="3620"/>
                  </a:lnTo>
                  <a:lnTo>
                    <a:pt x="1146" y="3639"/>
                  </a:lnTo>
                  <a:lnTo>
                    <a:pt x="1150" y="3661"/>
                  </a:lnTo>
                  <a:lnTo>
                    <a:pt x="1150" y="3960"/>
                  </a:lnTo>
                  <a:lnTo>
                    <a:pt x="1473" y="3960"/>
                  </a:lnTo>
                  <a:lnTo>
                    <a:pt x="1473" y="1427"/>
                  </a:lnTo>
                  <a:lnTo>
                    <a:pt x="322" y="1427"/>
                  </a:lnTo>
                  <a:close/>
                  <a:moveTo>
                    <a:pt x="966" y="782"/>
                  </a:moveTo>
                  <a:lnTo>
                    <a:pt x="966" y="1289"/>
                  </a:lnTo>
                  <a:lnTo>
                    <a:pt x="1541" y="1289"/>
                  </a:lnTo>
                  <a:lnTo>
                    <a:pt x="1563" y="1293"/>
                  </a:lnTo>
                  <a:lnTo>
                    <a:pt x="1582" y="1303"/>
                  </a:lnTo>
                  <a:lnTo>
                    <a:pt x="1597" y="1318"/>
                  </a:lnTo>
                  <a:lnTo>
                    <a:pt x="1607" y="1336"/>
                  </a:lnTo>
                  <a:lnTo>
                    <a:pt x="1610" y="1359"/>
                  </a:lnTo>
                  <a:lnTo>
                    <a:pt x="1610" y="1381"/>
                  </a:lnTo>
                  <a:lnTo>
                    <a:pt x="1817" y="1381"/>
                  </a:lnTo>
                  <a:lnTo>
                    <a:pt x="1839" y="1385"/>
                  </a:lnTo>
                  <a:lnTo>
                    <a:pt x="1858" y="1395"/>
                  </a:lnTo>
                  <a:lnTo>
                    <a:pt x="1873" y="1409"/>
                  </a:lnTo>
                  <a:lnTo>
                    <a:pt x="1883" y="1428"/>
                  </a:lnTo>
                  <a:lnTo>
                    <a:pt x="1886" y="1450"/>
                  </a:lnTo>
                  <a:lnTo>
                    <a:pt x="1883" y="1473"/>
                  </a:lnTo>
                  <a:lnTo>
                    <a:pt x="1873" y="1491"/>
                  </a:lnTo>
                  <a:lnTo>
                    <a:pt x="1858" y="1506"/>
                  </a:lnTo>
                  <a:lnTo>
                    <a:pt x="1839" y="1516"/>
                  </a:lnTo>
                  <a:lnTo>
                    <a:pt x="1817" y="1520"/>
                  </a:lnTo>
                  <a:lnTo>
                    <a:pt x="1610" y="1520"/>
                  </a:lnTo>
                  <a:lnTo>
                    <a:pt x="1610" y="1750"/>
                  </a:lnTo>
                  <a:lnTo>
                    <a:pt x="1817" y="1750"/>
                  </a:lnTo>
                  <a:lnTo>
                    <a:pt x="1839" y="1753"/>
                  </a:lnTo>
                  <a:lnTo>
                    <a:pt x="1858" y="1763"/>
                  </a:lnTo>
                  <a:lnTo>
                    <a:pt x="1873" y="1778"/>
                  </a:lnTo>
                  <a:lnTo>
                    <a:pt x="1883" y="1797"/>
                  </a:lnTo>
                  <a:lnTo>
                    <a:pt x="1886" y="1819"/>
                  </a:lnTo>
                  <a:lnTo>
                    <a:pt x="1883" y="1840"/>
                  </a:lnTo>
                  <a:lnTo>
                    <a:pt x="1873" y="1859"/>
                  </a:lnTo>
                  <a:lnTo>
                    <a:pt x="1858" y="1874"/>
                  </a:lnTo>
                  <a:lnTo>
                    <a:pt x="1839" y="1884"/>
                  </a:lnTo>
                  <a:lnTo>
                    <a:pt x="1817" y="1888"/>
                  </a:lnTo>
                  <a:lnTo>
                    <a:pt x="1610" y="1888"/>
                  </a:lnTo>
                  <a:lnTo>
                    <a:pt x="1610" y="2119"/>
                  </a:lnTo>
                  <a:lnTo>
                    <a:pt x="2116" y="2119"/>
                  </a:lnTo>
                  <a:lnTo>
                    <a:pt x="2116" y="782"/>
                  </a:lnTo>
                  <a:lnTo>
                    <a:pt x="966" y="782"/>
                  </a:lnTo>
                  <a:close/>
                  <a:moveTo>
                    <a:pt x="2254" y="415"/>
                  </a:moveTo>
                  <a:lnTo>
                    <a:pt x="2254" y="2119"/>
                  </a:lnTo>
                  <a:lnTo>
                    <a:pt x="2484" y="2119"/>
                  </a:lnTo>
                  <a:lnTo>
                    <a:pt x="2484" y="2095"/>
                  </a:lnTo>
                  <a:lnTo>
                    <a:pt x="2487" y="2073"/>
                  </a:lnTo>
                  <a:lnTo>
                    <a:pt x="2497" y="2054"/>
                  </a:lnTo>
                  <a:lnTo>
                    <a:pt x="2512" y="2039"/>
                  </a:lnTo>
                  <a:lnTo>
                    <a:pt x="2532" y="2029"/>
                  </a:lnTo>
                  <a:lnTo>
                    <a:pt x="2553" y="2025"/>
                  </a:lnTo>
                  <a:lnTo>
                    <a:pt x="2576" y="2029"/>
                  </a:lnTo>
                  <a:lnTo>
                    <a:pt x="2594" y="2039"/>
                  </a:lnTo>
                  <a:lnTo>
                    <a:pt x="2609" y="2054"/>
                  </a:lnTo>
                  <a:lnTo>
                    <a:pt x="2619" y="2073"/>
                  </a:lnTo>
                  <a:lnTo>
                    <a:pt x="2623" y="2095"/>
                  </a:lnTo>
                  <a:lnTo>
                    <a:pt x="2623" y="2119"/>
                  </a:lnTo>
                  <a:lnTo>
                    <a:pt x="2760" y="2119"/>
                  </a:lnTo>
                  <a:lnTo>
                    <a:pt x="2760" y="2095"/>
                  </a:lnTo>
                  <a:lnTo>
                    <a:pt x="2764" y="2073"/>
                  </a:lnTo>
                  <a:lnTo>
                    <a:pt x="2774" y="2054"/>
                  </a:lnTo>
                  <a:lnTo>
                    <a:pt x="2789" y="2039"/>
                  </a:lnTo>
                  <a:lnTo>
                    <a:pt x="2808" y="2029"/>
                  </a:lnTo>
                  <a:lnTo>
                    <a:pt x="2830" y="2025"/>
                  </a:lnTo>
                  <a:lnTo>
                    <a:pt x="2851" y="2029"/>
                  </a:lnTo>
                  <a:lnTo>
                    <a:pt x="2870" y="2039"/>
                  </a:lnTo>
                  <a:lnTo>
                    <a:pt x="2885" y="2054"/>
                  </a:lnTo>
                  <a:lnTo>
                    <a:pt x="2894" y="2073"/>
                  </a:lnTo>
                  <a:lnTo>
                    <a:pt x="2898" y="2095"/>
                  </a:lnTo>
                  <a:lnTo>
                    <a:pt x="2898" y="3960"/>
                  </a:lnTo>
                  <a:lnTo>
                    <a:pt x="3404" y="3960"/>
                  </a:lnTo>
                  <a:lnTo>
                    <a:pt x="3404" y="415"/>
                  </a:lnTo>
                  <a:lnTo>
                    <a:pt x="2254" y="415"/>
                  </a:lnTo>
                  <a:close/>
                  <a:moveTo>
                    <a:pt x="1242" y="415"/>
                  </a:moveTo>
                  <a:lnTo>
                    <a:pt x="1242" y="645"/>
                  </a:lnTo>
                  <a:lnTo>
                    <a:pt x="1840" y="645"/>
                  </a:lnTo>
                  <a:lnTo>
                    <a:pt x="1840" y="415"/>
                  </a:lnTo>
                  <a:lnTo>
                    <a:pt x="1242" y="415"/>
                  </a:lnTo>
                  <a:close/>
                  <a:moveTo>
                    <a:pt x="1541" y="0"/>
                  </a:moveTo>
                  <a:lnTo>
                    <a:pt x="1563" y="4"/>
                  </a:lnTo>
                  <a:lnTo>
                    <a:pt x="1582" y="14"/>
                  </a:lnTo>
                  <a:lnTo>
                    <a:pt x="1597" y="29"/>
                  </a:lnTo>
                  <a:lnTo>
                    <a:pt x="1607" y="47"/>
                  </a:lnTo>
                  <a:lnTo>
                    <a:pt x="1610" y="70"/>
                  </a:lnTo>
                  <a:lnTo>
                    <a:pt x="1610" y="276"/>
                  </a:lnTo>
                  <a:lnTo>
                    <a:pt x="1909" y="276"/>
                  </a:lnTo>
                  <a:lnTo>
                    <a:pt x="1932" y="279"/>
                  </a:lnTo>
                  <a:lnTo>
                    <a:pt x="1950" y="289"/>
                  </a:lnTo>
                  <a:lnTo>
                    <a:pt x="1965" y="304"/>
                  </a:lnTo>
                  <a:lnTo>
                    <a:pt x="1975" y="324"/>
                  </a:lnTo>
                  <a:lnTo>
                    <a:pt x="1979" y="345"/>
                  </a:lnTo>
                  <a:lnTo>
                    <a:pt x="1979" y="645"/>
                  </a:lnTo>
                  <a:lnTo>
                    <a:pt x="2116" y="645"/>
                  </a:lnTo>
                  <a:lnTo>
                    <a:pt x="2116" y="345"/>
                  </a:lnTo>
                  <a:lnTo>
                    <a:pt x="2120" y="324"/>
                  </a:lnTo>
                  <a:lnTo>
                    <a:pt x="2130" y="304"/>
                  </a:lnTo>
                  <a:lnTo>
                    <a:pt x="2145" y="289"/>
                  </a:lnTo>
                  <a:lnTo>
                    <a:pt x="2164" y="279"/>
                  </a:lnTo>
                  <a:lnTo>
                    <a:pt x="2185" y="276"/>
                  </a:lnTo>
                  <a:lnTo>
                    <a:pt x="3474" y="276"/>
                  </a:lnTo>
                  <a:lnTo>
                    <a:pt x="3495" y="279"/>
                  </a:lnTo>
                  <a:lnTo>
                    <a:pt x="3515" y="289"/>
                  </a:lnTo>
                  <a:lnTo>
                    <a:pt x="3530" y="304"/>
                  </a:lnTo>
                  <a:lnTo>
                    <a:pt x="3538" y="324"/>
                  </a:lnTo>
                  <a:lnTo>
                    <a:pt x="3542" y="345"/>
                  </a:lnTo>
                  <a:lnTo>
                    <a:pt x="3542" y="3960"/>
                  </a:lnTo>
                  <a:lnTo>
                    <a:pt x="3658" y="3960"/>
                  </a:lnTo>
                  <a:lnTo>
                    <a:pt x="3680" y="3964"/>
                  </a:lnTo>
                  <a:lnTo>
                    <a:pt x="3698" y="3973"/>
                  </a:lnTo>
                  <a:lnTo>
                    <a:pt x="3713" y="3989"/>
                  </a:lnTo>
                  <a:lnTo>
                    <a:pt x="3723" y="4007"/>
                  </a:lnTo>
                  <a:lnTo>
                    <a:pt x="3727" y="4028"/>
                  </a:lnTo>
                  <a:lnTo>
                    <a:pt x="3723" y="4051"/>
                  </a:lnTo>
                  <a:lnTo>
                    <a:pt x="3713" y="4069"/>
                  </a:lnTo>
                  <a:lnTo>
                    <a:pt x="3698" y="4084"/>
                  </a:lnTo>
                  <a:lnTo>
                    <a:pt x="3680" y="4094"/>
                  </a:lnTo>
                  <a:lnTo>
                    <a:pt x="3658" y="4098"/>
                  </a:lnTo>
                  <a:lnTo>
                    <a:pt x="69" y="4098"/>
                  </a:lnTo>
                  <a:lnTo>
                    <a:pt x="47" y="4094"/>
                  </a:lnTo>
                  <a:lnTo>
                    <a:pt x="28" y="4084"/>
                  </a:lnTo>
                  <a:lnTo>
                    <a:pt x="13" y="4069"/>
                  </a:lnTo>
                  <a:lnTo>
                    <a:pt x="3" y="4051"/>
                  </a:lnTo>
                  <a:lnTo>
                    <a:pt x="0" y="4028"/>
                  </a:lnTo>
                  <a:lnTo>
                    <a:pt x="3" y="4007"/>
                  </a:lnTo>
                  <a:lnTo>
                    <a:pt x="13" y="3989"/>
                  </a:lnTo>
                  <a:lnTo>
                    <a:pt x="28" y="3973"/>
                  </a:lnTo>
                  <a:lnTo>
                    <a:pt x="47" y="3964"/>
                  </a:lnTo>
                  <a:lnTo>
                    <a:pt x="69" y="3960"/>
                  </a:lnTo>
                  <a:lnTo>
                    <a:pt x="185" y="3960"/>
                  </a:lnTo>
                  <a:lnTo>
                    <a:pt x="185" y="1359"/>
                  </a:lnTo>
                  <a:lnTo>
                    <a:pt x="187" y="1336"/>
                  </a:lnTo>
                  <a:lnTo>
                    <a:pt x="197" y="1318"/>
                  </a:lnTo>
                  <a:lnTo>
                    <a:pt x="212" y="1303"/>
                  </a:lnTo>
                  <a:lnTo>
                    <a:pt x="232" y="1293"/>
                  </a:lnTo>
                  <a:lnTo>
                    <a:pt x="253" y="1289"/>
                  </a:lnTo>
                  <a:lnTo>
                    <a:pt x="829" y="1289"/>
                  </a:lnTo>
                  <a:lnTo>
                    <a:pt x="829" y="714"/>
                  </a:lnTo>
                  <a:lnTo>
                    <a:pt x="831" y="692"/>
                  </a:lnTo>
                  <a:lnTo>
                    <a:pt x="841" y="673"/>
                  </a:lnTo>
                  <a:lnTo>
                    <a:pt x="856" y="658"/>
                  </a:lnTo>
                  <a:lnTo>
                    <a:pt x="876" y="648"/>
                  </a:lnTo>
                  <a:lnTo>
                    <a:pt x="897" y="645"/>
                  </a:lnTo>
                  <a:lnTo>
                    <a:pt x="1104" y="645"/>
                  </a:lnTo>
                  <a:lnTo>
                    <a:pt x="1104" y="345"/>
                  </a:lnTo>
                  <a:lnTo>
                    <a:pt x="1108" y="324"/>
                  </a:lnTo>
                  <a:lnTo>
                    <a:pt x="1118" y="304"/>
                  </a:lnTo>
                  <a:lnTo>
                    <a:pt x="1133" y="289"/>
                  </a:lnTo>
                  <a:lnTo>
                    <a:pt x="1151" y="279"/>
                  </a:lnTo>
                  <a:lnTo>
                    <a:pt x="1174" y="276"/>
                  </a:lnTo>
                  <a:lnTo>
                    <a:pt x="1473" y="276"/>
                  </a:lnTo>
                  <a:lnTo>
                    <a:pt x="1473" y="70"/>
                  </a:lnTo>
                  <a:lnTo>
                    <a:pt x="1476" y="47"/>
                  </a:lnTo>
                  <a:lnTo>
                    <a:pt x="1485" y="29"/>
                  </a:lnTo>
                  <a:lnTo>
                    <a:pt x="1501" y="14"/>
                  </a:lnTo>
                  <a:lnTo>
                    <a:pt x="1520" y="4"/>
                  </a:lnTo>
                  <a:lnTo>
                    <a:pt x="15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sp>
          <p:nvSpPr>
            <p:cNvPr id="10" name="Freeform 66">
              <a:extLst>
                <a:ext uri="{FF2B5EF4-FFF2-40B4-BE49-F238E27FC236}">
                  <a16:creationId xmlns:a16="http://schemas.microsoft.com/office/drawing/2014/main" id="{8EED73E6-0D5B-4DD7-8DD0-97E48F0F706F}"/>
                </a:ext>
              </a:extLst>
            </p:cNvPr>
            <p:cNvSpPr>
              <a:spLocks/>
            </p:cNvSpPr>
            <p:nvPr/>
          </p:nvSpPr>
          <p:spPr bwMode="auto">
            <a:xfrm>
              <a:off x="3816" y="2505"/>
              <a:ext cx="139" cy="1428"/>
            </a:xfrm>
            <a:custGeom>
              <a:avLst/>
              <a:gdLst>
                <a:gd name="T0" fmla="*/ 69 w 139"/>
                <a:gd name="T1" fmla="*/ 0 h 1428"/>
                <a:gd name="T2" fmla="*/ 92 w 139"/>
                <a:gd name="T3" fmla="*/ 4 h 1428"/>
                <a:gd name="T4" fmla="*/ 110 w 139"/>
                <a:gd name="T5" fmla="*/ 14 h 1428"/>
                <a:gd name="T6" fmla="*/ 125 w 139"/>
                <a:gd name="T7" fmla="*/ 29 h 1428"/>
                <a:gd name="T8" fmla="*/ 135 w 139"/>
                <a:gd name="T9" fmla="*/ 47 h 1428"/>
                <a:gd name="T10" fmla="*/ 139 w 139"/>
                <a:gd name="T11" fmla="*/ 70 h 1428"/>
                <a:gd name="T12" fmla="*/ 139 w 139"/>
                <a:gd name="T13" fmla="*/ 1359 h 1428"/>
                <a:gd name="T14" fmla="*/ 135 w 139"/>
                <a:gd name="T15" fmla="*/ 1381 h 1428"/>
                <a:gd name="T16" fmla="*/ 125 w 139"/>
                <a:gd name="T17" fmla="*/ 1400 h 1428"/>
                <a:gd name="T18" fmla="*/ 110 w 139"/>
                <a:gd name="T19" fmla="*/ 1415 h 1428"/>
                <a:gd name="T20" fmla="*/ 92 w 139"/>
                <a:gd name="T21" fmla="*/ 1425 h 1428"/>
                <a:gd name="T22" fmla="*/ 69 w 139"/>
                <a:gd name="T23" fmla="*/ 1428 h 1428"/>
                <a:gd name="T24" fmla="*/ 47 w 139"/>
                <a:gd name="T25" fmla="*/ 1425 h 1428"/>
                <a:gd name="T26" fmla="*/ 28 w 139"/>
                <a:gd name="T27" fmla="*/ 1415 h 1428"/>
                <a:gd name="T28" fmla="*/ 13 w 139"/>
                <a:gd name="T29" fmla="*/ 1400 h 1428"/>
                <a:gd name="T30" fmla="*/ 4 w 139"/>
                <a:gd name="T31" fmla="*/ 1381 h 1428"/>
                <a:gd name="T32" fmla="*/ 0 w 139"/>
                <a:gd name="T33" fmla="*/ 1359 h 1428"/>
                <a:gd name="T34" fmla="*/ 0 w 139"/>
                <a:gd name="T35" fmla="*/ 70 h 1428"/>
                <a:gd name="T36" fmla="*/ 4 w 139"/>
                <a:gd name="T37" fmla="*/ 47 h 1428"/>
                <a:gd name="T38" fmla="*/ 13 w 139"/>
                <a:gd name="T39" fmla="*/ 29 h 1428"/>
                <a:gd name="T40" fmla="*/ 28 w 139"/>
                <a:gd name="T41" fmla="*/ 14 h 1428"/>
                <a:gd name="T42" fmla="*/ 47 w 139"/>
                <a:gd name="T43" fmla="*/ 4 h 1428"/>
                <a:gd name="T44" fmla="*/ 69 w 139"/>
                <a:gd name="T45" fmla="*/ 0 h 1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9" h="1428">
                  <a:moveTo>
                    <a:pt x="69" y="0"/>
                  </a:moveTo>
                  <a:lnTo>
                    <a:pt x="92" y="4"/>
                  </a:lnTo>
                  <a:lnTo>
                    <a:pt x="110" y="14"/>
                  </a:lnTo>
                  <a:lnTo>
                    <a:pt x="125" y="29"/>
                  </a:lnTo>
                  <a:lnTo>
                    <a:pt x="135" y="47"/>
                  </a:lnTo>
                  <a:lnTo>
                    <a:pt x="139" y="70"/>
                  </a:lnTo>
                  <a:lnTo>
                    <a:pt x="139" y="1359"/>
                  </a:lnTo>
                  <a:lnTo>
                    <a:pt x="135" y="1381"/>
                  </a:lnTo>
                  <a:lnTo>
                    <a:pt x="125" y="1400"/>
                  </a:lnTo>
                  <a:lnTo>
                    <a:pt x="110" y="1415"/>
                  </a:lnTo>
                  <a:lnTo>
                    <a:pt x="92" y="1425"/>
                  </a:lnTo>
                  <a:lnTo>
                    <a:pt x="69" y="1428"/>
                  </a:lnTo>
                  <a:lnTo>
                    <a:pt x="47" y="1425"/>
                  </a:lnTo>
                  <a:lnTo>
                    <a:pt x="28" y="1415"/>
                  </a:lnTo>
                  <a:lnTo>
                    <a:pt x="13" y="1400"/>
                  </a:lnTo>
                  <a:lnTo>
                    <a:pt x="4" y="1381"/>
                  </a:lnTo>
                  <a:lnTo>
                    <a:pt x="0" y="1359"/>
                  </a:lnTo>
                  <a:lnTo>
                    <a:pt x="0" y="70"/>
                  </a:lnTo>
                  <a:lnTo>
                    <a:pt x="4" y="47"/>
                  </a:lnTo>
                  <a:lnTo>
                    <a:pt x="13" y="29"/>
                  </a:lnTo>
                  <a:lnTo>
                    <a:pt x="28" y="14"/>
                  </a:lnTo>
                  <a:lnTo>
                    <a:pt x="47" y="4"/>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sp>
          <p:nvSpPr>
            <p:cNvPr id="11" name="Freeform 67">
              <a:extLst>
                <a:ext uri="{FF2B5EF4-FFF2-40B4-BE49-F238E27FC236}">
                  <a16:creationId xmlns:a16="http://schemas.microsoft.com/office/drawing/2014/main" id="{C697201A-2B09-4335-8C8F-516AC67AF743}"/>
                </a:ext>
              </a:extLst>
            </p:cNvPr>
            <p:cNvSpPr>
              <a:spLocks/>
            </p:cNvSpPr>
            <p:nvPr/>
          </p:nvSpPr>
          <p:spPr bwMode="auto">
            <a:xfrm>
              <a:off x="4092" y="2505"/>
              <a:ext cx="138" cy="1428"/>
            </a:xfrm>
            <a:custGeom>
              <a:avLst/>
              <a:gdLst>
                <a:gd name="T0" fmla="*/ 69 w 138"/>
                <a:gd name="T1" fmla="*/ 0 h 1428"/>
                <a:gd name="T2" fmla="*/ 91 w 138"/>
                <a:gd name="T3" fmla="*/ 4 h 1428"/>
                <a:gd name="T4" fmla="*/ 110 w 138"/>
                <a:gd name="T5" fmla="*/ 14 h 1428"/>
                <a:gd name="T6" fmla="*/ 125 w 138"/>
                <a:gd name="T7" fmla="*/ 29 h 1428"/>
                <a:gd name="T8" fmla="*/ 134 w 138"/>
                <a:gd name="T9" fmla="*/ 47 h 1428"/>
                <a:gd name="T10" fmla="*/ 138 w 138"/>
                <a:gd name="T11" fmla="*/ 70 h 1428"/>
                <a:gd name="T12" fmla="*/ 138 w 138"/>
                <a:gd name="T13" fmla="*/ 1359 h 1428"/>
                <a:gd name="T14" fmla="*/ 134 w 138"/>
                <a:gd name="T15" fmla="*/ 1381 h 1428"/>
                <a:gd name="T16" fmla="*/ 125 w 138"/>
                <a:gd name="T17" fmla="*/ 1400 h 1428"/>
                <a:gd name="T18" fmla="*/ 110 w 138"/>
                <a:gd name="T19" fmla="*/ 1415 h 1428"/>
                <a:gd name="T20" fmla="*/ 91 w 138"/>
                <a:gd name="T21" fmla="*/ 1425 h 1428"/>
                <a:gd name="T22" fmla="*/ 69 w 138"/>
                <a:gd name="T23" fmla="*/ 1428 h 1428"/>
                <a:gd name="T24" fmla="*/ 48 w 138"/>
                <a:gd name="T25" fmla="*/ 1425 h 1428"/>
                <a:gd name="T26" fmla="*/ 29 w 138"/>
                <a:gd name="T27" fmla="*/ 1415 h 1428"/>
                <a:gd name="T28" fmla="*/ 14 w 138"/>
                <a:gd name="T29" fmla="*/ 1400 h 1428"/>
                <a:gd name="T30" fmla="*/ 4 w 138"/>
                <a:gd name="T31" fmla="*/ 1381 h 1428"/>
                <a:gd name="T32" fmla="*/ 0 w 138"/>
                <a:gd name="T33" fmla="*/ 1359 h 1428"/>
                <a:gd name="T34" fmla="*/ 0 w 138"/>
                <a:gd name="T35" fmla="*/ 70 h 1428"/>
                <a:gd name="T36" fmla="*/ 4 w 138"/>
                <a:gd name="T37" fmla="*/ 47 h 1428"/>
                <a:gd name="T38" fmla="*/ 14 w 138"/>
                <a:gd name="T39" fmla="*/ 29 h 1428"/>
                <a:gd name="T40" fmla="*/ 29 w 138"/>
                <a:gd name="T41" fmla="*/ 14 h 1428"/>
                <a:gd name="T42" fmla="*/ 48 w 138"/>
                <a:gd name="T43" fmla="*/ 4 h 1428"/>
                <a:gd name="T44" fmla="*/ 69 w 138"/>
                <a:gd name="T45" fmla="*/ 0 h 1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8" h="1428">
                  <a:moveTo>
                    <a:pt x="69" y="0"/>
                  </a:moveTo>
                  <a:lnTo>
                    <a:pt x="91" y="4"/>
                  </a:lnTo>
                  <a:lnTo>
                    <a:pt x="110" y="14"/>
                  </a:lnTo>
                  <a:lnTo>
                    <a:pt x="125" y="29"/>
                  </a:lnTo>
                  <a:lnTo>
                    <a:pt x="134" y="47"/>
                  </a:lnTo>
                  <a:lnTo>
                    <a:pt x="138" y="70"/>
                  </a:lnTo>
                  <a:lnTo>
                    <a:pt x="138" y="1359"/>
                  </a:lnTo>
                  <a:lnTo>
                    <a:pt x="134" y="1381"/>
                  </a:lnTo>
                  <a:lnTo>
                    <a:pt x="125" y="1400"/>
                  </a:lnTo>
                  <a:lnTo>
                    <a:pt x="110" y="1415"/>
                  </a:lnTo>
                  <a:lnTo>
                    <a:pt x="91" y="1425"/>
                  </a:lnTo>
                  <a:lnTo>
                    <a:pt x="69" y="1428"/>
                  </a:lnTo>
                  <a:lnTo>
                    <a:pt x="48" y="1425"/>
                  </a:lnTo>
                  <a:lnTo>
                    <a:pt x="29" y="1415"/>
                  </a:lnTo>
                  <a:lnTo>
                    <a:pt x="14" y="1400"/>
                  </a:lnTo>
                  <a:lnTo>
                    <a:pt x="4" y="1381"/>
                  </a:lnTo>
                  <a:lnTo>
                    <a:pt x="0" y="1359"/>
                  </a:lnTo>
                  <a:lnTo>
                    <a:pt x="0" y="70"/>
                  </a:lnTo>
                  <a:lnTo>
                    <a:pt x="4" y="47"/>
                  </a:lnTo>
                  <a:lnTo>
                    <a:pt x="14" y="29"/>
                  </a:lnTo>
                  <a:lnTo>
                    <a:pt x="29" y="14"/>
                  </a:lnTo>
                  <a:lnTo>
                    <a:pt x="48" y="4"/>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sp>
          <p:nvSpPr>
            <p:cNvPr id="12" name="Freeform 68">
              <a:extLst>
                <a:ext uri="{FF2B5EF4-FFF2-40B4-BE49-F238E27FC236}">
                  <a16:creationId xmlns:a16="http://schemas.microsoft.com/office/drawing/2014/main" id="{7834F3B0-4A4F-4DD5-9E99-078220728496}"/>
                </a:ext>
              </a:extLst>
            </p:cNvPr>
            <p:cNvSpPr>
              <a:spLocks/>
            </p:cNvSpPr>
            <p:nvPr/>
          </p:nvSpPr>
          <p:spPr bwMode="auto">
            <a:xfrm>
              <a:off x="4368" y="2505"/>
              <a:ext cx="139" cy="1428"/>
            </a:xfrm>
            <a:custGeom>
              <a:avLst/>
              <a:gdLst>
                <a:gd name="T0" fmla="*/ 69 w 139"/>
                <a:gd name="T1" fmla="*/ 0 h 1428"/>
                <a:gd name="T2" fmla="*/ 92 w 139"/>
                <a:gd name="T3" fmla="*/ 4 h 1428"/>
                <a:gd name="T4" fmla="*/ 110 w 139"/>
                <a:gd name="T5" fmla="*/ 14 h 1428"/>
                <a:gd name="T6" fmla="*/ 125 w 139"/>
                <a:gd name="T7" fmla="*/ 29 h 1428"/>
                <a:gd name="T8" fmla="*/ 135 w 139"/>
                <a:gd name="T9" fmla="*/ 47 h 1428"/>
                <a:gd name="T10" fmla="*/ 139 w 139"/>
                <a:gd name="T11" fmla="*/ 70 h 1428"/>
                <a:gd name="T12" fmla="*/ 139 w 139"/>
                <a:gd name="T13" fmla="*/ 1359 h 1428"/>
                <a:gd name="T14" fmla="*/ 135 w 139"/>
                <a:gd name="T15" fmla="*/ 1381 h 1428"/>
                <a:gd name="T16" fmla="*/ 125 w 139"/>
                <a:gd name="T17" fmla="*/ 1400 h 1428"/>
                <a:gd name="T18" fmla="*/ 110 w 139"/>
                <a:gd name="T19" fmla="*/ 1415 h 1428"/>
                <a:gd name="T20" fmla="*/ 92 w 139"/>
                <a:gd name="T21" fmla="*/ 1425 h 1428"/>
                <a:gd name="T22" fmla="*/ 69 w 139"/>
                <a:gd name="T23" fmla="*/ 1428 h 1428"/>
                <a:gd name="T24" fmla="*/ 47 w 139"/>
                <a:gd name="T25" fmla="*/ 1425 h 1428"/>
                <a:gd name="T26" fmla="*/ 28 w 139"/>
                <a:gd name="T27" fmla="*/ 1415 h 1428"/>
                <a:gd name="T28" fmla="*/ 14 w 139"/>
                <a:gd name="T29" fmla="*/ 1400 h 1428"/>
                <a:gd name="T30" fmla="*/ 4 w 139"/>
                <a:gd name="T31" fmla="*/ 1381 h 1428"/>
                <a:gd name="T32" fmla="*/ 0 w 139"/>
                <a:gd name="T33" fmla="*/ 1359 h 1428"/>
                <a:gd name="T34" fmla="*/ 0 w 139"/>
                <a:gd name="T35" fmla="*/ 70 h 1428"/>
                <a:gd name="T36" fmla="*/ 4 w 139"/>
                <a:gd name="T37" fmla="*/ 47 h 1428"/>
                <a:gd name="T38" fmla="*/ 14 w 139"/>
                <a:gd name="T39" fmla="*/ 29 h 1428"/>
                <a:gd name="T40" fmla="*/ 28 w 139"/>
                <a:gd name="T41" fmla="*/ 14 h 1428"/>
                <a:gd name="T42" fmla="*/ 47 w 139"/>
                <a:gd name="T43" fmla="*/ 4 h 1428"/>
                <a:gd name="T44" fmla="*/ 69 w 139"/>
                <a:gd name="T45" fmla="*/ 0 h 1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9" h="1428">
                  <a:moveTo>
                    <a:pt x="69" y="0"/>
                  </a:moveTo>
                  <a:lnTo>
                    <a:pt x="92" y="4"/>
                  </a:lnTo>
                  <a:lnTo>
                    <a:pt x="110" y="14"/>
                  </a:lnTo>
                  <a:lnTo>
                    <a:pt x="125" y="29"/>
                  </a:lnTo>
                  <a:lnTo>
                    <a:pt x="135" y="47"/>
                  </a:lnTo>
                  <a:lnTo>
                    <a:pt x="139" y="70"/>
                  </a:lnTo>
                  <a:lnTo>
                    <a:pt x="139" y="1359"/>
                  </a:lnTo>
                  <a:lnTo>
                    <a:pt x="135" y="1381"/>
                  </a:lnTo>
                  <a:lnTo>
                    <a:pt x="125" y="1400"/>
                  </a:lnTo>
                  <a:lnTo>
                    <a:pt x="110" y="1415"/>
                  </a:lnTo>
                  <a:lnTo>
                    <a:pt x="92" y="1425"/>
                  </a:lnTo>
                  <a:lnTo>
                    <a:pt x="69" y="1428"/>
                  </a:lnTo>
                  <a:lnTo>
                    <a:pt x="47" y="1425"/>
                  </a:lnTo>
                  <a:lnTo>
                    <a:pt x="28" y="1415"/>
                  </a:lnTo>
                  <a:lnTo>
                    <a:pt x="14" y="1400"/>
                  </a:lnTo>
                  <a:lnTo>
                    <a:pt x="4" y="1381"/>
                  </a:lnTo>
                  <a:lnTo>
                    <a:pt x="0" y="1359"/>
                  </a:lnTo>
                  <a:lnTo>
                    <a:pt x="0" y="70"/>
                  </a:lnTo>
                  <a:lnTo>
                    <a:pt x="4" y="47"/>
                  </a:lnTo>
                  <a:lnTo>
                    <a:pt x="14" y="29"/>
                  </a:lnTo>
                  <a:lnTo>
                    <a:pt x="28" y="14"/>
                  </a:lnTo>
                  <a:lnTo>
                    <a:pt x="47" y="4"/>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sp>
          <p:nvSpPr>
            <p:cNvPr id="13" name="Freeform 69">
              <a:extLst>
                <a:ext uri="{FF2B5EF4-FFF2-40B4-BE49-F238E27FC236}">
                  <a16:creationId xmlns:a16="http://schemas.microsoft.com/office/drawing/2014/main" id="{5A59BC49-658A-4892-8AA9-ABF181E02DD7}"/>
                </a:ext>
              </a:extLst>
            </p:cNvPr>
            <p:cNvSpPr>
              <a:spLocks/>
            </p:cNvSpPr>
            <p:nvPr/>
          </p:nvSpPr>
          <p:spPr bwMode="auto">
            <a:xfrm>
              <a:off x="4460" y="756"/>
              <a:ext cx="139" cy="229"/>
            </a:xfrm>
            <a:custGeom>
              <a:avLst/>
              <a:gdLst>
                <a:gd name="T0" fmla="*/ 69 w 139"/>
                <a:gd name="T1" fmla="*/ 0 h 229"/>
                <a:gd name="T2" fmla="*/ 92 w 139"/>
                <a:gd name="T3" fmla="*/ 3 h 229"/>
                <a:gd name="T4" fmla="*/ 110 w 139"/>
                <a:gd name="T5" fmla="*/ 13 h 229"/>
                <a:gd name="T6" fmla="*/ 125 w 139"/>
                <a:gd name="T7" fmla="*/ 28 h 229"/>
                <a:gd name="T8" fmla="*/ 135 w 139"/>
                <a:gd name="T9" fmla="*/ 47 h 229"/>
                <a:gd name="T10" fmla="*/ 139 w 139"/>
                <a:gd name="T11" fmla="*/ 69 h 229"/>
                <a:gd name="T12" fmla="*/ 139 w 139"/>
                <a:gd name="T13" fmla="*/ 161 h 229"/>
                <a:gd name="T14" fmla="*/ 135 w 139"/>
                <a:gd name="T15" fmla="*/ 182 h 229"/>
                <a:gd name="T16" fmla="*/ 125 w 139"/>
                <a:gd name="T17" fmla="*/ 202 h 229"/>
                <a:gd name="T18" fmla="*/ 110 w 139"/>
                <a:gd name="T19" fmla="*/ 217 h 229"/>
                <a:gd name="T20" fmla="*/ 92 w 139"/>
                <a:gd name="T21" fmla="*/ 227 h 229"/>
                <a:gd name="T22" fmla="*/ 69 w 139"/>
                <a:gd name="T23" fmla="*/ 229 h 229"/>
                <a:gd name="T24" fmla="*/ 48 w 139"/>
                <a:gd name="T25" fmla="*/ 227 h 229"/>
                <a:gd name="T26" fmla="*/ 28 w 139"/>
                <a:gd name="T27" fmla="*/ 217 h 229"/>
                <a:gd name="T28" fmla="*/ 13 w 139"/>
                <a:gd name="T29" fmla="*/ 202 h 229"/>
                <a:gd name="T30" fmla="*/ 3 w 139"/>
                <a:gd name="T31" fmla="*/ 182 h 229"/>
                <a:gd name="T32" fmla="*/ 0 w 139"/>
                <a:gd name="T33" fmla="*/ 161 h 229"/>
                <a:gd name="T34" fmla="*/ 0 w 139"/>
                <a:gd name="T35" fmla="*/ 69 h 229"/>
                <a:gd name="T36" fmla="*/ 3 w 139"/>
                <a:gd name="T37" fmla="*/ 47 h 229"/>
                <a:gd name="T38" fmla="*/ 13 w 139"/>
                <a:gd name="T39" fmla="*/ 28 h 229"/>
                <a:gd name="T40" fmla="*/ 28 w 139"/>
                <a:gd name="T41" fmla="*/ 13 h 229"/>
                <a:gd name="T42" fmla="*/ 48 w 139"/>
                <a:gd name="T43" fmla="*/ 3 h 229"/>
                <a:gd name="T44" fmla="*/ 69 w 139"/>
                <a:gd name="T45"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9" h="229">
                  <a:moveTo>
                    <a:pt x="69" y="0"/>
                  </a:moveTo>
                  <a:lnTo>
                    <a:pt x="92" y="3"/>
                  </a:lnTo>
                  <a:lnTo>
                    <a:pt x="110" y="13"/>
                  </a:lnTo>
                  <a:lnTo>
                    <a:pt x="125" y="28"/>
                  </a:lnTo>
                  <a:lnTo>
                    <a:pt x="135" y="47"/>
                  </a:lnTo>
                  <a:lnTo>
                    <a:pt x="139" y="69"/>
                  </a:lnTo>
                  <a:lnTo>
                    <a:pt x="139" y="161"/>
                  </a:lnTo>
                  <a:lnTo>
                    <a:pt x="135" y="182"/>
                  </a:lnTo>
                  <a:lnTo>
                    <a:pt x="125" y="202"/>
                  </a:lnTo>
                  <a:lnTo>
                    <a:pt x="110" y="217"/>
                  </a:lnTo>
                  <a:lnTo>
                    <a:pt x="92" y="227"/>
                  </a:lnTo>
                  <a:lnTo>
                    <a:pt x="69" y="229"/>
                  </a:lnTo>
                  <a:lnTo>
                    <a:pt x="48" y="227"/>
                  </a:lnTo>
                  <a:lnTo>
                    <a:pt x="28" y="217"/>
                  </a:lnTo>
                  <a:lnTo>
                    <a:pt x="13" y="202"/>
                  </a:lnTo>
                  <a:lnTo>
                    <a:pt x="3" y="182"/>
                  </a:lnTo>
                  <a:lnTo>
                    <a:pt x="0" y="161"/>
                  </a:lnTo>
                  <a:lnTo>
                    <a:pt x="0" y="69"/>
                  </a:lnTo>
                  <a:lnTo>
                    <a:pt x="3" y="47"/>
                  </a:lnTo>
                  <a:lnTo>
                    <a:pt x="13" y="28"/>
                  </a:lnTo>
                  <a:lnTo>
                    <a:pt x="28" y="13"/>
                  </a:lnTo>
                  <a:lnTo>
                    <a:pt x="48" y="3"/>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sp>
          <p:nvSpPr>
            <p:cNvPr id="14" name="Freeform 70">
              <a:extLst>
                <a:ext uri="{FF2B5EF4-FFF2-40B4-BE49-F238E27FC236}">
                  <a16:creationId xmlns:a16="http://schemas.microsoft.com/office/drawing/2014/main" id="{B0FE9821-75D8-4CE0-8F5C-BA3970839238}"/>
                </a:ext>
              </a:extLst>
            </p:cNvPr>
            <p:cNvSpPr>
              <a:spLocks/>
            </p:cNvSpPr>
            <p:nvPr/>
          </p:nvSpPr>
          <p:spPr bwMode="auto">
            <a:xfrm>
              <a:off x="4736" y="756"/>
              <a:ext cx="138" cy="229"/>
            </a:xfrm>
            <a:custGeom>
              <a:avLst/>
              <a:gdLst>
                <a:gd name="T0" fmla="*/ 70 w 138"/>
                <a:gd name="T1" fmla="*/ 0 h 229"/>
                <a:gd name="T2" fmla="*/ 91 w 138"/>
                <a:gd name="T3" fmla="*/ 3 h 229"/>
                <a:gd name="T4" fmla="*/ 110 w 138"/>
                <a:gd name="T5" fmla="*/ 13 h 229"/>
                <a:gd name="T6" fmla="*/ 125 w 138"/>
                <a:gd name="T7" fmla="*/ 28 h 229"/>
                <a:gd name="T8" fmla="*/ 134 w 138"/>
                <a:gd name="T9" fmla="*/ 47 h 229"/>
                <a:gd name="T10" fmla="*/ 138 w 138"/>
                <a:gd name="T11" fmla="*/ 69 h 229"/>
                <a:gd name="T12" fmla="*/ 138 w 138"/>
                <a:gd name="T13" fmla="*/ 161 h 229"/>
                <a:gd name="T14" fmla="*/ 134 w 138"/>
                <a:gd name="T15" fmla="*/ 182 h 229"/>
                <a:gd name="T16" fmla="*/ 125 w 138"/>
                <a:gd name="T17" fmla="*/ 202 h 229"/>
                <a:gd name="T18" fmla="*/ 110 w 138"/>
                <a:gd name="T19" fmla="*/ 217 h 229"/>
                <a:gd name="T20" fmla="*/ 91 w 138"/>
                <a:gd name="T21" fmla="*/ 227 h 229"/>
                <a:gd name="T22" fmla="*/ 70 w 138"/>
                <a:gd name="T23" fmla="*/ 229 h 229"/>
                <a:gd name="T24" fmla="*/ 48 w 138"/>
                <a:gd name="T25" fmla="*/ 227 h 229"/>
                <a:gd name="T26" fmla="*/ 29 w 138"/>
                <a:gd name="T27" fmla="*/ 217 h 229"/>
                <a:gd name="T28" fmla="*/ 14 w 138"/>
                <a:gd name="T29" fmla="*/ 202 h 229"/>
                <a:gd name="T30" fmla="*/ 4 w 138"/>
                <a:gd name="T31" fmla="*/ 182 h 229"/>
                <a:gd name="T32" fmla="*/ 0 w 138"/>
                <a:gd name="T33" fmla="*/ 161 h 229"/>
                <a:gd name="T34" fmla="*/ 0 w 138"/>
                <a:gd name="T35" fmla="*/ 69 h 229"/>
                <a:gd name="T36" fmla="*/ 4 w 138"/>
                <a:gd name="T37" fmla="*/ 47 h 229"/>
                <a:gd name="T38" fmla="*/ 14 w 138"/>
                <a:gd name="T39" fmla="*/ 28 h 229"/>
                <a:gd name="T40" fmla="*/ 29 w 138"/>
                <a:gd name="T41" fmla="*/ 13 h 229"/>
                <a:gd name="T42" fmla="*/ 48 w 138"/>
                <a:gd name="T43" fmla="*/ 3 h 229"/>
                <a:gd name="T44" fmla="*/ 70 w 138"/>
                <a:gd name="T45"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8" h="229">
                  <a:moveTo>
                    <a:pt x="70" y="0"/>
                  </a:moveTo>
                  <a:lnTo>
                    <a:pt x="91" y="3"/>
                  </a:lnTo>
                  <a:lnTo>
                    <a:pt x="110" y="13"/>
                  </a:lnTo>
                  <a:lnTo>
                    <a:pt x="125" y="28"/>
                  </a:lnTo>
                  <a:lnTo>
                    <a:pt x="134" y="47"/>
                  </a:lnTo>
                  <a:lnTo>
                    <a:pt x="138" y="69"/>
                  </a:lnTo>
                  <a:lnTo>
                    <a:pt x="138" y="161"/>
                  </a:lnTo>
                  <a:lnTo>
                    <a:pt x="134" y="182"/>
                  </a:lnTo>
                  <a:lnTo>
                    <a:pt x="125" y="202"/>
                  </a:lnTo>
                  <a:lnTo>
                    <a:pt x="110" y="217"/>
                  </a:lnTo>
                  <a:lnTo>
                    <a:pt x="91" y="227"/>
                  </a:lnTo>
                  <a:lnTo>
                    <a:pt x="70" y="229"/>
                  </a:lnTo>
                  <a:lnTo>
                    <a:pt x="48" y="227"/>
                  </a:lnTo>
                  <a:lnTo>
                    <a:pt x="29" y="217"/>
                  </a:lnTo>
                  <a:lnTo>
                    <a:pt x="14" y="202"/>
                  </a:lnTo>
                  <a:lnTo>
                    <a:pt x="4" y="182"/>
                  </a:lnTo>
                  <a:lnTo>
                    <a:pt x="0" y="161"/>
                  </a:lnTo>
                  <a:lnTo>
                    <a:pt x="0" y="69"/>
                  </a:lnTo>
                  <a:lnTo>
                    <a:pt x="4" y="47"/>
                  </a:lnTo>
                  <a:lnTo>
                    <a:pt x="14" y="28"/>
                  </a:lnTo>
                  <a:lnTo>
                    <a:pt x="29" y="13"/>
                  </a:lnTo>
                  <a:lnTo>
                    <a:pt x="48" y="3"/>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sp>
          <p:nvSpPr>
            <p:cNvPr id="15" name="Freeform 71">
              <a:extLst>
                <a:ext uri="{FF2B5EF4-FFF2-40B4-BE49-F238E27FC236}">
                  <a16:creationId xmlns:a16="http://schemas.microsoft.com/office/drawing/2014/main" id="{976BFF1B-A97A-49E1-BDC7-762EEA8721AF}"/>
                </a:ext>
              </a:extLst>
            </p:cNvPr>
            <p:cNvSpPr>
              <a:spLocks/>
            </p:cNvSpPr>
            <p:nvPr/>
          </p:nvSpPr>
          <p:spPr bwMode="auto">
            <a:xfrm>
              <a:off x="5012" y="756"/>
              <a:ext cx="139" cy="229"/>
            </a:xfrm>
            <a:custGeom>
              <a:avLst/>
              <a:gdLst>
                <a:gd name="T0" fmla="*/ 69 w 139"/>
                <a:gd name="T1" fmla="*/ 0 h 229"/>
                <a:gd name="T2" fmla="*/ 92 w 139"/>
                <a:gd name="T3" fmla="*/ 3 h 229"/>
                <a:gd name="T4" fmla="*/ 110 w 139"/>
                <a:gd name="T5" fmla="*/ 13 h 229"/>
                <a:gd name="T6" fmla="*/ 125 w 139"/>
                <a:gd name="T7" fmla="*/ 28 h 229"/>
                <a:gd name="T8" fmla="*/ 135 w 139"/>
                <a:gd name="T9" fmla="*/ 47 h 229"/>
                <a:gd name="T10" fmla="*/ 139 w 139"/>
                <a:gd name="T11" fmla="*/ 69 h 229"/>
                <a:gd name="T12" fmla="*/ 139 w 139"/>
                <a:gd name="T13" fmla="*/ 161 h 229"/>
                <a:gd name="T14" fmla="*/ 135 w 139"/>
                <a:gd name="T15" fmla="*/ 182 h 229"/>
                <a:gd name="T16" fmla="*/ 125 w 139"/>
                <a:gd name="T17" fmla="*/ 202 h 229"/>
                <a:gd name="T18" fmla="*/ 110 w 139"/>
                <a:gd name="T19" fmla="*/ 217 h 229"/>
                <a:gd name="T20" fmla="*/ 92 w 139"/>
                <a:gd name="T21" fmla="*/ 227 h 229"/>
                <a:gd name="T22" fmla="*/ 69 w 139"/>
                <a:gd name="T23" fmla="*/ 229 h 229"/>
                <a:gd name="T24" fmla="*/ 47 w 139"/>
                <a:gd name="T25" fmla="*/ 227 h 229"/>
                <a:gd name="T26" fmla="*/ 28 w 139"/>
                <a:gd name="T27" fmla="*/ 217 h 229"/>
                <a:gd name="T28" fmla="*/ 14 w 139"/>
                <a:gd name="T29" fmla="*/ 202 h 229"/>
                <a:gd name="T30" fmla="*/ 4 w 139"/>
                <a:gd name="T31" fmla="*/ 182 h 229"/>
                <a:gd name="T32" fmla="*/ 0 w 139"/>
                <a:gd name="T33" fmla="*/ 161 h 229"/>
                <a:gd name="T34" fmla="*/ 0 w 139"/>
                <a:gd name="T35" fmla="*/ 69 h 229"/>
                <a:gd name="T36" fmla="*/ 4 w 139"/>
                <a:gd name="T37" fmla="*/ 47 h 229"/>
                <a:gd name="T38" fmla="*/ 14 w 139"/>
                <a:gd name="T39" fmla="*/ 28 h 229"/>
                <a:gd name="T40" fmla="*/ 28 w 139"/>
                <a:gd name="T41" fmla="*/ 13 h 229"/>
                <a:gd name="T42" fmla="*/ 47 w 139"/>
                <a:gd name="T43" fmla="*/ 3 h 229"/>
                <a:gd name="T44" fmla="*/ 69 w 139"/>
                <a:gd name="T45"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9" h="229">
                  <a:moveTo>
                    <a:pt x="69" y="0"/>
                  </a:moveTo>
                  <a:lnTo>
                    <a:pt x="92" y="3"/>
                  </a:lnTo>
                  <a:lnTo>
                    <a:pt x="110" y="13"/>
                  </a:lnTo>
                  <a:lnTo>
                    <a:pt x="125" y="28"/>
                  </a:lnTo>
                  <a:lnTo>
                    <a:pt x="135" y="47"/>
                  </a:lnTo>
                  <a:lnTo>
                    <a:pt x="139" y="69"/>
                  </a:lnTo>
                  <a:lnTo>
                    <a:pt x="139" y="161"/>
                  </a:lnTo>
                  <a:lnTo>
                    <a:pt x="135" y="182"/>
                  </a:lnTo>
                  <a:lnTo>
                    <a:pt x="125" y="202"/>
                  </a:lnTo>
                  <a:lnTo>
                    <a:pt x="110" y="217"/>
                  </a:lnTo>
                  <a:lnTo>
                    <a:pt x="92" y="227"/>
                  </a:lnTo>
                  <a:lnTo>
                    <a:pt x="69" y="229"/>
                  </a:lnTo>
                  <a:lnTo>
                    <a:pt x="47" y="227"/>
                  </a:lnTo>
                  <a:lnTo>
                    <a:pt x="28" y="217"/>
                  </a:lnTo>
                  <a:lnTo>
                    <a:pt x="14" y="202"/>
                  </a:lnTo>
                  <a:lnTo>
                    <a:pt x="4" y="182"/>
                  </a:lnTo>
                  <a:lnTo>
                    <a:pt x="0" y="161"/>
                  </a:lnTo>
                  <a:lnTo>
                    <a:pt x="0" y="69"/>
                  </a:lnTo>
                  <a:lnTo>
                    <a:pt x="4" y="47"/>
                  </a:lnTo>
                  <a:lnTo>
                    <a:pt x="14" y="28"/>
                  </a:lnTo>
                  <a:lnTo>
                    <a:pt x="28" y="13"/>
                  </a:lnTo>
                  <a:lnTo>
                    <a:pt x="47" y="3"/>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sp>
          <p:nvSpPr>
            <p:cNvPr id="16" name="Freeform 72">
              <a:extLst>
                <a:ext uri="{FF2B5EF4-FFF2-40B4-BE49-F238E27FC236}">
                  <a16:creationId xmlns:a16="http://schemas.microsoft.com/office/drawing/2014/main" id="{1CC48F8A-B60A-42F7-9BD2-00543FA1EC0E}"/>
                </a:ext>
              </a:extLst>
            </p:cNvPr>
            <p:cNvSpPr>
              <a:spLocks/>
            </p:cNvSpPr>
            <p:nvPr/>
          </p:nvSpPr>
          <p:spPr bwMode="auto">
            <a:xfrm>
              <a:off x="4460" y="1216"/>
              <a:ext cx="139" cy="230"/>
            </a:xfrm>
            <a:custGeom>
              <a:avLst/>
              <a:gdLst>
                <a:gd name="T0" fmla="*/ 69 w 139"/>
                <a:gd name="T1" fmla="*/ 0 h 230"/>
                <a:gd name="T2" fmla="*/ 92 w 139"/>
                <a:gd name="T3" fmla="*/ 4 h 230"/>
                <a:gd name="T4" fmla="*/ 110 w 139"/>
                <a:gd name="T5" fmla="*/ 14 h 230"/>
                <a:gd name="T6" fmla="*/ 125 w 139"/>
                <a:gd name="T7" fmla="*/ 29 h 230"/>
                <a:gd name="T8" fmla="*/ 135 w 139"/>
                <a:gd name="T9" fmla="*/ 47 h 230"/>
                <a:gd name="T10" fmla="*/ 139 w 139"/>
                <a:gd name="T11" fmla="*/ 70 h 230"/>
                <a:gd name="T12" fmla="*/ 139 w 139"/>
                <a:gd name="T13" fmla="*/ 162 h 230"/>
                <a:gd name="T14" fmla="*/ 135 w 139"/>
                <a:gd name="T15" fmla="*/ 183 h 230"/>
                <a:gd name="T16" fmla="*/ 125 w 139"/>
                <a:gd name="T17" fmla="*/ 203 h 230"/>
                <a:gd name="T18" fmla="*/ 110 w 139"/>
                <a:gd name="T19" fmla="*/ 218 h 230"/>
                <a:gd name="T20" fmla="*/ 92 w 139"/>
                <a:gd name="T21" fmla="*/ 226 h 230"/>
                <a:gd name="T22" fmla="*/ 69 w 139"/>
                <a:gd name="T23" fmla="*/ 230 h 230"/>
                <a:gd name="T24" fmla="*/ 48 w 139"/>
                <a:gd name="T25" fmla="*/ 226 h 230"/>
                <a:gd name="T26" fmla="*/ 28 w 139"/>
                <a:gd name="T27" fmla="*/ 218 h 230"/>
                <a:gd name="T28" fmla="*/ 13 w 139"/>
                <a:gd name="T29" fmla="*/ 203 h 230"/>
                <a:gd name="T30" fmla="*/ 3 w 139"/>
                <a:gd name="T31" fmla="*/ 183 h 230"/>
                <a:gd name="T32" fmla="*/ 0 w 139"/>
                <a:gd name="T33" fmla="*/ 162 h 230"/>
                <a:gd name="T34" fmla="*/ 0 w 139"/>
                <a:gd name="T35" fmla="*/ 70 h 230"/>
                <a:gd name="T36" fmla="*/ 3 w 139"/>
                <a:gd name="T37" fmla="*/ 47 h 230"/>
                <a:gd name="T38" fmla="*/ 13 w 139"/>
                <a:gd name="T39" fmla="*/ 29 h 230"/>
                <a:gd name="T40" fmla="*/ 28 w 139"/>
                <a:gd name="T41" fmla="*/ 14 h 230"/>
                <a:gd name="T42" fmla="*/ 48 w 139"/>
                <a:gd name="T43" fmla="*/ 4 h 230"/>
                <a:gd name="T44" fmla="*/ 69 w 139"/>
                <a:gd name="T45"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9" h="230">
                  <a:moveTo>
                    <a:pt x="69" y="0"/>
                  </a:moveTo>
                  <a:lnTo>
                    <a:pt x="92" y="4"/>
                  </a:lnTo>
                  <a:lnTo>
                    <a:pt x="110" y="14"/>
                  </a:lnTo>
                  <a:lnTo>
                    <a:pt x="125" y="29"/>
                  </a:lnTo>
                  <a:lnTo>
                    <a:pt x="135" y="47"/>
                  </a:lnTo>
                  <a:lnTo>
                    <a:pt x="139" y="70"/>
                  </a:lnTo>
                  <a:lnTo>
                    <a:pt x="139" y="162"/>
                  </a:lnTo>
                  <a:lnTo>
                    <a:pt x="135" y="183"/>
                  </a:lnTo>
                  <a:lnTo>
                    <a:pt x="125" y="203"/>
                  </a:lnTo>
                  <a:lnTo>
                    <a:pt x="110" y="218"/>
                  </a:lnTo>
                  <a:lnTo>
                    <a:pt x="92" y="226"/>
                  </a:lnTo>
                  <a:lnTo>
                    <a:pt x="69" y="230"/>
                  </a:lnTo>
                  <a:lnTo>
                    <a:pt x="48" y="226"/>
                  </a:lnTo>
                  <a:lnTo>
                    <a:pt x="28" y="218"/>
                  </a:lnTo>
                  <a:lnTo>
                    <a:pt x="13" y="203"/>
                  </a:lnTo>
                  <a:lnTo>
                    <a:pt x="3" y="183"/>
                  </a:lnTo>
                  <a:lnTo>
                    <a:pt x="0" y="162"/>
                  </a:lnTo>
                  <a:lnTo>
                    <a:pt x="0" y="70"/>
                  </a:lnTo>
                  <a:lnTo>
                    <a:pt x="3" y="47"/>
                  </a:lnTo>
                  <a:lnTo>
                    <a:pt x="13" y="29"/>
                  </a:lnTo>
                  <a:lnTo>
                    <a:pt x="28" y="14"/>
                  </a:lnTo>
                  <a:lnTo>
                    <a:pt x="48" y="4"/>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sp>
          <p:nvSpPr>
            <p:cNvPr id="17" name="Freeform 73">
              <a:extLst>
                <a:ext uri="{FF2B5EF4-FFF2-40B4-BE49-F238E27FC236}">
                  <a16:creationId xmlns:a16="http://schemas.microsoft.com/office/drawing/2014/main" id="{BA34FA4E-A463-47B6-B509-44F036D4A87C}"/>
                </a:ext>
              </a:extLst>
            </p:cNvPr>
            <p:cNvSpPr>
              <a:spLocks/>
            </p:cNvSpPr>
            <p:nvPr/>
          </p:nvSpPr>
          <p:spPr bwMode="auto">
            <a:xfrm>
              <a:off x="4736" y="1216"/>
              <a:ext cx="138" cy="230"/>
            </a:xfrm>
            <a:custGeom>
              <a:avLst/>
              <a:gdLst>
                <a:gd name="T0" fmla="*/ 70 w 138"/>
                <a:gd name="T1" fmla="*/ 0 h 230"/>
                <a:gd name="T2" fmla="*/ 91 w 138"/>
                <a:gd name="T3" fmla="*/ 4 h 230"/>
                <a:gd name="T4" fmla="*/ 110 w 138"/>
                <a:gd name="T5" fmla="*/ 14 h 230"/>
                <a:gd name="T6" fmla="*/ 125 w 138"/>
                <a:gd name="T7" fmla="*/ 29 h 230"/>
                <a:gd name="T8" fmla="*/ 134 w 138"/>
                <a:gd name="T9" fmla="*/ 47 h 230"/>
                <a:gd name="T10" fmla="*/ 138 w 138"/>
                <a:gd name="T11" fmla="*/ 70 h 230"/>
                <a:gd name="T12" fmla="*/ 138 w 138"/>
                <a:gd name="T13" fmla="*/ 162 h 230"/>
                <a:gd name="T14" fmla="*/ 134 w 138"/>
                <a:gd name="T15" fmla="*/ 183 h 230"/>
                <a:gd name="T16" fmla="*/ 125 w 138"/>
                <a:gd name="T17" fmla="*/ 203 h 230"/>
                <a:gd name="T18" fmla="*/ 110 w 138"/>
                <a:gd name="T19" fmla="*/ 218 h 230"/>
                <a:gd name="T20" fmla="*/ 91 w 138"/>
                <a:gd name="T21" fmla="*/ 226 h 230"/>
                <a:gd name="T22" fmla="*/ 70 w 138"/>
                <a:gd name="T23" fmla="*/ 230 h 230"/>
                <a:gd name="T24" fmla="*/ 48 w 138"/>
                <a:gd name="T25" fmla="*/ 226 h 230"/>
                <a:gd name="T26" fmla="*/ 29 w 138"/>
                <a:gd name="T27" fmla="*/ 218 h 230"/>
                <a:gd name="T28" fmla="*/ 14 w 138"/>
                <a:gd name="T29" fmla="*/ 203 h 230"/>
                <a:gd name="T30" fmla="*/ 4 w 138"/>
                <a:gd name="T31" fmla="*/ 183 h 230"/>
                <a:gd name="T32" fmla="*/ 0 w 138"/>
                <a:gd name="T33" fmla="*/ 162 h 230"/>
                <a:gd name="T34" fmla="*/ 0 w 138"/>
                <a:gd name="T35" fmla="*/ 70 h 230"/>
                <a:gd name="T36" fmla="*/ 4 w 138"/>
                <a:gd name="T37" fmla="*/ 47 h 230"/>
                <a:gd name="T38" fmla="*/ 14 w 138"/>
                <a:gd name="T39" fmla="*/ 29 h 230"/>
                <a:gd name="T40" fmla="*/ 29 w 138"/>
                <a:gd name="T41" fmla="*/ 14 h 230"/>
                <a:gd name="T42" fmla="*/ 48 w 138"/>
                <a:gd name="T43" fmla="*/ 4 h 230"/>
                <a:gd name="T44" fmla="*/ 70 w 138"/>
                <a:gd name="T45"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8" h="230">
                  <a:moveTo>
                    <a:pt x="70" y="0"/>
                  </a:moveTo>
                  <a:lnTo>
                    <a:pt x="91" y="4"/>
                  </a:lnTo>
                  <a:lnTo>
                    <a:pt x="110" y="14"/>
                  </a:lnTo>
                  <a:lnTo>
                    <a:pt x="125" y="29"/>
                  </a:lnTo>
                  <a:lnTo>
                    <a:pt x="134" y="47"/>
                  </a:lnTo>
                  <a:lnTo>
                    <a:pt x="138" y="70"/>
                  </a:lnTo>
                  <a:lnTo>
                    <a:pt x="138" y="162"/>
                  </a:lnTo>
                  <a:lnTo>
                    <a:pt x="134" y="183"/>
                  </a:lnTo>
                  <a:lnTo>
                    <a:pt x="125" y="203"/>
                  </a:lnTo>
                  <a:lnTo>
                    <a:pt x="110" y="218"/>
                  </a:lnTo>
                  <a:lnTo>
                    <a:pt x="91" y="226"/>
                  </a:lnTo>
                  <a:lnTo>
                    <a:pt x="70" y="230"/>
                  </a:lnTo>
                  <a:lnTo>
                    <a:pt x="48" y="226"/>
                  </a:lnTo>
                  <a:lnTo>
                    <a:pt x="29" y="218"/>
                  </a:lnTo>
                  <a:lnTo>
                    <a:pt x="14" y="203"/>
                  </a:lnTo>
                  <a:lnTo>
                    <a:pt x="4" y="183"/>
                  </a:lnTo>
                  <a:lnTo>
                    <a:pt x="0" y="162"/>
                  </a:lnTo>
                  <a:lnTo>
                    <a:pt x="0" y="70"/>
                  </a:lnTo>
                  <a:lnTo>
                    <a:pt x="4" y="47"/>
                  </a:lnTo>
                  <a:lnTo>
                    <a:pt x="14" y="29"/>
                  </a:lnTo>
                  <a:lnTo>
                    <a:pt x="29" y="14"/>
                  </a:lnTo>
                  <a:lnTo>
                    <a:pt x="48" y="4"/>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sp>
          <p:nvSpPr>
            <p:cNvPr id="18" name="Freeform 74">
              <a:extLst>
                <a:ext uri="{FF2B5EF4-FFF2-40B4-BE49-F238E27FC236}">
                  <a16:creationId xmlns:a16="http://schemas.microsoft.com/office/drawing/2014/main" id="{015C8E18-7686-4A8A-A4FF-67BE82CB18DF}"/>
                </a:ext>
              </a:extLst>
            </p:cNvPr>
            <p:cNvSpPr>
              <a:spLocks/>
            </p:cNvSpPr>
            <p:nvPr/>
          </p:nvSpPr>
          <p:spPr bwMode="auto">
            <a:xfrm>
              <a:off x="5012" y="1216"/>
              <a:ext cx="139" cy="230"/>
            </a:xfrm>
            <a:custGeom>
              <a:avLst/>
              <a:gdLst>
                <a:gd name="T0" fmla="*/ 69 w 139"/>
                <a:gd name="T1" fmla="*/ 0 h 230"/>
                <a:gd name="T2" fmla="*/ 92 w 139"/>
                <a:gd name="T3" fmla="*/ 4 h 230"/>
                <a:gd name="T4" fmla="*/ 110 w 139"/>
                <a:gd name="T5" fmla="*/ 14 h 230"/>
                <a:gd name="T6" fmla="*/ 125 w 139"/>
                <a:gd name="T7" fmla="*/ 29 h 230"/>
                <a:gd name="T8" fmla="*/ 135 w 139"/>
                <a:gd name="T9" fmla="*/ 47 h 230"/>
                <a:gd name="T10" fmla="*/ 139 w 139"/>
                <a:gd name="T11" fmla="*/ 70 h 230"/>
                <a:gd name="T12" fmla="*/ 139 w 139"/>
                <a:gd name="T13" fmla="*/ 162 h 230"/>
                <a:gd name="T14" fmla="*/ 135 w 139"/>
                <a:gd name="T15" fmla="*/ 183 h 230"/>
                <a:gd name="T16" fmla="*/ 125 w 139"/>
                <a:gd name="T17" fmla="*/ 203 h 230"/>
                <a:gd name="T18" fmla="*/ 110 w 139"/>
                <a:gd name="T19" fmla="*/ 218 h 230"/>
                <a:gd name="T20" fmla="*/ 92 w 139"/>
                <a:gd name="T21" fmla="*/ 226 h 230"/>
                <a:gd name="T22" fmla="*/ 69 w 139"/>
                <a:gd name="T23" fmla="*/ 230 h 230"/>
                <a:gd name="T24" fmla="*/ 47 w 139"/>
                <a:gd name="T25" fmla="*/ 226 h 230"/>
                <a:gd name="T26" fmla="*/ 28 w 139"/>
                <a:gd name="T27" fmla="*/ 218 h 230"/>
                <a:gd name="T28" fmla="*/ 14 w 139"/>
                <a:gd name="T29" fmla="*/ 203 h 230"/>
                <a:gd name="T30" fmla="*/ 4 w 139"/>
                <a:gd name="T31" fmla="*/ 183 h 230"/>
                <a:gd name="T32" fmla="*/ 0 w 139"/>
                <a:gd name="T33" fmla="*/ 162 h 230"/>
                <a:gd name="T34" fmla="*/ 0 w 139"/>
                <a:gd name="T35" fmla="*/ 70 h 230"/>
                <a:gd name="T36" fmla="*/ 4 w 139"/>
                <a:gd name="T37" fmla="*/ 47 h 230"/>
                <a:gd name="T38" fmla="*/ 14 w 139"/>
                <a:gd name="T39" fmla="*/ 29 h 230"/>
                <a:gd name="T40" fmla="*/ 28 w 139"/>
                <a:gd name="T41" fmla="*/ 14 h 230"/>
                <a:gd name="T42" fmla="*/ 47 w 139"/>
                <a:gd name="T43" fmla="*/ 4 h 230"/>
                <a:gd name="T44" fmla="*/ 69 w 139"/>
                <a:gd name="T45"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9" h="230">
                  <a:moveTo>
                    <a:pt x="69" y="0"/>
                  </a:moveTo>
                  <a:lnTo>
                    <a:pt x="92" y="4"/>
                  </a:lnTo>
                  <a:lnTo>
                    <a:pt x="110" y="14"/>
                  </a:lnTo>
                  <a:lnTo>
                    <a:pt x="125" y="29"/>
                  </a:lnTo>
                  <a:lnTo>
                    <a:pt x="135" y="47"/>
                  </a:lnTo>
                  <a:lnTo>
                    <a:pt x="139" y="70"/>
                  </a:lnTo>
                  <a:lnTo>
                    <a:pt x="139" y="162"/>
                  </a:lnTo>
                  <a:lnTo>
                    <a:pt x="135" y="183"/>
                  </a:lnTo>
                  <a:lnTo>
                    <a:pt x="125" y="203"/>
                  </a:lnTo>
                  <a:lnTo>
                    <a:pt x="110" y="218"/>
                  </a:lnTo>
                  <a:lnTo>
                    <a:pt x="92" y="226"/>
                  </a:lnTo>
                  <a:lnTo>
                    <a:pt x="69" y="230"/>
                  </a:lnTo>
                  <a:lnTo>
                    <a:pt x="47" y="226"/>
                  </a:lnTo>
                  <a:lnTo>
                    <a:pt x="28" y="218"/>
                  </a:lnTo>
                  <a:lnTo>
                    <a:pt x="14" y="203"/>
                  </a:lnTo>
                  <a:lnTo>
                    <a:pt x="4" y="183"/>
                  </a:lnTo>
                  <a:lnTo>
                    <a:pt x="0" y="162"/>
                  </a:lnTo>
                  <a:lnTo>
                    <a:pt x="0" y="70"/>
                  </a:lnTo>
                  <a:lnTo>
                    <a:pt x="4" y="47"/>
                  </a:lnTo>
                  <a:lnTo>
                    <a:pt x="14" y="29"/>
                  </a:lnTo>
                  <a:lnTo>
                    <a:pt x="28" y="14"/>
                  </a:lnTo>
                  <a:lnTo>
                    <a:pt x="47" y="4"/>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sp>
          <p:nvSpPr>
            <p:cNvPr id="19" name="Freeform 75">
              <a:extLst>
                <a:ext uri="{FF2B5EF4-FFF2-40B4-BE49-F238E27FC236}">
                  <a16:creationId xmlns:a16="http://schemas.microsoft.com/office/drawing/2014/main" id="{21A89E19-C525-484E-A7B4-B098F27CB56C}"/>
                </a:ext>
              </a:extLst>
            </p:cNvPr>
            <p:cNvSpPr>
              <a:spLocks/>
            </p:cNvSpPr>
            <p:nvPr/>
          </p:nvSpPr>
          <p:spPr bwMode="auto">
            <a:xfrm>
              <a:off x="4460" y="1677"/>
              <a:ext cx="139" cy="230"/>
            </a:xfrm>
            <a:custGeom>
              <a:avLst/>
              <a:gdLst>
                <a:gd name="T0" fmla="*/ 69 w 139"/>
                <a:gd name="T1" fmla="*/ 0 h 230"/>
                <a:gd name="T2" fmla="*/ 92 w 139"/>
                <a:gd name="T3" fmla="*/ 4 h 230"/>
                <a:gd name="T4" fmla="*/ 110 w 139"/>
                <a:gd name="T5" fmla="*/ 12 h 230"/>
                <a:gd name="T6" fmla="*/ 125 w 139"/>
                <a:gd name="T7" fmla="*/ 27 h 230"/>
                <a:gd name="T8" fmla="*/ 135 w 139"/>
                <a:gd name="T9" fmla="*/ 47 h 230"/>
                <a:gd name="T10" fmla="*/ 139 w 139"/>
                <a:gd name="T11" fmla="*/ 68 h 230"/>
                <a:gd name="T12" fmla="*/ 139 w 139"/>
                <a:gd name="T13" fmla="*/ 160 h 230"/>
                <a:gd name="T14" fmla="*/ 135 w 139"/>
                <a:gd name="T15" fmla="*/ 182 h 230"/>
                <a:gd name="T16" fmla="*/ 125 w 139"/>
                <a:gd name="T17" fmla="*/ 201 h 230"/>
                <a:gd name="T18" fmla="*/ 110 w 139"/>
                <a:gd name="T19" fmla="*/ 216 h 230"/>
                <a:gd name="T20" fmla="*/ 92 w 139"/>
                <a:gd name="T21" fmla="*/ 226 h 230"/>
                <a:gd name="T22" fmla="*/ 69 w 139"/>
                <a:gd name="T23" fmla="*/ 230 h 230"/>
                <a:gd name="T24" fmla="*/ 48 w 139"/>
                <a:gd name="T25" fmla="*/ 226 h 230"/>
                <a:gd name="T26" fmla="*/ 28 w 139"/>
                <a:gd name="T27" fmla="*/ 216 h 230"/>
                <a:gd name="T28" fmla="*/ 13 w 139"/>
                <a:gd name="T29" fmla="*/ 201 h 230"/>
                <a:gd name="T30" fmla="*/ 3 w 139"/>
                <a:gd name="T31" fmla="*/ 182 h 230"/>
                <a:gd name="T32" fmla="*/ 0 w 139"/>
                <a:gd name="T33" fmla="*/ 160 h 230"/>
                <a:gd name="T34" fmla="*/ 0 w 139"/>
                <a:gd name="T35" fmla="*/ 68 h 230"/>
                <a:gd name="T36" fmla="*/ 3 w 139"/>
                <a:gd name="T37" fmla="*/ 47 h 230"/>
                <a:gd name="T38" fmla="*/ 13 w 139"/>
                <a:gd name="T39" fmla="*/ 27 h 230"/>
                <a:gd name="T40" fmla="*/ 28 w 139"/>
                <a:gd name="T41" fmla="*/ 12 h 230"/>
                <a:gd name="T42" fmla="*/ 48 w 139"/>
                <a:gd name="T43" fmla="*/ 4 h 230"/>
                <a:gd name="T44" fmla="*/ 69 w 139"/>
                <a:gd name="T45"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9" h="230">
                  <a:moveTo>
                    <a:pt x="69" y="0"/>
                  </a:moveTo>
                  <a:lnTo>
                    <a:pt x="92" y="4"/>
                  </a:lnTo>
                  <a:lnTo>
                    <a:pt x="110" y="12"/>
                  </a:lnTo>
                  <a:lnTo>
                    <a:pt x="125" y="27"/>
                  </a:lnTo>
                  <a:lnTo>
                    <a:pt x="135" y="47"/>
                  </a:lnTo>
                  <a:lnTo>
                    <a:pt x="139" y="68"/>
                  </a:lnTo>
                  <a:lnTo>
                    <a:pt x="139" y="160"/>
                  </a:lnTo>
                  <a:lnTo>
                    <a:pt x="135" y="182"/>
                  </a:lnTo>
                  <a:lnTo>
                    <a:pt x="125" y="201"/>
                  </a:lnTo>
                  <a:lnTo>
                    <a:pt x="110" y="216"/>
                  </a:lnTo>
                  <a:lnTo>
                    <a:pt x="92" y="226"/>
                  </a:lnTo>
                  <a:lnTo>
                    <a:pt x="69" y="230"/>
                  </a:lnTo>
                  <a:lnTo>
                    <a:pt x="48" y="226"/>
                  </a:lnTo>
                  <a:lnTo>
                    <a:pt x="28" y="216"/>
                  </a:lnTo>
                  <a:lnTo>
                    <a:pt x="13" y="201"/>
                  </a:lnTo>
                  <a:lnTo>
                    <a:pt x="3" y="182"/>
                  </a:lnTo>
                  <a:lnTo>
                    <a:pt x="0" y="160"/>
                  </a:lnTo>
                  <a:lnTo>
                    <a:pt x="0" y="68"/>
                  </a:lnTo>
                  <a:lnTo>
                    <a:pt x="3" y="47"/>
                  </a:lnTo>
                  <a:lnTo>
                    <a:pt x="13" y="27"/>
                  </a:lnTo>
                  <a:lnTo>
                    <a:pt x="28" y="12"/>
                  </a:lnTo>
                  <a:lnTo>
                    <a:pt x="48" y="4"/>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sp>
          <p:nvSpPr>
            <p:cNvPr id="20" name="Freeform 76">
              <a:extLst>
                <a:ext uri="{FF2B5EF4-FFF2-40B4-BE49-F238E27FC236}">
                  <a16:creationId xmlns:a16="http://schemas.microsoft.com/office/drawing/2014/main" id="{23F728AF-9818-4F38-A1BE-6C92A267E1F0}"/>
                </a:ext>
              </a:extLst>
            </p:cNvPr>
            <p:cNvSpPr>
              <a:spLocks/>
            </p:cNvSpPr>
            <p:nvPr/>
          </p:nvSpPr>
          <p:spPr bwMode="auto">
            <a:xfrm>
              <a:off x="4736" y="1677"/>
              <a:ext cx="138" cy="230"/>
            </a:xfrm>
            <a:custGeom>
              <a:avLst/>
              <a:gdLst>
                <a:gd name="T0" fmla="*/ 70 w 138"/>
                <a:gd name="T1" fmla="*/ 0 h 230"/>
                <a:gd name="T2" fmla="*/ 91 w 138"/>
                <a:gd name="T3" fmla="*/ 4 h 230"/>
                <a:gd name="T4" fmla="*/ 110 w 138"/>
                <a:gd name="T5" fmla="*/ 12 h 230"/>
                <a:gd name="T6" fmla="*/ 125 w 138"/>
                <a:gd name="T7" fmla="*/ 27 h 230"/>
                <a:gd name="T8" fmla="*/ 134 w 138"/>
                <a:gd name="T9" fmla="*/ 47 h 230"/>
                <a:gd name="T10" fmla="*/ 138 w 138"/>
                <a:gd name="T11" fmla="*/ 68 h 230"/>
                <a:gd name="T12" fmla="*/ 138 w 138"/>
                <a:gd name="T13" fmla="*/ 160 h 230"/>
                <a:gd name="T14" fmla="*/ 134 w 138"/>
                <a:gd name="T15" fmla="*/ 182 h 230"/>
                <a:gd name="T16" fmla="*/ 125 w 138"/>
                <a:gd name="T17" fmla="*/ 201 h 230"/>
                <a:gd name="T18" fmla="*/ 110 w 138"/>
                <a:gd name="T19" fmla="*/ 216 h 230"/>
                <a:gd name="T20" fmla="*/ 91 w 138"/>
                <a:gd name="T21" fmla="*/ 226 h 230"/>
                <a:gd name="T22" fmla="*/ 70 w 138"/>
                <a:gd name="T23" fmla="*/ 230 h 230"/>
                <a:gd name="T24" fmla="*/ 48 w 138"/>
                <a:gd name="T25" fmla="*/ 226 h 230"/>
                <a:gd name="T26" fmla="*/ 29 w 138"/>
                <a:gd name="T27" fmla="*/ 216 h 230"/>
                <a:gd name="T28" fmla="*/ 14 w 138"/>
                <a:gd name="T29" fmla="*/ 201 h 230"/>
                <a:gd name="T30" fmla="*/ 4 w 138"/>
                <a:gd name="T31" fmla="*/ 182 h 230"/>
                <a:gd name="T32" fmla="*/ 0 w 138"/>
                <a:gd name="T33" fmla="*/ 160 h 230"/>
                <a:gd name="T34" fmla="*/ 0 w 138"/>
                <a:gd name="T35" fmla="*/ 68 h 230"/>
                <a:gd name="T36" fmla="*/ 4 w 138"/>
                <a:gd name="T37" fmla="*/ 47 h 230"/>
                <a:gd name="T38" fmla="*/ 14 w 138"/>
                <a:gd name="T39" fmla="*/ 27 h 230"/>
                <a:gd name="T40" fmla="*/ 29 w 138"/>
                <a:gd name="T41" fmla="*/ 12 h 230"/>
                <a:gd name="T42" fmla="*/ 48 w 138"/>
                <a:gd name="T43" fmla="*/ 4 h 230"/>
                <a:gd name="T44" fmla="*/ 70 w 138"/>
                <a:gd name="T45"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8" h="230">
                  <a:moveTo>
                    <a:pt x="70" y="0"/>
                  </a:moveTo>
                  <a:lnTo>
                    <a:pt x="91" y="4"/>
                  </a:lnTo>
                  <a:lnTo>
                    <a:pt x="110" y="12"/>
                  </a:lnTo>
                  <a:lnTo>
                    <a:pt x="125" y="27"/>
                  </a:lnTo>
                  <a:lnTo>
                    <a:pt x="134" y="47"/>
                  </a:lnTo>
                  <a:lnTo>
                    <a:pt x="138" y="68"/>
                  </a:lnTo>
                  <a:lnTo>
                    <a:pt x="138" y="160"/>
                  </a:lnTo>
                  <a:lnTo>
                    <a:pt x="134" y="182"/>
                  </a:lnTo>
                  <a:lnTo>
                    <a:pt x="125" y="201"/>
                  </a:lnTo>
                  <a:lnTo>
                    <a:pt x="110" y="216"/>
                  </a:lnTo>
                  <a:lnTo>
                    <a:pt x="91" y="226"/>
                  </a:lnTo>
                  <a:lnTo>
                    <a:pt x="70" y="230"/>
                  </a:lnTo>
                  <a:lnTo>
                    <a:pt x="48" y="226"/>
                  </a:lnTo>
                  <a:lnTo>
                    <a:pt x="29" y="216"/>
                  </a:lnTo>
                  <a:lnTo>
                    <a:pt x="14" y="201"/>
                  </a:lnTo>
                  <a:lnTo>
                    <a:pt x="4" y="182"/>
                  </a:lnTo>
                  <a:lnTo>
                    <a:pt x="0" y="160"/>
                  </a:lnTo>
                  <a:lnTo>
                    <a:pt x="0" y="68"/>
                  </a:lnTo>
                  <a:lnTo>
                    <a:pt x="4" y="47"/>
                  </a:lnTo>
                  <a:lnTo>
                    <a:pt x="14" y="27"/>
                  </a:lnTo>
                  <a:lnTo>
                    <a:pt x="29" y="12"/>
                  </a:lnTo>
                  <a:lnTo>
                    <a:pt x="48" y="4"/>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sp>
          <p:nvSpPr>
            <p:cNvPr id="21" name="Freeform 77">
              <a:extLst>
                <a:ext uri="{FF2B5EF4-FFF2-40B4-BE49-F238E27FC236}">
                  <a16:creationId xmlns:a16="http://schemas.microsoft.com/office/drawing/2014/main" id="{683BF568-E0A1-4F96-B2DB-03630997FA9B}"/>
                </a:ext>
              </a:extLst>
            </p:cNvPr>
            <p:cNvSpPr>
              <a:spLocks/>
            </p:cNvSpPr>
            <p:nvPr/>
          </p:nvSpPr>
          <p:spPr bwMode="auto">
            <a:xfrm>
              <a:off x="5012" y="1677"/>
              <a:ext cx="139" cy="230"/>
            </a:xfrm>
            <a:custGeom>
              <a:avLst/>
              <a:gdLst>
                <a:gd name="T0" fmla="*/ 69 w 139"/>
                <a:gd name="T1" fmla="*/ 0 h 230"/>
                <a:gd name="T2" fmla="*/ 92 w 139"/>
                <a:gd name="T3" fmla="*/ 4 h 230"/>
                <a:gd name="T4" fmla="*/ 110 w 139"/>
                <a:gd name="T5" fmla="*/ 12 h 230"/>
                <a:gd name="T6" fmla="*/ 125 w 139"/>
                <a:gd name="T7" fmla="*/ 27 h 230"/>
                <a:gd name="T8" fmla="*/ 135 w 139"/>
                <a:gd name="T9" fmla="*/ 47 h 230"/>
                <a:gd name="T10" fmla="*/ 139 w 139"/>
                <a:gd name="T11" fmla="*/ 68 h 230"/>
                <a:gd name="T12" fmla="*/ 139 w 139"/>
                <a:gd name="T13" fmla="*/ 160 h 230"/>
                <a:gd name="T14" fmla="*/ 135 w 139"/>
                <a:gd name="T15" fmla="*/ 182 h 230"/>
                <a:gd name="T16" fmla="*/ 125 w 139"/>
                <a:gd name="T17" fmla="*/ 201 h 230"/>
                <a:gd name="T18" fmla="*/ 110 w 139"/>
                <a:gd name="T19" fmla="*/ 216 h 230"/>
                <a:gd name="T20" fmla="*/ 92 w 139"/>
                <a:gd name="T21" fmla="*/ 226 h 230"/>
                <a:gd name="T22" fmla="*/ 69 w 139"/>
                <a:gd name="T23" fmla="*/ 230 h 230"/>
                <a:gd name="T24" fmla="*/ 47 w 139"/>
                <a:gd name="T25" fmla="*/ 226 h 230"/>
                <a:gd name="T26" fmla="*/ 28 w 139"/>
                <a:gd name="T27" fmla="*/ 216 h 230"/>
                <a:gd name="T28" fmla="*/ 14 w 139"/>
                <a:gd name="T29" fmla="*/ 201 h 230"/>
                <a:gd name="T30" fmla="*/ 4 w 139"/>
                <a:gd name="T31" fmla="*/ 182 h 230"/>
                <a:gd name="T32" fmla="*/ 0 w 139"/>
                <a:gd name="T33" fmla="*/ 160 h 230"/>
                <a:gd name="T34" fmla="*/ 0 w 139"/>
                <a:gd name="T35" fmla="*/ 68 h 230"/>
                <a:gd name="T36" fmla="*/ 4 w 139"/>
                <a:gd name="T37" fmla="*/ 47 h 230"/>
                <a:gd name="T38" fmla="*/ 14 w 139"/>
                <a:gd name="T39" fmla="*/ 27 h 230"/>
                <a:gd name="T40" fmla="*/ 28 w 139"/>
                <a:gd name="T41" fmla="*/ 12 h 230"/>
                <a:gd name="T42" fmla="*/ 47 w 139"/>
                <a:gd name="T43" fmla="*/ 4 h 230"/>
                <a:gd name="T44" fmla="*/ 69 w 139"/>
                <a:gd name="T45"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9" h="230">
                  <a:moveTo>
                    <a:pt x="69" y="0"/>
                  </a:moveTo>
                  <a:lnTo>
                    <a:pt x="92" y="4"/>
                  </a:lnTo>
                  <a:lnTo>
                    <a:pt x="110" y="12"/>
                  </a:lnTo>
                  <a:lnTo>
                    <a:pt x="125" y="27"/>
                  </a:lnTo>
                  <a:lnTo>
                    <a:pt x="135" y="47"/>
                  </a:lnTo>
                  <a:lnTo>
                    <a:pt x="139" y="68"/>
                  </a:lnTo>
                  <a:lnTo>
                    <a:pt x="139" y="160"/>
                  </a:lnTo>
                  <a:lnTo>
                    <a:pt x="135" y="182"/>
                  </a:lnTo>
                  <a:lnTo>
                    <a:pt x="125" y="201"/>
                  </a:lnTo>
                  <a:lnTo>
                    <a:pt x="110" y="216"/>
                  </a:lnTo>
                  <a:lnTo>
                    <a:pt x="92" y="226"/>
                  </a:lnTo>
                  <a:lnTo>
                    <a:pt x="69" y="230"/>
                  </a:lnTo>
                  <a:lnTo>
                    <a:pt x="47" y="226"/>
                  </a:lnTo>
                  <a:lnTo>
                    <a:pt x="28" y="216"/>
                  </a:lnTo>
                  <a:lnTo>
                    <a:pt x="14" y="201"/>
                  </a:lnTo>
                  <a:lnTo>
                    <a:pt x="4" y="182"/>
                  </a:lnTo>
                  <a:lnTo>
                    <a:pt x="0" y="160"/>
                  </a:lnTo>
                  <a:lnTo>
                    <a:pt x="0" y="68"/>
                  </a:lnTo>
                  <a:lnTo>
                    <a:pt x="4" y="47"/>
                  </a:lnTo>
                  <a:lnTo>
                    <a:pt x="14" y="27"/>
                  </a:lnTo>
                  <a:lnTo>
                    <a:pt x="28" y="12"/>
                  </a:lnTo>
                  <a:lnTo>
                    <a:pt x="47" y="4"/>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sp>
          <p:nvSpPr>
            <p:cNvPr id="22" name="Freeform 78">
              <a:extLst>
                <a:ext uri="{FF2B5EF4-FFF2-40B4-BE49-F238E27FC236}">
                  <a16:creationId xmlns:a16="http://schemas.microsoft.com/office/drawing/2014/main" id="{75D07F7F-7B5D-4CD4-B724-604FAA9E9D53}"/>
                </a:ext>
              </a:extLst>
            </p:cNvPr>
            <p:cNvSpPr>
              <a:spLocks/>
            </p:cNvSpPr>
            <p:nvPr/>
          </p:nvSpPr>
          <p:spPr bwMode="auto">
            <a:xfrm>
              <a:off x="2528" y="1861"/>
              <a:ext cx="138" cy="229"/>
            </a:xfrm>
            <a:custGeom>
              <a:avLst/>
              <a:gdLst>
                <a:gd name="T0" fmla="*/ 69 w 138"/>
                <a:gd name="T1" fmla="*/ 0 h 229"/>
                <a:gd name="T2" fmla="*/ 90 w 138"/>
                <a:gd name="T3" fmla="*/ 3 h 229"/>
                <a:gd name="T4" fmla="*/ 110 w 138"/>
                <a:gd name="T5" fmla="*/ 13 h 229"/>
                <a:gd name="T6" fmla="*/ 125 w 138"/>
                <a:gd name="T7" fmla="*/ 28 h 229"/>
                <a:gd name="T8" fmla="*/ 135 w 138"/>
                <a:gd name="T9" fmla="*/ 47 h 229"/>
                <a:gd name="T10" fmla="*/ 138 w 138"/>
                <a:gd name="T11" fmla="*/ 69 h 229"/>
                <a:gd name="T12" fmla="*/ 138 w 138"/>
                <a:gd name="T13" fmla="*/ 161 h 229"/>
                <a:gd name="T14" fmla="*/ 135 w 138"/>
                <a:gd name="T15" fmla="*/ 182 h 229"/>
                <a:gd name="T16" fmla="*/ 125 w 138"/>
                <a:gd name="T17" fmla="*/ 202 h 229"/>
                <a:gd name="T18" fmla="*/ 110 w 138"/>
                <a:gd name="T19" fmla="*/ 217 h 229"/>
                <a:gd name="T20" fmla="*/ 90 w 138"/>
                <a:gd name="T21" fmla="*/ 227 h 229"/>
                <a:gd name="T22" fmla="*/ 69 w 138"/>
                <a:gd name="T23" fmla="*/ 229 h 229"/>
                <a:gd name="T24" fmla="*/ 47 w 138"/>
                <a:gd name="T25" fmla="*/ 227 h 229"/>
                <a:gd name="T26" fmla="*/ 28 w 138"/>
                <a:gd name="T27" fmla="*/ 217 h 229"/>
                <a:gd name="T28" fmla="*/ 14 w 138"/>
                <a:gd name="T29" fmla="*/ 202 h 229"/>
                <a:gd name="T30" fmla="*/ 4 w 138"/>
                <a:gd name="T31" fmla="*/ 182 h 229"/>
                <a:gd name="T32" fmla="*/ 0 w 138"/>
                <a:gd name="T33" fmla="*/ 161 h 229"/>
                <a:gd name="T34" fmla="*/ 0 w 138"/>
                <a:gd name="T35" fmla="*/ 69 h 229"/>
                <a:gd name="T36" fmla="*/ 4 w 138"/>
                <a:gd name="T37" fmla="*/ 47 h 229"/>
                <a:gd name="T38" fmla="*/ 14 w 138"/>
                <a:gd name="T39" fmla="*/ 28 h 229"/>
                <a:gd name="T40" fmla="*/ 28 w 138"/>
                <a:gd name="T41" fmla="*/ 13 h 229"/>
                <a:gd name="T42" fmla="*/ 47 w 138"/>
                <a:gd name="T43" fmla="*/ 3 h 229"/>
                <a:gd name="T44" fmla="*/ 69 w 138"/>
                <a:gd name="T45"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8" h="229">
                  <a:moveTo>
                    <a:pt x="69" y="0"/>
                  </a:moveTo>
                  <a:lnTo>
                    <a:pt x="90" y="3"/>
                  </a:lnTo>
                  <a:lnTo>
                    <a:pt x="110" y="13"/>
                  </a:lnTo>
                  <a:lnTo>
                    <a:pt x="125" y="28"/>
                  </a:lnTo>
                  <a:lnTo>
                    <a:pt x="135" y="47"/>
                  </a:lnTo>
                  <a:lnTo>
                    <a:pt x="138" y="69"/>
                  </a:lnTo>
                  <a:lnTo>
                    <a:pt x="138" y="161"/>
                  </a:lnTo>
                  <a:lnTo>
                    <a:pt x="135" y="182"/>
                  </a:lnTo>
                  <a:lnTo>
                    <a:pt x="125" y="202"/>
                  </a:lnTo>
                  <a:lnTo>
                    <a:pt x="110" y="217"/>
                  </a:lnTo>
                  <a:lnTo>
                    <a:pt x="90" y="227"/>
                  </a:lnTo>
                  <a:lnTo>
                    <a:pt x="69" y="229"/>
                  </a:lnTo>
                  <a:lnTo>
                    <a:pt x="47" y="227"/>
                  </a:lnTo>
                  <a:lnTo>
                    <a:pt x="28" y="217"/>
                  </a:lnTo>
                  <a:lnTo>
                    <a:pt x="14" y="202"/>
                  </a:lnTo>
                  <a:lnTo>
                    <a:pt x="4" y="182"/>
                  </a:lnTo>
                  <a:lnTo>
                    <a:pt x="0" y="161"/>
                  </a:lnTo>
                  <a:lnTo>
                    <a:pt x="0" y="69"/>
                  </a:lnTo>
                  <a:lnTo>
                    <a:pt x="4" y="47"/>
                  </a:lnTo>
                  <a:lnTo>
                    <a:pt x="14" y="28"/>
                  </a:lnTo>
                  <a:lnTo>
                    <a:pt x="28" y="13"/>
                  </a:lnTo>
                  <a:lnTo>
                    <a:pt x="47" y="3"/>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sp>
          <p:nvSpPr>
            <p:cNvPr id="23" name="Freeform 79">
              <a:extLst>
                <a:ext uri="{FF2B5EF4-FFF2-40B4-BE49-F238E27FC236}">
                  <a16:creationId xmlns:a16="http://schemas.microsoft.com/office/drawing/2014/main" id="{32118536-7FAF-4D1F-8980-096D1E4B8250}"/>
                </a:ext>
              </a:extLst>
            </p:cNvPr>
            <p:cNvSpPr>
              <a:spLocks/>
            </p:cNvSpPr>
            <p:nvPr/>
          </p:nvSpPr>
          <p:spPr bwMode="auto">
            <a:xfrm>
              <a:off x="2805" y="1861"/>
              <a:ext cx="137" cy="229"/>
            </a:xfrm>
            <a:custGeom>
              <a:avLst/>
              <a:gdLst>
                <a:gd name="T0" fmla="*/ 68 w 137"/>
                <a:gd name="T1" fmla="*/ 0 h 229"/>
                <a:gd name="T2" fmla="*/ 90 w 137"/>
                <a:gd name="T3" fmla="*/ 3 h 229"/>
                <a:gd name="T4" fmla="*/ 109 w 137"/>
                <a:gd name="T5" fmla="*/ 13 h 229"/>
                <a:gd name="T6" fmla="*/ 124 w 137"/>
                <a:gd name="T7" fmla="*/ 28 h 229"/>
                <a:gd name="T8" fmla="*/ 134 w 137"/>
                <a:gd name="T9" fmla="*/ 47 h 229"/>
                <a:gd name="T10" fmla="*/ 137 w 137"/>
                <a:gd name="T11" fmla="*/ 69 h 229"/>
                <a:gd name="T12" fmla="*/ 137 w 137"/>
                <a:gd name="T13" fmla="*/ 161 h 229"/>
                <a:gd name="T14" fmla="*/ 134 w 137"/>
                <a:gd name="T15" fmla="*/ 182 h 229"/>
                <a:gd name="T16" fmla="*/ 124 w 137"/>
                <a:gd name="T17" fmla="*/ 202 h 229"/>
                <a:gd name="T18" fmla="*/ 109 w 137"/>
                <a:gd name="T19" fmla="*/ 217 h 229"/>
                <a:gd name="T20" fmla="*/ 90 w 137"/>
                <a:gd name="T21" fmla="*/ 227 h 229"/>
                <a:gd name="T22" fmla="*/ 68 w 137"/>
                <a:gd name="T23" fmla="*/ 229 h 229"/>
                <a:gd name="T24" fmla="*/ 47 w 137"/>
                <a:gd name="T25" fmla="*/ 227 h 229"/>
                <a:gd name="T26" fmla="*/ 27 w 137"/>
                <a:gd name="T27" fmla="*/ 217 h 229"/>
                <a:gd name="T28" fmla="*/ 12 w 137"/>
                <a:gd name="T29" fmla="*/ 202 h 229"/>
                <a:gd name="T30" fmla="*/ 2 w 137"/>
                <a:gd name="T31" fmla="*/ 182 h 229"/>
                <a:gd name="T32" fmla="*/ 0 w 137"/>
                <a:gd name="T33" fmla="*/ 161 h 229"/>
                <a:gd name="T34" fmla="*/ 0 w 137"/>
                <a:gd name="T35" fmla="*/ 69 h 229"/>
                <a:gd name="T36" fmla="*/ 2 w 137"/>
                <a:gd name="T37" fmla="*/ 47 h 229"/>
                <a:gd name="T38" fmla="*/ 12 w 137"/>
                <a:gd name="T39" fmla="*/ 28 h 229"/>
                <a:gd name="T40" fmla="*/ 27 w 137"/>
                <a:gd name="T41" fmla="*/ 13 h 229"/>
                <a:gd name="T42" fmla="*/ 47 w 137"/>
                <a:gd name="T43" fmla="*/ 3 h 229"/>
                <a:gd name="T44" fmla="*/ 68 w 137"/>
                <a:gd name="T45"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7" h="229">
                  <a:moveTo>
                    <a:pt x="68" y="0"/>
                  </a:moveTo>
                  <a:lnTo>
                    <a:pt x="90" y="3"/>
                  </a:lnTo>
                  <a:lnTo>
                    <a:pt x="109" y="13"/>
                  </a:lnTo>
                  <a:lnTo>
                    <a:pt x="124" y="28"/>
                  </a:lnTo>
                  <a:lnTo>
                    <a:pt x="134" y="47"/>
                  </a:lnTo>
                  <a:lnTo>
                    <a:pt x="137" y="69"/>
                  </a:lnTo>
                  <a:lnTo>
                    <a:pt x="137" y="161"/>
                  </a:lnTo>
                  <a:lnTo>
                    <a:pt x="134" y="182"/>
                  </a:lnTo>
                  <a:lnTo>
                    <a:pt x="124" y="202"/>
                  </a:lnTo>
                  <a:lnTo>
                    <a:pt x="109" y="217"/>
                  </a:lnTo>
                  <a:lnTo>
                    <a:pt x="90" y="227"/>
                  </a:lnTo>
                  <a:lnTo>
                    <a:pt x="68" y="229"/>
                  </a:lnTo>
                  <a:lnTo>
                    <a:pt x="47" y="227"/>
                  </a:lnTo>
                  <a:lnTo>
                    <a:pt x="27" y="217"/>
                  </a:lnTo>
                  <a:lnTo>
                    <a:pt x="12" y="202"/>
                  </a:lnTo>
                  <a:lnTo>
                    <a:pt x="2" y="182"/>
                  </a:lnTo>
                  <a:lnTo>
                    <a:pt x="0" y="161"/>
                  </a:lnTo>
                  <a:lnTo>
                    <a:pt x="0" y="69"/>
                  </a:lnTo>
                  <a:lnTo>
                    <a:pt x="2" y="47"/>
                  </a:lnTo>
                  <a:lnTo>
                    <a:pt x="12" y="28"/>
                  </a:lnTo>
                  <a:lnTo>
                    <a:pt x="27" y="13"/>
                  </a:lnTo>
                  <a:lnTo>
                    <a:pt x="47" y="3"/>
                  </a:lnTo>
                  <a:lnTo>
                    <a:pt x="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sp>
          <p:nvSpPr>
            <p:cNvPr id="24" name="Freeform 80">
              <a:extLst>
                <a:ext uri="{FF2B5EF4-FFF2-40B4-BE49-F238E27FC236}">
                  <a16:creationId xmlns:a16="http://schemas.microsoft.com/office/drawing/2014/main" id="{CC474FEB-EF57-4DF8-9EB3-0AF54F91E5A5}"/>
                </a:ext>
              </a:extLst>
            </p:cNvPr>
            <p:cNvSpPr>
              <a:spLocks/>
            </p:cNvSpPr>
            <p:nvPr/>
          </p:nvSpPr>
          <p:spPr bwMode="auto">
            <a:xfrm>
              <a:off x="3080" y="1861"/>
              <a:ext cx="138" cy="229"/>
            </a:xfrm>
            <a:custGeom>
              <a:avLst/>
              <a:gdLst>
                <a:gd name="T0" fmla="*/ 70 w 138"/>
                <a:gd name="T1" fmla="*/ 0 h 229"/>
                <a:gd name="T2" fmla="*/ 91 w 138"/>
                <a:gd name="T3" fmla="*/ 3 h 229"/>
                <a:gd name="T4" fmla="*/ 110 w 138"/>
                <a:gd name="T5" fmla="*/ 13 h 229"/>
                <a:gd name="T6" fmla="*/ 125 w 138"/>
                <a:gd name="T7" fmla="*/ 28 h 229"/>
                <a:gd name="T8" fmla="*/ 135 w 138"/>
                <a:gd name="T9" fmla="*/ 47 h 229"/>
                <a:gd name="T10" fmla="*/ 138 w 138"/>
                <a:gd name="T11" fmla="*/ 69 h 229"/>
                <a:gd name="T12" fmla="*/ 138 w 138"/>
                <a:gd name="T13" fmla="*/ 161 h 229"/>
                <a:gd name="T14" fmla="*/ 135 w 138"/>
                <a:gd name="T15" fmla="*/ 182 h 229"/>
                <a:gd name="T16" fmla="*/ 125 w 138"/>
                <a:gd name="T17" fmla="*/ 202 h 229"/>
                <a:gd name="T18" fmla="*/ 110 w 138"/>
                <a:gd name="T19" fmla="*/ 217 h 229"/>
                <a:gd name="T20" fmla="*/ 91 w 138"/>
                <a:gd name="T21" fmla="*/ 227 h 229"/>
                <a:gd name="T22" fmla="*/ 70 w 138"/>
                <a:gd name="T23" fmla="*/ 229 h 229"/>
                <a:gd name="T24" fmla="*/ 47 w 138"/>
                <a:gd name="T25" fmla="*/ 227 h 229"/>
                <a:gd name="T26" fmla="*/ 29 w 138"/>
                <a:gd name="T27" fmla="*/ 217 h 229"/>
                <a:gd name="T28" fmla="*/ 14 w 138"/>
                <a:gd name="T29" fmla="*/ 202 h 229"/>
                <a:gd name="T30" fmla="*/ 4 w 138"/>
                <a:gd name="T31" fmla="*/ 182 h 229"/>
                <a:gd name="T32" fmla="*/ 0 w 138"/>
                <a:gd name="T33" fmla="*/ 161 h 229"/>
                <a:gd name="T34" fmla="*/ 0 w 138"/>
                <a:gd name="T35" fmla="*/ 69 h 229"/>
                <a:gd name="T36" fmla="*/ 4 w 138"/>
                <a:gd name="T37" fmla="*/ 47 h 229"/>
                <a:gd name="T38" fmla="*/ 14 w 138"/>
                <a:gd name="T39" fmla="*/ 28 h 229"/>
                <a:gd name="T40" fmla="*/ 29 w 138"/>
                <a:gd name="T41" fmla="*/ 13 h 229"/>
                <a:gd name="T42" fmla="*/ 47 w 138"/>
                <a:gd name="T43" fmla="*/ 3 h 229"/>
                <a:gd name="T44" fmla="*/ 70 w 138"/>
                <a:gd name="T45"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8" h="229">
                  <a:moveTo>
                    <a:pt x="70" y="0"/>
                  </a:moveTo>
                  <a:lnTo>
                    <a:pt x="91" y="3"/>
                  </a:lnTo>
                  <a:lnTo>
                    <a:pt x="110" y="13"/>
                  </a:lnTo>
                  <a:lnTo>
                    <a:pt x="125" y="28"/>
                  </a:lnTo>
                  <a:lnTo>
                    <a:pt x="135" y="47"/>
                  </a:lnTo>
                  <a:lnTo>
                    <a:pt x="138" y="69"/>
                  </a:lnTo>
                  <a:lnTo>
                    <a:pt x="138" y="161"/>
                  </a:lnTo>
                  <a:lnTo>
                    <a:pt x="135" y="182"/>
                  </a:lnTo>
                  <a:lnTo>
                    <a:pt x="125" y="202"/>
                  </a:lnTo>
                  <a:lnTo>
                    <a:pt x="110" y="217"/>
                  </a:lnTo>
                  <a:lnTo>
                    <a:pt x="91" y="227"/>
                  </a:lnTo>
                  <a:lnTo>
                    <a:pt x="70" y="229"/>
                  </a:lnTo>
                  <a:lnTo>
                    <a:pt x="47" y="227"/>
                  </a:lnTo>
                  <a:lnTo>
                    <a:pt x="29" y="217"/>
                  </a:lnTo>
                  <a:lnTo>
                    <a:pt x="14" y="202"/>
                  </a:lnTo>
                  <a:lnTo>
                    <a:pt x="4" y="182"/>
                  </a:lnTo>
                  <a:lnTo>
                    <a:pt x="0" y="161"/>
                  </a:lnTo>
                  <a:lnTo>
                    <a:pt x="0" y="69"/>
                  </a:lnTo>
                  <a:lnTo>
                    <a:pt x="4" y="47"/>
                  </a:lnTo>
                  <a:lnTo>
                    <a:pt x="14" y="28"/>
                  </a:lnTo>
                  <a:lnTo>
                    <a:pt x="29" y="13"/>
                  </a:lnTo>
                  <a:lnTo>
                    <a:pt x="47" y="3"/>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sp>
          <p:nvSpPr>
            <p:cNvPr id="25" name="Freeform 81">
              <a:extLst>
                <a:ext uri="{FF2B5EF4-FFF2-40B4-BE49-F238E27FC236}">
                  <a16:creationId xmlns:a16="http://schemas.microsoft.com/office/drawing/2014/main" id="{C7D0B6B7-732E-4E31-A2F3-5DAB24489009}"/>
                </a:ext>
              </a:extLst>
            </p:cNvPr>
            <p:cNvSpPr>
              <a:spLocks/>
            </p:cNvSpPr>
            <p:nvPr/>
          </p:nvSpPr>
          <p:spPr bwMode="auto">
            <a:xfrm>
              <a:off x="2528" y="2321"/>
              <a:ext cx="138" cy="230"/>
            </a:xfrm>
            <a:custGeom>
              <a:avLst/>
              <a:gdLst>
                <a:gd name="T0" fmla="*/ 69 w 138"/>
                <a:gd name="T1" fmla="*/ 0 h 230"/>
                <a:gd name="T2" fmla="*/ 90 w 138"/>
                <a:gd name="T3" fmla="*/ 4 h 230"/>
                <a:gd name="T4" fmla="*/ 110 w 138"/>
                <a:gd name="T5" fmla="*/ 14 h 230"/>
                <a:gd name="T6" fmla="*/ 125 w 138"/>
                <a:gd name="T7" fmla="*/ 29 h 230"/>
                <a:gd name="T8" fmla="*/ 135 w 138"/>
                <a:gd name="T9" fmla="*/ 48 h 230"/>
                <a:gd name="T10" fmla="*/ 138 w 138"/>
                <a:gd name="T11" fmla="*/ 69 h 230"/>
                <a:gd name="T12" fmla="*/ 138 w 138"/>
                <a:gd name="T13" fmla="*/ 162 h 230"/>
                <a:gd name="T14" fmla="*/ 135 w 138"/>
                <a:gd name="T15" fmla="*/ 183 h 230"/>
                <a:gd name="T16" fmla="*/ 125 w 138"/>
                <a:gd name="T17" fmla="*/ 202 h 230"/>
                <a:gd name="T18" fmla="*/ 110 w 138"/>
                <a:gd name="T19" fmla="*/ 217 h 230"/>
                <a:gd name="T20" fmla="*/ 90 w 138"/>
                <a:gd name="T21" fmla="*/ 226 h 230"/>
                <a:gd name="T22" fmla="*/ 69 w 138"/>
                <a:gd name="T23" fmla="*/ 230 h 230"/>
                <a:gd name="T24" fmla="*/ 47 w 138"/>
                <a:gd name="T25" fmla="*/ 226 h 230"/>
                <a:gd name="T26" fmla="*/ 28 w 138"/>
                <a:gd name="T27" fmla="*/ 217 h 230"/>
                <a:gd name="T28" fmla="*/ 14 w 138"/>
                <a:gd name="T29" fmla="*/ 202 h 230"/>
                <a:gd name="T30" fmla="*/ 4 w 138"/>
                <a:gd name="T31" fmla="*/ 183 h 230"/>
                <a:gd name="T32" fmla="*/ 0 w 138"/>
                <a:gd name="T33" fmla="*/ 162 h 230"/>
                <a:gd name="T34" fmla="*/ 0 w 138"/>
                <a:gd name="T35" fmla="*/ 69 h 230"/>
                <a:gd name="T36" fmla="*/ 4 w 138"/>
                <a:gd name="T37" fmla="*/ 48 h 230"/>
                <a:gd name="T38" fmla="*/ 14 w 138"/>
                <a:gd name="T39" fmla="*/ 29 h 230"/>
                <a:gd name="T40" fmla="*/ 28 w 138"/>
                <a:gd name="T41" fmla="*/ 14 h 230"/>
                <a:gd name="T42" fmla="*/ 47 w 138"/>
                <a:gd name="T43" fmla="*/ 4 h 230"/>
                <a:gd name="T44" fmla="*/ 69 w 138"/>
                <a:gd name="T45"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8" h="230">
                  <a:moveTo>
                    <a:pt x="69" y="0"/>
                  </a:moveTo>
                  <a:lnTo>
                    <a:pt x="90" y="4"/>
                  </a:lnTo>
                  <a:lnTo>
                    <a:pt x="110" y="14"/>
                  </a:lnTo>
                  <a:lnTo>
                    <a:pt x="125" y="29"/>
                  </a:lnTo>
                  <a:lnTo>
                    <a:pt x="135" y="48"/>
                  </a:lnTo>
                  <a:lnTo>
                    <a:pt x="138" y="69"/>
                  </a:lnTo>
                  <a:lnTo>
                    <a:pt x="138" y="162"/>
                  </a:lnTo>
                  <a:lnTo>
                    <a:pt x="135" y="183"/>
                  </a:lnTo>
                  <a:lnTo>
                    <a:pt x="125" y="202"/>
                  </a:lnTo>
                  <a:lnTo>
                    <a:pt x="110" y="217"/>
                  </a:lnTo>
                  <a:lnTo>
                    <a:pt x="90" y="226"/>
                  </a:lnTo>
                  <a:lnTo>
                    <a:pt x="69" y="230"/>
                  </a:lnTo>
                  <a:lnTo>
                    <a:pt x="47" y="226"/>
                  </a:lnTo>
                  <a:lnTo>
                    <a:pt x="28" y="217"/>
                  </a:lnTo>
                  <a:lnTo>
                    <a:pt x="14" y="202"/>
                  </a:lnTo>
                  <a:lnTo>
                    <a:pt x="4" y="183"/>
                  </a:lnTo>
                  <a:lnTo>
                    <a:pt x="0" y="162"/>
                  </a:lnTo>
                  <a:lnTo>
                    <a:pt x="0" y="69"/>
                  </a:lnTo>
                  <a:lnTo>
                    <a:pt x="4" y="48"/>
                  </a:lnTo>
                  <a:lnTo>
                    <a:pt x="14" y="29"/>
                  </a:lnTo>
                  <a:lnTo>
                    <a:pt x="28" y="14"/>
                  </a:lnTo>
                  <a:lnTo>
                    <a:pt x="47" y="4"/>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sp>
          <p:nvSpPr>
            <p:cNvPr id="26" name="Freeform 82">
              <a:extLst>
                <a:ext uri="{FF2B5EF4-FFF2-40B4-BE49-F238E27FC236}">
                  <a16:creationId xmlns:a16="http://schemas.microsoft.com/office/drawing/2014/main" id="{829C20E3-FA52-4B61-9B8D-45F546E665AC}"/>
                </a:ext>
              </a:extLst>
            </p:cNvPr>
            <p:cNvSpPr>
              <a:spLocks/>
            </p:cNvSpPr>
            <p:nvPr/>
          </p:nvSpPr>
          <p:spPr bwMode="auto">
            <a:xfrm>
              <a:off x="2805" y="2321"/>
              <a:ext cx="137" cy="230"/>
            </a:xfrm>
            <a:custGeom>
              <a:avLst/>
              <a:gdLst>
                <a:gd name="T0" fmla="*/ 68 w 137"/>
                <a:gd name="T1" fmla="*/ 0 h 230"/>
                <a:gd name="T2" fmla="*/ 90 w 137"/>
                <a:gd name="T3" fmla="*/ 4 h 230"/>
                <a:gd name="T4" fmla="*/ 109 w 137"/>
                <a:gd name="T5" fmla="*/ 14 h 230"/>
                <a:gd name="T6" fmla="*/ 124 w 137"/>
                <a:gd name="T7" fmla="*/ 29 h 230"/>
                <a:gd name="T8" fmla="*/ 134 w 137"/>
                <a:gd name="T9" fmla="*/ 48 h 230"/>
                <a:gd name="T10" fmla="*/ 137 w 137"/>
                <a:gd name="T11" fmla="*/ 69 h 230"/>
                <a:gd name="T12" fmla="*/ 137 w 137"/>
                <a:gd name="T13" fmla="*/ 162 h 230"/>
                <a:gd name="T14" fmla="*/ 134 w 137"/>
                <a:gd name="T15" fmla="*/ 183 h 230"/>
                <a:gd name="T16" fmla="*/ 124 w 137"/>
                <a:gd name="T17" fmla="*/ 202 h 230"/>
                <a:gd name="T18" fmla="*/ 109 w 137"/>
                <a:gd name="T19" fmla="*/ 217 h 230"/>
                <a:gd name="T20" fmla="*/ 90 w 137"/>
                <a:gd name="T21" fmla="*/ 226 h 230"/>
                <a:gd name="T22" fmla="*/ 68 w 137"/>
                <a:gd name="T23" fmla="*/ 230 h 230"/>
                <a:gd name="T24" fmla="*/ 47 w 137"/>
                <a:gd name="T25" fmla="*/ 226 h 230"/>
                <a:gd name="T26" fmla="*/ 27 w 137"/>
                <a:gd name="T27" fmla="*/ 217 h 230"/>
                <a:gd name="T28" fmla="*/ 12 w 137"/>
                <a:gd name="T29" fmla="*/ 202 h 230"/>
                <a:gd name="T30" fmla="*/ 2 w 137"/>
                <a:gd name="T31" fmla="*/ 183 h 230"/>
                <a:gd name="T32" fmla="*/ 0 w 137"/>
                <a:gd name="T33" fmla="*/ 162 h 230"/>
                <a:gd name="T34" fmla="*/ 0 w 137"/>
                <a:gd name="T35" fmla="*/ 69 h 230"/>
                <a:gd name="T36" fmla="*/ 2 w 137"/>
                <a:gd name="T37" fmla="*/ 48 h 230"/>
                <a:gd name="T38" fmla="*/ 12 w 137"/>
                <a:gd name="T39" fmla="*/ 29 h 230"/>
                <a:gd name="T40" fmla="*/ 27 w 137"/>
                <a:gd name="T41" fmla="*/ 14 h 230"/>
                <a:gd name="T42" fmla="*/ 47 w 137"/>
                <a:gd name="T43" fmla="*/ 4 h 230"/>
                <a:gd name="T44" fmla="*/ 68 w 137"/>
                <a:gd name="T45"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7" h="230">
                  <a:moveTo>
                    <a:pt x="68" y="0"/>
                  </a:moveTo>
                  <a:lnTo>
                    <a:pt x="90" y="4"/>
                  </a:lnTo>
                  <a:lnTo>
                    <a:pt x="109" y="14"/>
                  </a:lnTo>
                  <a:lnTo>
                    <a:pt x="124" y="29"/>
                  </a:lnTo>
                  <a:lnTo>
                    <a:pt x="134" y="48"/>
                  </a:lnTo>
                  <a:lnTo>
                    <a:pt x="137" y="69"/>
                  </a:lnTo>
                  <a:lnTo>
                    <a:pt x="137" y="162"/>
                  </a:lnTo>
                  <a:lnTo>
                    <a:pt x="134" y="183"/>
                  </a:lnTo>
                  <a:lnTo>
                    <a:pt x="124" y="202"/>
                  </a:lnTo>
                  <a:lnTo>
                    <a:pt x="109" y="217"/>
                  </a:lnTo>
                  <a:lnTo>
                    <a:pt x="90" y="226"/>
                  </a:lnTo>
                  <a:lnTo>
                    <a:pt x="68" y="230"/>
                  </a:lnTo>
                  <a:lnTo>
                    <a:pt x="47" y="226"/>
                  </a:lnTo>
                  <a:lnTo>
                    <a:pt x="27" y="217"/>
                  </a:lnTo>
                  <a:lnTo>
                    <a:pt x="12" y="202"/>
                  </a:lnTo>
                  <a:lnTo>
                    <a:pt x="2" y="183"/>
                  </a:lnTo>
                  <a:lnTo>
                    <a:pt x="0" y="162"/>
                  </a:lnTo>
                  <a:lnTo>
                    <a:pt x="0" y="69"/>
                  </a:lnTo>
                  <a:lnTo>
                    <a:pt x="2" y="48"/>
                  </a:lnTo>
                  <a:lnTo>
                    <a:pt x="12" y="29"/>
                  </a:lnTo>
                  <a:lnTo>
                    <a:pt x="27" y="14"/>
                  </a:lnTo>
                  <a:lnTo>
                    <a:pt x="47" y="4"/>
                  </a:lnTo>
                  <a:lnTo>
                    <a:pt x="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sp>
          <p:nvSpPr>
            <p:cNvPr id="27" name="Freeform 83">
              <a:extLst>
                <a:ext uri="{FF2B5EF4-FFF2-40B4-BE49-F238E27FC236}">
                  <a16:creationId xmlns:a16="http://schemas.microsoft.com/office/drawing/2014/main" id="{F79900EB-9278-458E-B594-4E8E33755059}"/>
                </a:ext>
              </a:extLst>
            </p:cNvPr>
            <p:cNvSpPr>
              <a:spLocks/>
            </p:cNvSpPr>
            <p:nvPr/>
          </p:nvSpPr>
          <p:spPr bwMode="auto">
            <a:xfrm>
              <a:off x="3080" y="2321"/>
              <a:ext cx="138" cy="230"/>
            </a:xfrm>
            <a:custGeom>
              <a:avLst/>
              <a:gdLst>
                <a:gd name="T0" fmla="*/ 70 w 138"/>
                <a:gd name="T1" fmla="*/ 0 h 230"/>
                <a:gd name="T2" fmla="*/ 91 w 138"/>
                <a:gd name="T3" fmla="*/ 4 h 230"/>
                <a:gd name="T4" fmla="*/ 110 w 138"/>
                <a:gd name="T5" fmla="*/ 14 h 230"/>
                <a:gd name="T6" fmla="*/ 125 w 138"/>
                <a:gd name="T7" fmla="*/ 29 h 230"/>
                <a:gd name="T8" fmla="*/ 135 w 138"/>
                <a:gd name="T9" fmla="*/ 48 h 230"/>
                <a:gd name="T10" fmla="*/ 138 w 138"/>
                <a:gd name="T11" fmla="*/ 69 h 230"/>
                <a:gd name="T12" fmla="*/ 138 w 138"/>
                <a:gd name="T13" fmla="*/ 162 h 230"/>
                <a:gd name="T14" fmla="*/ 135 w 138"/>
                <a:gd name="T15" fmla="*/ 183 h 230"/>
                <a:gd name="T16" fmla="*/ 125 w 138"/>
                <a:gd name="T17" fmla="*/ 202 h 230"/>
                <a:gd name="T18" fmla="*/ 110 w 138"/>
                <a:gd name="T19" fmla="*/ 217 h 230"/>
                <a:gd name="T20" fmla="*/ 91 w 138"/>
                <a:gd name="T21" fmla="*/ 226 h 230"/>
                <a:gd name="T22" fmla="*/ 70 w 138"/>
                <a:gd name="T23" fmla="*/ 230 h 230"/>
                <a:gd name="T24" fmla="*/ 47 w 138"/>
                <a:gd name="T25" fmla="*/ 226 h 230"/>
                <a:gd name="T26" fmla="*/ 29 w 138"/>
                <a:gd name="T27" fmla="*/ 217 h 230"/>
                <a:gd name="T28" fmla="*/ 14 w 138"/>
                <a:gd name="T29" fmla="*/ 202 h 230"/>
                <a:gd name="T30" fmla="*/ 4 w 138"/>
                <a:gd name="T31" fmla="*/ 183 h 230"/>
                <a:gd name="T32" fmla="*/ 0 w 138"/>
                <a:gd name="T33" fmla="*/ 162 h 230"/>
                <a:gd name="T34" fmla="*/ 0 w 138"/>
                <a:gd name="T35" fmla="*/ 69 h 230"/>
                <a:gd name="T36" fmla="*/ 4 w 138"/>
                <a:gd name="T37" fmla="*/ 48 h 230"/>
                <a:gd name="T38" fmla="*/ 14 w 138"/>
                <a:gd name="T39" fmla="*/ 29 h 230"/>
                <a:gd name="T40" fmla="*/ 29 w 138"/>
                <a:gd name="T41" fmla="*/ 14 h 230"/>
                <a:gd name="T42" fmla="*/ 47 w 138"/>
                <a:gd name="T43" fmla="*/ 4 h 230"/>
                <a:gd name="T44" fmla="*/ 70 w 138"/>
                <a:gd name="T45"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8" h="230">
                  <a:moveTo>
                    <a:pt x="70" y="0"/>
                  </a:moveTo>
                  <a:lnTo>
                    <a:pt x="91" y="4"/>
                  </a:lnTo>
                  <a:lnTo>
                    <a:pt x="110" y="14"/>
                  </a:lnTo>
                  <a:lnTo>
                    <a:pt x="125" y="29"/>
                  </a:lnTo>
                  <a:lnTo>
                    <a:pt x="135" y="48"/>
                  </a:lnTo>
                  <a:lnTo>
                    <a:pt x="138" y="69"/>
                  </a:lnTo>
                  <a:lnTo>
                    <a:pt x="138" y="162"/>
                  </a:lnTo>
                  <a:lnTo>
                    <a:pt x="135" y="183"/>
                  </a:lnTo>
                  <a:lnTo>
                    <a:pt x="125" y="202"/>
                  </a:lnTo>
                  <a:lnTo>
                    <a:pt x="110" y="217"/>
                  </a:lnTo>
                  <a:lnTo>
                    <a:pt x="91" y="226"/>
                  </a:lnTo>
                  <a:lnTo>
                    <a:pt x="70" y="230"/>
                  </a:lnTo>
                  <a:lnTo>
                    <a:pt x="47" y="226"/>
                  </a:lnTo>
                  <a:lnTo>
                    <a:pt x="29" y="217"/>
                  </a:lnTo>
                  <a:lnTo>
                    <a:pt x="14" y="202"/>
                  </a:lnTo>
                  <a:lnTo>
                    <a:pt x="4" y="183"/>
                  </a:lnTo>
                  <a:lnTo>
                    <a:pt x="0" y="162"/>
                  </a:lnTo>
                  <a:lnTo>
                    <a:pt x="0" y="69"/>
                  </a:lnTo>
                  <a:lnTo>
                    <a:pt x="4" y="48"/>
                  </a:lnTo>
                  <a:lnTo>
                    <a:pt x="14" y="29"/>
                  </a:lnTo>
                  <a:lnTo>
                    <a:pt x="29" y="14"/>
                  </a:lnTo>
                  <a:lnTo>
                    <a:pt x="47" y="4"/>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sp>
          <p:nvSpPr>
            <p:cNvPr id="28" name="Freeform 84">
              <a:extLst>
                <a:ext uri="{FF2B5EF4-FFF2-40B4-BE49-F238E27FC236}">
                  <a16:creationId xmlns:a16="http://schemas.microsoft.com/office/drawing/2014/main" id="{ECD8FC02-6E0E-4D5D-8492-A37E339493AC}"/>
                </a:ext>
              </a:extLst>
            </p:cNvPr>
            <p:cNvSpPr>
              <a:spLocks/>
            </p:cNvSpPr>
            <p:nvPr/>
          </p:nvSpPr>
          <p:spPr bwMode="auto">
            <a:xfrm>
              <a:off x="2528" y="2782"/>
              <a:ext cx="138" cy="230"/>
            </a:xfrm>
            <a:custGeom>
              <a:avLst/>
              <a:gdLst>
                <a:gd name="T0" fmla="*/ 69 w 138"/>
                <a:gd name="T1" fmla="*/ 0 h 230"/>
                <a:gd name="T2" fmla="*/ 90 w 138"/>
                <a:gd name="T3" fmla="*/ 3 h 230"/>
                <a:gd name="T4" fmla="*/ 110 w 138"/>
                <a:gd name="T5" fmla="*/ 13 h 230"/>
                <a:gd name="T6" fmla="*/ 125 w 138"/>
                <a:gd name="T7" fmla="*/ 27 h 230"/>
                <a:gd name="T8" fmla="*/ 135 w 138"/>
                <a:gd name="T9" fmla="*/ 47 h 230"/>
                <a:gd name="T10" fmla="*/ 138 w 138"/>
                <a:gd name="T11" fmla="*/ 68 h 230"/>
                <a:gd name="T12" fmla="*/ 138 w 138"/>
                <a:gd name="T13" fmla="*/ 160 h 230"/>
                <a:gd name="T14" fmla="*/ 135 w 138"/>
                <a:gd name="T15" fmla="*/ 183 h 230"/>
                <a:gd name="T16" fmla="*/ 125 w 138"/>
                <a:gd name="T17" fmla="*/ 201 h 230"/>
                <a:gd name="T18" fmla="*/ 110 w 138"/>
                <a:gd name="T19" fmla="*/ 216 h 230"/>
                <a:gd name="T20" fmla="*/ 90 w 138"/>
                <a:gd name="T21" fmla="*/ 226 h 230"/>
                <a:gd name="T22" fmla="*/ 69 w 138"/>
                <a:gd name="T23" fmla="*/ 230 h 230"/>
                <a:gd name="T24" fmla="*/ 47 w 138"/>
                <a:gd name="T25" fmla="*/ 226 h 230"/>
                <a:gd name="T26" fmla="*/ 28 w 138"/>
                <a:gd name="T27" fmla="*/ 216 h 230"/>
                <a:gd name="T28" fmla="*/ 14 w 138"/>
                <a:gd name="T29" fmla="*/ 201 h 230"/>
                <a:gd name="T30" fmla="*/ 4 w 138"/>
                <a:gd name="T31" fmla="*/ 183 h 230"/>
                <a:gd name="T32" fmla="*/ 0 w 138"/>
                <a:gd name="T33" fmla="*/ 160 h 230"/>
                <a:gd name="T34" fmla="*/ 0 w 138"/>
                <a:gd name="T35" fmla="*/ 68 h 230"/>
                <a:gd name="T36" fmla="*/ 4 w 138"/>
                <a:gd name="T37" fmla="*/ 47 h 230"/>
                <a:gd name="T38" fmla="*/ 14 w 138"/>
                <a:gd name="T39" fmla="*/ 27 h 230"/>
                <a:gd name="T40" fmla="*/ 28 w 138"/>
                <a:gd name="T41" fmla="*/ 13 h 230"/>
                <a:gd name="T42" fmla="*/ 47 w 138"/>
                <a:gd name="T43" fmla="*/ 3 h 230"/>
                <a:gd name="T44" fmla="*/ 69 w 138"/>
                <a:gd name="T45"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8" h="230">
                  <a:moveTo>
                    <a:pt x="69" y="0"/>
                  </a:moveTo>
                  <a:lnTo>
                    <a:pt x="90" y="3"/>
                  </a:lnTo>
                  <a:lnTo>
                    <a:pt x="110" y="13"/>
                  </a:lnTo>
                  <a:lnTo>
                    <a:pt x="125" y="27"/>
                  </a:lnTo>
                  <a:lnTo>
                    <a:pt x="135" y="47"/>
                  </a:lnTo>
                  <a:lnTo>
                    <a:pt x="138" y="68"/>
                  </a:lnTo>
                  <a:lnTo>
                    <a:pt x="138" y="160"/>
                  </a:lnTo>
                  <a:lnTo>
                    <a:pt x="135" y="183"/>
                  </a:lnTo>
                  <a:lnTo>
                    <a:pt x="125" y="201"/>
                  </a:lnTo>
                  <a:lnTo>
                    <a:pt x="110" y="216"/>
                  </a:lnTo>
                  <a:lnTo>
                    <a:pt x="90" y="226"/>
                  </a:lnTo>
                  <a:lnTo>
                    <a:pt x="69" y="230"/>
                  </a:lnTo>
                  <a:lnTo>
                    <a:pt x="47" y="226"/>
                  </a:lnTo>
                  <a:lnTo>
                    <a:pt x="28" y="216"/>
                  </a:lnTo>
                  <a:lnTo>
                    <a:pt x="14" y="201"/>
                  </a:lnTo>
                  <a:lnTo>
                    <a:pt x="4" y="183"/>
                  </a:lnTo>
                  <a:lnTo>
                    <a:pt x="0" y="160"/>
                  </a:lnTo>
                  <a:lnTo>
                    <a:pt x="0" y="68"/>
                  </a:lnTo>
                  <a:lnTo>
                    <a:pt x="4" y="47"/>
                  </a:lnTo>
                  <a:lnTo>
                    <a:pt x="14" y="27"/>
                  </a:lnTo>
                  <a:lnTo>
                    <a:pt x="28" y="13"/>
                  </a:lnTo>
                  <a:lnTo>
                    <a:pt x="47" y="3"/>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sp>
          <p:nvSpPr>
            <p:cNvPr id="29" name="Freeform 85">
              <a:extLst>
                <a:ext uri="{FF2B5EF4-FFF2-40B4-BE49-F238E27FC236}">
                  <a16:creationId xmlns:a16="http://schemas.microsoft.com/office/drawing/2014/main" id="{F8DF5361-A0FB-4CF9-8329-A95BF122D972}"/>
                </a:ext>
              </a:extLst>
            </p:cNvPr>
            <p:cNvSpPr>
              <a:spLocks/>
            </p:cNvSpPr>
            <p:nvPr/>
          </p:nvSpPr>
          <p:spPr bwMode="auto">
            <a:xfrm>
              <a:off x="2805" y="2782"/>
              <a:ext cx="137" cy="230"/>
            </a:xfrm>
            <a:custGeom>
              <a:avLst/>
              <a:gdLst>
                <a:gd name="T0" fmla="*/ 68 w 137"/>
                <a:gd name="T1" fmla="*/ 0 h 230"/>
                <a:gd name="T2" fmla="*/ 90 w 137"/>
                <a:gd name="T3" fmla="*/ 3 h 230"/>
                <a:gd name="T4" fmla="*/ 109 w 137"/>
                <a:gd name="T5" fmla="*/ 13 h 230"/>
                <a:gd name="T6" fmla="*/ 124 w 137"/>
                <a:gd name="T7" fmla="*/ 27 h 230"/>
                <a:gd name="T8" fmla="*/ 134 w 137"/>
                <a:gd name="T9" fmla="*/ 47 h 230"/>
                <a:gd name="T10" fmla="*/ 137 w 137"/>
                <a:gd name="T11" fmla="*/ 68 h 230"/>
                <a:gd name="T12" fmla="*/ 137 w 137"/>
                <a:gd name="T13" fmla="*/ 160 h 230"/>
                <a:gd name="T14" fmla="*/ 134 w 137"/>
                <a:gd name="T15" fmla="*/ 183 h 230"/>
                <a:gd name="T16" fmla="*/ 124 w 137"/>
                <a:gd name="T17" fmla="*/ 201 h 230"/>
                <a:gd name="T18" fmla="*/ 109 w 137"/>
                <a:gd name="T19" fmla="*/ 216 h 230"/>
                <a:gd name="T20" fmla="*/ 90 w 137"/>
                <a:gd name="T21" fmla="*/ 226 h 230"/>
                <a:gd name="T22" fmla="*/ 68 w 137"/>
                <a:gd name="T23" fmla="*/ 230 h 230"/>
                <a:gd name="T24" fmla="*/ 47 w 137"/>
                <a:gd name="T25" fmla="*/ 226 h 230"/>
                <a:gd name="T26" fmla="*/ 27 w 137"/>
                <a:gd name="T27" fmla="*/ 216 h 230"/>
                <a:gd name="T28" fmla="*/ 12 w 137"/>
                <a:gd name="T29" fmla="*/ 201 h 230"/>
                <a:gd name="T30" fmla="*/ 2 w 137"/>
                <a:gd name="T31" fmla="*/ 183 h 230"/>
                <a:gd name="T32" fmla="*/ 0 w 137"/>
                <a:gd name="T33" fmla="*/ 160 h 230"/>
                <a:gd name="T34" fmla="*/ 0 w 137"/>
                <a:gd name="T35" fmla="*/ 68 h 230"/>
                <a:gd name="T36" fmla="*/ 2 w 137"/>
                <a:gd name="T37" fmla="*/ 47 h 230"/>
                <a:gd name="T38" fmla="*/ 12 w 137"/>
                <a:gd name="T39" fmla="*/ 27 h 230"/>
                <a:gd name="T40" fmla="*/ 27 w 137"/>
                <a:gd name="T41" fmla="*/ 13 h 230"/>
                <a:gd name="T42" fmla="*/ 47 w 137"/>
                <a:gd name="T43" fmla="*/ 3 h 230"/>
                <a:gd name="T44" fmla="*/ 68 w 137"/>
                <a:gd name="T45"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7" h="230">
                  <a:moveTo>
                    <a:pt x="68" y="0"/>
                  </a:moveTo>
                  <a:lnTo>
                    <a:pt x="90" y="3"/>
                  </a:lnTo>
                  <a:lnTo>
                    <a:pt x="109" y="13"/>
                  </a:lnTo>
                  <a:lnTo>
                    <a:pt x="124" y="27"/>
                  </a:lnTo>
                  <a:lnTo>
                    <a:pt x="134" y="47"/>
                  </a:lnTo>
                  <a:lnTo>
                    <a:pt x="137" y="68"/>
                  </a:lnTo>
                  <a:lnTo>
                    <a:pt x="137" y="160"/>
                  </a:lnTo>
                  <a:lnTo>
                    <a:pt x="134" y="183"/>
                  </a:lnTo>
                  <a:lnTo>
                    <a:pt x="124" y="201"/>
                  </a:lnTo>
                  <a:lnTo>
                    <a:pt x="109" y="216"/>
                  </a:lnTo>
                  <a:lnTo>
                    <a:pt x="90" y="226"/>
                  </a:lnTo>
                  <a:lnTo>
                    <a:pt x="68" y="230"/>
                  </a:lnTo>
                  <a:lnTo>
                    <a:pt x="47" y="226"/>
                  </a:lnTo>
                  <a:lnTo>
                    <a:pt x="27" y="216"/>
                  </a:lnTo>
                  <a:lnTo>
                    <a:pt x="12" y="201"/>
                  </a:lnTo>
                  <a:lnTo>
                    <a:pt x="2" y="183"/>
                  </a:lnTo>
                  <a:lnTo>
                    <a:pt x="0" y="160"/>
                  </a:lnTo>
                  <a:lnTo>
                    <a:pt x="0" y="68"/>
                  </a:lnTo>
                  <a:lnTo>
                    <a:pt x="2" y="47"/>
                  </a:lnTo>
                  <a:lnTo>
                    <a:pt x="12" y="27"/>
                  </a:lnTo>
                  <a:lnTo>
                    <a:pt x="27" y="13"/>
                  </a:lnTo>
                  <a:lnTo>
                    <a:pt x="47" y="3"/>
                  </a:lnTo>
                  <a:lnTo>
                    <a:pt x="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sp>
          <p:nvSpPr>
            <p:cNvPr id="30" name="Freeform 86">
              <a:extLst>
                <a:ext uri="{FF2B5EF4-FFF2-40B4-BE49-F238E27FC236}">
                  <a16:creationId xmlns:a16="http://schemas.microsoft.com/office/drawing/2014/main" id="{9492A8A6-2340-4305-B90C-924940BA9CC1}"/>
                </a:ext>
              </a:extLst>
            </p:cNvPr>
            <p:cNvSpPr>
              <a:spLocks/>
            </p:cNvSpPr>
            <p:nvPr/>
          </p:nvSpPr>
          <p:spPr bwMode="auto">
            <a:xfrm>
              <a:off x="3080" y="2782"/>
              <a:ext cx="138" cy="230"/>
            </a:xfrm>
            <a:custGeom>
              <a:avLst/>
              <a:gdLst>
                <a:gd name="T0" fmla="*/ 70 w 138"/>
                <a:gd name="T1" fmla="*/ 0 h 230"/>
                <a:gd name="T2" fmla="*/ 91 w 138"/>
                <a:gd name="T3" fmla="*/ 3 h 230"/>
                <a:gd name="T4" fmla="*/ 110 w 138"/>
                <a:gd name="T5" fmla="*/ 13 h 230"/>
                <a:gd name="T6" fmla="*/ 125 w 138"/>
                <a:gd name="T7" fmla="*/ 27 h 230"/>
                <a:gd name="T8" fmla="*/ 135 w 138"/>
                <a:gd name="T9" fmla="*/ 47 h 230"/>
                <a:gd name="T10" fmla="*/ 138 w 138"/>
                <a:gd name="T11" fmla="*/ 68 h 230"/>
                <a:gd name="T12" fmla="*/ 138 w 138"/>
                <a:gd name="T13" fmla="*/ 160 h 230"/>
                <a:gd name="T14" fmla="*/ 135 w 138"/>
                <a:gd name="T15" fmla="*/ 183 h 230"/>
                <a:gd name="T16" fmla="*/ 125 w 138"/>
                <a:gd name="T17" fmla="*/ 201 h 230"/>
                <a:gd name="T18" fmla="*/ 110 w 138"/>
                <a:gd name="T19" fmla="*/ 216 h 230"/>
                <a:gd name="T20" fmla="*/ 91 w 138"/>
                <a:gd name="T21" fmla="*/ 226 h 230"/>
                <a:gd name="T22" fmla="*/ 70 w 138"/>
                <a:gd name="T23" fmla="*/ 230 h 230"/>
                <a:gd name="T24" fmla="*/ 47 w 138"/>
                <a:gd name="T25" fmla="*/ 226 h 230"/>
                <a:gd name="T26" fmla="*/ 29 w 138"/>
                <a:gd name="T27" fmla="*/ 216 h 230"/>
                <a:gd name="T28" fmla="*/ 14 w 138"/>
                <a:gd name="T29" fmla="*/ 201 h 230"/>
                <a:gd name="T30" fmla="*/ 4 w 138"/>
                <a:gd name="T31" fmla="*/ 183 h 230"/>
                <a:gd name="T32" fmla="*/ 0 w 138"/>
                <a:gd name="T33" fmla="*/ 160 h 230"/>
                <a:gd name="T34" fmla="*/ 0 w 138"/>
                <a:gd name="T35" fmla="*/ 68 h 230"/>
                <a:gd name="T36" fmla="*/ 4 w 138"/>
                <a:gd name="T37" fmla="*/ 47 h 230"/>
                <a:gd name="T38" fmla="*/ 14 w 138"/>
                <a:gd name="T39" fmla="*/ 27 h 230"/>
                <a:gd name="T40" fmla="*/ 29 w 138"/>
                <a:gd name="T41" fmla="*/ 13 h 230"/>
                <a:gd name="T42" fmla="*/ 47 w 138"/>
                <a:gd name="T43" fmla="*/ 3 h 230"/>
                <a:gd name="T44" fmla="*/ 70 w 138"/>
                <a:gd name="T45"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8" h="230">
                  <a:moveTo>
                    <a:pt x="70" y="0"/>
                  </a:moveTo>
                  <a:lnTo>
                    <a:pt x="91" y="3"/>
                  </a:lnTo>
                  <a:lnTo>
                    <a:pt x="110" y="13"/>
                  </a:lnTo>
                  <a:lnTo>
                    <a:pt x="125" y="27"/>
                  </a:lnTo>
                  <a:lnTo>
                    <a:pt x="135" y="47"/>
                  </a:lnTo>
                  <a:lnTo>
                    <a:pt x="138" y="68"/>
                  </a:lnTo>
                  <a:lnTo>
                    <a:pt x="138" y="160"/>
                  </a:lnTo>
                  <a:lnTo>
                    <a:pt x="135" y="183"/>
                  </a:lnTo>
                  <a:lnTo>
                    <a:pt x="125" y="201"/>
                  </a:lnTo>
                  <a:lnTo>
                    <a:pt x="110" y="216"/>
                  </a:lnTo>
                  <a:lnTo>
                    <a:pt x="91" y="226"/>
                  </a:lnTo>
                  <a:lnTo>
                    <a:pt x="70" y="230"/>
                  </a:lnTo>
                  <a:lnTo>
                    <a:pt x="47" y="226"/>
                  </a:lnTo>
                  <a:lnTo>
                    <a:pt x="29" y="216"/>
                  </a:lnTo>
                  <a:lnTo>
                    <a:pt x="14" y="201"/>
                  </a:lnTo>
                  <a:lnTo>
                    <a:pt x="4" y="183"/>
                  </a:lnTo>
                  <a:lnTo>
                    <a:pt x="0" y="160"/>
                  </a:lnTo>
                  <a:lnTo>
                    <a:pt x="0" y="68"/>
                  </a:lnTo>
                  <a:lnTo>
                    <a:pt x="4" y="47"/>
                  </a:lnTo>
                  <a:lnTo>
                    <a:pt x="14" y="27"/>
                  </a:lnTo>
                  <a:lnTo>
                    <a:pt x="29" y="13"/>
                  </a:lnTo>
                  <a:lnTo>
                    <a:pt x="47" y="3"/>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sp>
          <p:nvSpPr>
            <p:cNvPr id="31" name="Freeform 87">
              <a:extLst>
                <a:ext uri="{FF2B5EF4-FFF2-40B4-BE49-F238E27FC236}">
                  <a16:creationId xmlns:a16="http://schemas.microsoft.com/office/drawing/2014/main" id="{3DA5D22B-9719-4E91-B21C-87EC08DCC565}"/>
                </a:ext>
              </a:extLst>
            </p:cNvPr>
            <p:cNvSpPr>
              <a:spLocks/>
            </p:cNvSpPr>
            <p:nvPr/>
          </p:nvSpPr>
          <p:spPr bwMode="auto">
            <a:xfrm>
              <a:off x="2528" y="3242"/>
              <a:ext cx="138" cy="231"/>
            </a:xfrm>
            <a:custGeom>
              <a:avLst/>
              <a:gdLst>
                <a:gd name="T0" fmla="*/ 69 w 138"/>
                <a:gd name="T1" fmla="*/ 0 h 231"/>
                <a:gd name="T2" fmla="*/ 90 w 138"/>
                <a:gd name="T3" fmla="*/ 3 h 231"/>
                <a:gd name="T4" fmla="*/ 110 w 138"/>
                <a:gd name="T5" fmla="*/ 13 h 231"/>
                <a:gd name="T6" fmla="*/ 125 w 138"/>
                <a:gd name="T7" fmla="*/ 28 h 231"/>
                <a:gd name="T8" fmla="*/ 135 w 138"/>
                <a:gd name="T9" fmla="*/ 47 h 231"/>
                <a:gd name="T10" fmla="*/ 138 w 138"/>
                <a:gd name="T11" fmla="*/ 69 h 231"/>
                <a:gd name="T12" fmla="*/ 138 w 138"/>
                <a:gd name="T13" fmla="*/ 161 h 231"/>
                <a:gd name="T14" fmla="*/ 135 w 138"/>
                <a:gd name="T15" fmla="*/ 183 h 231"/>
                <a:gd name="T16" fmla="*/ 125 w 138"/>
                <a:gd name="T17" fmla="*/ 202 h 231"/>
                <a:gd name="T18" fmla="*/ 110 w 138"/>
                <a:gd name="T19" fmla="*/ 217 h 231"/>
                <a:gd name="T20" fmla="*/ 90 w 138"/>
                <a:gd name="T21" fmla="*/ 227 h 231"/>
                <a:gd name="T22" fmla="*/ 69 w 138"/>
                <a:gd name="T23" fmla="*/ 231 h 231"/>
                <a:gd name="T24" fmla="*/ 47 w 138"/>
                <a:gd name="T25" fmla="*/ 227 h 231"/>
                <a:gd name="T26" fmla="*/ 28 w 138"/>
                <a:gd name="T27" fmla="*/ 217 h 231"/>
                <a:gd name="T28" fmla="*/ 14 w 138"/>
                <a:gd name="T29" fmla="*/ 202 h 231"/>
                <a:gd name="T30" fmla="*/ 4 w 138"/>
                <a:gd name="T31" fmla="*/ 183 h 231"/>
                <a:gd name="T32" fmla="*/ 0 w 138"/>
                <a:gd name="T33" fmla="*/ 161 h 231"/>
                <a:gd name="T34" fmla="*/ 0 w 138"/>
                <a:gd name="T35" fmla="*/ 69 h 231"/>
                <a:gd name="T36" fmla="*/ 4 w 138"/>
                <a:gd name="T37" fmla="*/ 47 h 231"/>
                <a:gd name="T38" fmla="*/ 14 w 138"/>
                <a:gd name="T39" fmla="*/ 28 h 231"/>
                <a:gd name="T40" fmla="*/ 28 w 138"/>
                <a:gd name="T41" fmla="*/ 13 h 231"/>
                <a:gd name="T42" fmla="*/ 47 w 138"/>
                <a:gd name="T43" fmla="*/ 3 h 231"/>
                <a:gd name="T44" fmla="*/ 69 w 138"/>
                <a:gd name="T45"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8" h="231">
                  <a:moveTo>
                    <a:pt x="69" y="0"/>
                  </a:moveTo>
                  <a:lnTo>
                    <a:pt x="90" y="3"/>
                  </a:lnTo>
                  <a:lnTo>
                    <a:pt x="110" y="13"/>
                  </a:lnTo>
                  <a:lnTo>
                    <a:pt x="125" y="28"/>
                  </a:lnTo>
                  <a:lnTo>
                    <a:pt x="135" y="47"/>
                  </a:lnTo>
                  <a:lnTo>
                    <a:pt x="138" y="69"/>
                  </a:lnTo>
                  <a:lnTo>
                    <a:pt x="138" y="161"/>
                  </a:lnTo>
                  <a:lnTo>
                    <a:pt x="135" y="183"/>
                  </a:lnTo>
                  <a:lnTo>
                    <a:pt x="125" y="202"/>
                  </a:lnTo>
                  <a:lnTo>
                    <a:pt x="110" y="217"/>
                  </a:lnTo>
                  <a:lnTo>
                    <a:pt x="90" y="227"/>
                  </a:lnTo>
                  <a:lnTo>
                    <a:pt x="69" y="231"/>
                  </a:lnTo>
                  <a:lnTo>
                    <a:pt x="47" y="227"/>
                  </a:lnTo>
                  <a:lnTo>
                    <a:pt x="28" y="217"/>
                  </a:lnTo>
                  <a:lnTo>
                    <a:pt x="14" y="202"/>
                  </a:lnTo>
                  <a:lnTo>
                    <a:pt x="4" y="183"/>
                  </a:lnTo>
                  <a:lnTo>
                    <a:pt x="0" y="161"/>
                  </a:lnTo>
                  <a:lnTo>
                    <a:pt x="0" y="69"/>
                  </a:lnTo>
                  <a:lnTo>
                    <a:pt x="4" y="47"/>
                  </a:lnTo>
                  <a:lnTo>
                    <a:pt x="14" y="28"/>
                  </a:lnTo>
                  <a:lnTo>
                    <a:pt x="28" y="13"/>
                  </a:lnTo>
                  <a:lnTo>
                    <a:pt x="47" y="3"/>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sp>
          <p:nvSpPr>
            <p:cNvPr id="32" name="Freeform 88">
              <a:extLst>
                <a:ext uri="{FF2B5EF4-FFF2-40B4-BE49-F238E27FC236}">
                  <a16:creationId xmlns:a16="http://schemas.microsoft.com/office/drawing/2014/main" id="{B99B4EBA-0ACB-40CA-824E-79CAA8D93C2F}"/>
                </a:ext>
              </a:extLst>
            </p:cNvPr>
            <p:cNvSpPr>
              <a:spLocks/>
            </p:cNvSpPr>
            <p:nvPr/>
          </p:nvSpPr>
          <p:spPr bwMode="auto">
            <a:xfrm>
              <a:off x="2805" y="3242"/>
              <a:ext cx="137" cy="231"/>
            </a:xfrm>
            <a:custGeom>
              <a:avLst/>
              <a:gdLst>
                <a:gd name="T0" fmla="*/ 68 w 137"/>
                <a:gd name="T1" fmla="*/ 0 h 231"/>
                <a:gd name="T2" fmla="*/ 90 w 137"/>
                <a:gd name="T3" fmla="*/ 3 h 231"/>
                <a:gd name="T4" fmla="*/ 109 w 137"/>
                <a:gd name="T5" fmla="*/ 13 h 231"/>
                <a:gd name="T6" fmla="*/ 124 w 137"/>
                <a:gd name="T7" fmla="*/ 28 h 231"/>
                <a:gd name="T8" fmla="*/ 134 w 137"/>
                <a:gd name="T9" fmla="*/ 47 h 231"/>
                <a:gd name="T10" fmla="*/ 137 w 137"/>
                <a:gd name="T11" fmla="*/ 69 h 231"/>
                <a:gd name="T12" fmla="*/ 137 w 137"/>
                <a:gd name="T13" fmla="*/ 161 h 231"/>
                <a:gd name="T14" fmla="*/ 134 w 137"/>
                <a:gd name="T15" fmla="*/ 183 h 231"/>
                <a:gd name="T16" fmla="*/ 124 w 137"/>
                <a:gd name="T17" fmla="*/ 202 h 231"/>
                <a:gd name="T18" fmla="*/ 109 w 137"/>
                <a:gd name="T19" fmla="*/ 217 h 231"/>
                <a:gd name="T20" fmla="*/ 90 w 137"/>
                <a:gd name="T21" fmla="*/ 227 h 231"/>
                <a:gd name="T22" fmla="*/ 68 w 137"/>
                <a:gd name="T23" fmla="*/ 231 h 231"/>
                <a:gd name="T24" fmla="*/ 47 w 137"/>
                <a:gd name="T25" fmla="*/ 227 h 231"/>
                <a:gd name="T26" fmla="*/ 27 w 137"/>
                <a:gd name="T27" fmla="*/ 217 h 231"/>
                <a:gd name="T28" fmla="*/ 12 w 137"/>
                <a:gd name="T29" fmla="*/ 202 h 231"/>
                <a:gd name="T30" fmla="*/ 2 w 137"/>
                <a:gd name="T31" fmla="*/ 183 h 231"/>
                <a:gd name="T32" fmla="*/ 0 w 137"/>
                <a:gd name="T33" fmla="*/ 161 h 231"/>
                <a:gd name="T34" fmla="*/ 0 w 137"/>
                <a:gd name="T35" fmla="*/ 69 h 231"/>
                <a:gd name="T36" fmla="*/ 2 w 137"/>
                <a:gd name="T37" fmla="*/ 47 h 231"/>
                <a:gd name="T38" fmla="*/ 12 w 137"/>
                <a:gd name="T39" fmla="*/ 28 h 231"/>
                <a:gd name="T40" fmla="*/ 27 w 137"/>
                <a:gd name="T41" fmla="*/ 13 h 231"/>
                <a:gd name="T42" fmla="*/ 47 w 137"/>
                <a:gd name="T43" fmla="*/ 3 h 231"/>
                <a:gd name="T44" fmla="*/ 68 w 137"/>
                <a:gd name="T45"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7" h="231">
                  <a:moveTo>
                    <a:pt x="68" y="0"/>
                  </a:moveTo>
                  <a:lnTo>
                    <a:pt x="90" y="3"/>
                  </a:lnTo>
                  <a:lnTo>
                    <a:pt x="109" y="13"/>
                  </a:lnTo>
                  <a:lnTo>
                    <a:pt x="124" y="28"/>
                  </a:lnTo>
                  <a:lnTo>
                    <a:pt x="134" y="47"/>
                  </a:lnTo>
                  <a:lnTo>
                    <a:pt x="137" y="69"/>
                  </a:lnTo>
                  <a:lnTo>
                    <a:pt x="137" y="161"/>
                  </a:lnTo>
                  <a:lnTo>
                    <a:pt x="134" y="183"/>
                  </a:lnTo>
                  <a:lnTo>
                    <a:pt x="124" y="202"/>
                  </a:lnTo>
                  <a:lnTo>
                    <a:pt x="109" y="217"/>
                  </a:lnTo>
                  <a:lnTo>
                    <a:pt x="90" y="227"/>
                  </a:lnTo>
                  <a:lnTo>
                    <a:pt x="68" y="231"/>
                  </a:lnTo>
                  <a:lnTo>
                    <a:pt x="47" y="227"/>
                  </a:lnTo>
                  <a:lnTo>
                    <a:pt x="27" y="217"/>
                  </a:lnTo>
                  <a:lnTo>
                    <a:pt x="12" y="202"/>
                  </a:lnTo>
                  <a:lnTo>
                    <a:pt x="2" y="183"/>
                  </a:lnTo>
                  <a:lnTo>
                    <a:pt x="0" y="161"/>
                  </a:lnTo>
                  <a:lnTo>
                    <a:pt x="0" y="69"/>
                  </a:lnTo>
                  <a:lnTo>
                    <a:pt x="2" y="47"/>
                  </a:lnTo>
                  <a:lnTo>
                    <a:pt x="12" y="28"/>
                  </a:lnTo>
                  <a:lnTo>
                    <a:pt x="27" y="13"/>
                  </a:lnTo>
                  <a:lnTo>
                    <a:pt x="47" y="3"/>
                  </a:lnTo>
                  <a:lnTo>
                    <a:pt x="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sp>
          <p:nvSpPr>
            <p:cNvPr id="33" name="Freeform 89">
              <a:extLst>
                <a:ext uri="{FF2B5EF4-FFF2-40B4-BE49-F238E27FC236}">
                  <a16:creationId xmlns:a16="http://schemas.microsoft.com/office/drawing/2014/main" id="{CA0F87B9-FDE6-4CA3-937C-D858303E68E6}"/>
                </a:ext>
              </a:extLst>
            </p:cNvPr>
            <p:cNvSpPr>
              <a:spLocks/>
            </p:cNvSpPr>
            <p:nvPr/>
          </p:nvSpPr>
          <p:spPr bwMode="auto">
            <a:xfrm>
              <a:off x="3080" y="3242"/>
              <a:ext cx="138" cy="231"/>
            </a:xfrm>
            <a:custGeom>
              <a:avLst/>
              <a:gdLst>
                <a:gd name="T0" fmla="*/ 70 w 138"/>
                <a:gd name="T1" fmla="*/ 0 h 231"/>
                <a:gd name="T2" fmla="*/ 91 w 138"/>
                <a:gd name="T3" fmla="*/ 3 h 231"/>
                <a:gd name="T4" fmla="*/ 110 w 138"/>
                <a:gd name="T5" fmla="*/ 13 h 231"/>
                <a:gd name="T6" fmla="*/ 125 w 138"/>
                <a:gd name="T7" fmla="*/ 28 h 231"/>
                <a:gd name="T8" fmla="*/ 135 w 138"/>
                <a:gd name="T9" fmla="*/ 47 h 231"/>
                <a:gd name="T10" fmla="*/ 138 w 138"/>
                <a:gd name="T11" fmla="*/ 69 h 231"/>
                <a:gd name="T12" fmla="*/ 138 w 138"/>
                <a:gd name="T13" fmla="*/ 161 h 231"/>
                <a:gd name="T14" fmla="*/ 135 w 138"/>
                <a:gd name="T15" fmla="*/ 183 h 231"/>
                <a:gd name="T16" fmla="*/ 125 w 138"/>
                <a:gd name="T17" fmla="*/ 202 h 231"/>
                <a:gd name="T18" fmla="*/ 110 w 138"/>
                <a:gd name="T19" fmla="*/ 217 h 231"/>
                <a:gd name="T20" fmla="*/ 91 w 138"/>
                <a:gd name="T21" fmla="*/ 227 h 231"/>
                <a:gd name="T22" fmla="*/ 70 w 138"/>
                <a:gd name="T23" fmla="*/ 231 h 231"/>
                <a:gd name="T24" fmla="*/ 47 w 138"/>
                <a:gd name="T25" fmla="*/ 227 h 231"/>
                <a:gd name="T26" fmla="*/ 29 w 138"/>
                <a:gd name="T27" fmla="*/ 217 h 231"/>
                <a:gd name="T28" fmla="*/ 14 w 138"/>
                <a:gd name="T29" fmla="*/ 202 h 231"/>
                <a:gd name="T30" fmla="*/ 4 w 138"/>
                <a:gd name="T31" fmla="*/ 183 h 231"/>
                <a:gd name="T32" fmla="*/ 0 w 138"/>
                <a:gd name="T33" fmla="*/ 161 h 231"/>
                <a:gd name="T34" fmla="*/ 0 w 138"/>
                <a:gd name="T35" fmla="*/ 69 h 231"/>
                <a:gd name="T36" fmla="*/ 4 w 138"/>
                <a:gd name="T37" fmla="*/ 47 h 231"/>
                <a:gd name="T38" fmla="*/ 14 w 138"/>
                <a:gd name="T39" fmla="*/ 28 h 231"/>
                <a:gd name="T40" fmla="*/ 29 w 138"/>
                <a:gd name="T41" fmla="*/ 13 h 231"/>
                <a:gd name="T42" fmla="*/ 47 w 138"/>
                <a:gd name="T43" fmla="*/ 3 h 231"/>
                <a:gd name="T44" fmla="*/ 70 w 138"/>
                <a:gd name="T45"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8" h="231">
                  <a:moveTo>
                    <a:pt x="70" y="0"/>
                  </a:moveTo>
                  <a:lnTo>
                    <a:pt x="91" y="3"/>
                  </a:lnTo>
                  <a:lnTo>
                    <a:pt x="110" y="13"/>
                  </a:lnTo>
                  <a:lnTo>
                    <a:pt x="125" y="28"/>
                  </a:lnTo>
                  <a:lnTo>
                    <a:pt x="135" y="47"/>
                  </a:lnTo>
                  <a:lnTo>
                    <a:pt x="138" y="69"/>
                  </a:lnTo>
                  <a:lnTo>
                    <a:pt x="138" y="161"/>
                  </a:lnTo>
                  <a:lnTo>
                    <a:pt x="135" y="183"/>
                  </a:lnTo>
                  <a:lnTo>
                    <a:pt x="125" y="202"/>
                  </a:lnTo>
                  <a:lnTo>
                    <a:pt x="110" y="217"/>
                  </a:lnTo>
                  <a:lnTo>
                    <a:pt x="91" y="227"/>
                  </a:lnTo>
                  <a:lnTo>
                    <a:pt x="70" y="231"/>
                  </a:lnTo>
                  <a:lnTo>
                    <a:pt x="47" y="227"/>
                  </a:lnTo>
                  <a:lnTo>
                    <a:pt x="29" y="217"/>
                  </a:lnTo>
                  <a:lnTo>
                    <a:pt x="14" y="202"/>
                  </a:lnTo>
                  <a:lnTo>
                    <a:pt x="4" y="183"/>
                  </a:lnTo>
                  <a:lnTo>
                    <a:pt x="0" y="161"/>
                  </a:lnTo>
                  <a:lnTo>
                    <a:pt x="0" y="69"/>
                  </a:lnTo>
                  <a:lnTo>
                    <a:pt x="4" y="47"/>
                  </a:lnTo>
                  <a:lnTo>
                    <a:pt x="14" y="28"/>
                  </a:lnTo>
                  <a:lnTo>
                    <a:pt x="29" y="13"/>
                  </a:lnTo>
                  <a:lnTo>
                    <a:pt x="47" y="3"/>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sp>
          <p:nvSpPr>
            <p:cNvPr id="34" name="Freeform 90">
              <a:extLst>
                <a:ext uri="{FF2B5EF4-FFF2-40B4-BE49-F238E27FC236}">
                  <a16:creationId xmlns:a16="http://schemas.microsoft.com/office/drawing/2014/main" id="{0F5EB6B8-E22D-43BE-9620-37EDED3174A5}"/>
                </a:ext>
              </a:extLst>
            </p:cNvPr>
            <p:cNvSpPr>
              <a:spLocks/>
            </p:cNvSpPr>
            <p:nvPr/>
          </p:nvSpPr>
          <p:spPr bwMode="auto">
            <a:xfrm>
              <a:off x="5012" y="2136"/>
              <a:ext cx="139" cy="231"/>
            </a:xfrm>
            <a:custGeom>
              <a:avLst/>
              <a:gdLst>
                <a:gd name="T0" fmla="*/ 69 w 139"/>
                <a:gd name="T1" fmla="*/ 0 h 231"/>
                <a:gd name="T2" fmla="*/ 92 w 139"/>
                <a:gd name="T3" fmla="*/ 4 h 231"/>
                <a:gd name="T4" fmla="*/ 110 w 139"/>
                <a:gd name="T5" fmla="*/ 14 h 231"/>
                <a:gd name="T6" fmla="*/ 125 w 139"/>
                <a:gd name="T7" fmla="*/ 29 h 231"/>
                <a:gd name="T8" fmla="*/ 135 w 139"/>
                <a:gd name="T9" fmla="*/ 48 h 231"/>
                <a:gd name="T10" fmla="*/ 139 w 139"/>
                <a:gd name="T11" fmla="*/ 70 h 231"/>
                <a:gd name="T12" fmla="*/ 139 w 139"/>
                <a:gd name="T13" fmla="*/ 162 h 231"/>
                <a:gd name="T14" fmla="*/ 135 w 139"/>
                <a:gd name="T15" fmla="*/ 184 h 231"/>
                <a:gd name="T16" fmla="*/ 125 w 139"/>
                <a:gd name="T17" fmla="*/ 203 h 231"/>
                <a:gd name="T18" fmla="*/ 110 w 139"/>
                <a:gd name="T19" fmla="*/ 218 h 231"/>
                <a:gd name="T20" fmla="*/ 92 w 139"/>
                <a:gd name="T21" fmla="*/ 228 h 231"/>
                <a:gd name="T22" fmla="*/ 69 w 139"/>
                <a:gd name="T23" fmla="*/ 231 h 231"/>
                <a:gd name="T24" fmla="*/ 47 w 139"/>
                <a:gd name="T25" fmla="*/ 228 h 231"/>
                <a:gd name="T26" fmla="*/ 28 w 139"/>
                <a:gd name="T27" fmla="*/ 218 h 231"/>
                <a:gd name="T28" fmla="*/ 14 w 139"/>
                <a:gd name="T29" fmla="*/ 203 h 231"/>
                <a:gd name="T30" fmla="*/ 4 w 139"/>
                <a:gd name="T31" fmla="*/ 184 h 231"/>
                <a:gd name="T32" fmla="*/ 0 w 139"/>
                <a:gd name="T33" fmla="*/ 162 h 231"/>
                <a:gd name="T34" fmla="*/ 0 w 139"/>
                <a:gd name="T35" fmla="*/ 70 h 231"/>
                <a:gd name="T36" fmla="*/ 4 w 139"/>
                <a:gd name="T37" fmla="*/ 48 h 231"/>
                <a:gd name="T38" fmla="*/ 14 w 139"/>
                <a:gd name="T39" fmla="*/ 29 h 231"/>
                <a:gd name="T40" fmla="*/ 28 w 139"/>
                <a:gd name="T41" fmla="*/ 14 h 231"/>
                <a:gd name="T42" fmla="*/ 47 w 139"/>
                <a:gd name="T43" fmla="*/ 4 h 231"/>
                <a:gd name="T44" fmla="*/ 69 w 139"/>
                <a:gd name="T45"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9" h="231">
                  <a:moveTo>
                    <a:pt x="69" y="0"/>
                  </a:moveTo>
                  <a:lnTo>
                    <a:pt x="92" y="4"/>
                  </a:lnTo>
                  <a:lnTo>
                    <a:pt x="110" y="14"/>
                  </a:lnTo>
                  <a:lnTo>
                    <a:pt x="125" y="29"/>
                  </a:lnTo>
                  <a:lnTo>
                    <a:pt x="135" y="48"/>
                  </a:lnTo>
                  <a:lnTo>
                    <a:pt x="139" y="70"/>
                  </a:lnTo>
                  <a:lnTo>
                    <a:pt x="139" y="162"/>
                  </a:lnTo>
                  <a:lnTo>
                    <a:pt x="135" y="184"/>
                  </a:lnTo>
                  <a:lnTo>
                    <a:pt x="125" y="203"/>
                  </a:lnTo>
                  <a:lnTo>
                    <a:pt x="110" y="218"/>
                  </a:lnTo>
                  <a:lnTo>
                    <a:pt x="92" y="228"/>
                  </a:lnTo>
                  <a:lnTo>
                    <a:pt x="69" y="231"/>
                  </a:lnTo>
                  <a:lnTo>
                    <a:pt x="47" y="228"/>
                  </a:lnTo>
                  <a:lnTo>
                    <a:pt x="28" y="218"/>
                  </a:lnTo>
                  <a:lnTo>
                    <a:pt x="14" y="203"/>
                  </a:lnTo>
                  <a:lnTo>
                    <a:pt x="4" y="184"/>
                  </a:lnTo>
                  <a:lnTo>
                    <a:pt x="0" y="162"/>
                  </a:lnTo>
                  <a:lnTo>
                    <a:pt x="0" y="70"/>
                  </a:lnTo>
                  <a:lnTo>
                    <a:pt x="4" y="48"/>
                  </a:lnTo>
                  <a:lnTo>
                    <a:pt x="14" y="29"/>
                  </a:lnTo>
                  <a:lnTo>
                    <a:pt x="28" y="14"/>
                  </a:lnTo>
                  <a:lnTo>
                    <a:pt x="47" y="4"/>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sp>
          <p:nvSpPr>
            <p:cNvPr id="35" name="Freeform 91">
              <a:extLst>
                <a:ext uri="{FF2B5EF4-FFF2-40B4-BE49-F238E27FC236}">
                  <a16:creationId xmlns:a16="http://schemas.microsoft.com/office/drawing/2014/main" id="{66CABD99-27AE-4264-B900-5BA4C4A40ADF}"/>
                </a:ext>
              </a:extLst>
            </p:cNvPr>
            <p:cNvSpPr>
              <a:spLocks/>
            </p:cNvSpPr>
            <p:nvPr/>
          </p:nvSpPr>
          <p:spPr bwMode="auto">
            <a:xfrm>
              <a:off x="5012" y="2597"/>
              <a:ext cx="139" cy="231"/>
            </a:xfrm>
            <a:custGeom>
              <a:avLst/>
              <a:gdLst>
                <a:gd name="T0" fmla="*/ 69 w 139"/>
                <a:gd name="T1" fmla="*/ 0 h 231"/>
                <a:gd name="T2" fmla="*/ 92 w 139"/>
                <a:gd name="T3" fmla="*/ 4 h 231"/>
                <a:gd name="T4" fmla="*/ 110 w 139"/>
                <a:gd name="T5" fmla="*/ 14 h 231"/>
                <a:gd name="T6" fmla="*/ 125 w 139"/>
                <a:gd name="T7" fmla="*/ 29 h 231"/>
                <a:gd name="T8" fmla="*/ 135 w 139"/>
                <a:gd name="T9" fmla="*/ 47 h 231"/>
                <a:gd name="T10" fmla="*/ 139 w 139"/>
                <a:gd name="T11" fmla="*/ 70 h 231"/>
                <a:gd name="T12" fmla="*/ 139 w 139"/>
                <a:gd name="T13" fmla="*/ 162 h 231"/>
                <a:gd name="T14" fmla="*/ 135 w 139"/>
                <a:gd name="T15" fmla="*/ 184 h 231"/>
                <a:gd name="T16" fmla="*/ 125 w 139"/>
                <a:gd name="T17" fmla="*/ 203 h 231"/>
                <a:gd name="T18" fmla="*/ 110 w 139"/>
                <a:gd name="T19" fmla="*/ 217 h 231"/>
                <a:gd name="T20" fmla="*/ 92 w 139"/>
                <a:gd name="T21" fmla="*/ 227 h 231"/>
                <a:gd name="T22" fmla="*/ 69 w 139"/>
                <a:gd name="T23" fmla="*/ 231 h 231"/>
                <a:gd name="T24" fmla="*/ 47 w 139"/>
                <a:gd name="T25" fmla="*/ 227 h 231"/>
                <a:gd name="T26" fmla="*/ 28 w 139"/>
                <a:gd name="T27" fmla="*/ 217 h 231"/>
                <a:gd name="T28" fmla="*/ 14 w 139"/>
                <a:gd name="T29" fmla="*/ 203 h 231"/>
                <a:gd name="T30" fmla="*/ 4 w 139"/>
                <a:gd name="T31" fmla="*/ 184 h 231"/>
                <a:gd name="T32" fmla="*/ 0 w 139"/>
                <a:gd name="T33" fmla="*/ 162 h 231"/>
                <a:gd name="T34" fmla="*/ 0 w 139"/>
                <a:gd name="T35" fmla="*/ 70 h 231"/>
                <a:gd name="T36" fmla="*/ 4 w 139"/>
                <a:gd name="T37" fmla="*/ 47 h 231"/>
                <a:gd name="T38" fmla="*/ 14 w 139"/>
                <a:gd name="T39" fmla="*/ 29 h 231"/>
                <a:gd name="T40" fmla="*/ 28 w 139"/>
                <a:gd name="T41" fmla="*/ 14 h 231"/>
                <a:gd name="T42" fmla="*/ 47 w 139"/>
                <a:gd name="T43" fmla="*/ 4 h 231"/>
                <a:gd name="T44" fmla="*/ 69 w 139"/>
                <a:gd name="T45"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9" h="231">
                  <a:moveTo>
                    <a:pt x="69" y="0"/>
                  </a:moveTo>
                  <a:lnTo>
                    <a:pt x="92" y="4"/>
                  </a:lnTo>
                  <a:lnTo>
                    <a:pt x="110" y="14"/>
                  </a:lnTo>
                  <a:lnTo>
                    <a:pt x="125" y="29"/>
                  </a:lnTo>
                  <a:lnTo>
                    <a:pt x="135" y="47"/>
                  </a:lnTo>
                  <a:lnTo>
                    <a:pt x="139" y="70"/>
                  </a:lnTo>
                  <a:lnTo>
                    <a:pt x="139" y="162"/>
                  </a:lnTo>
                  <a:lnTo>
                    <a:pt x="135" y="184"/>
                  </a:lnTo>
                  <a:lnTo>
                    <a:pt x="125" y="203"/>
                  </a:lnTo>
                  <a:lnTo>
                    <a:pt x="110" y="217"/>
                  </a:lnTo>
                  <a:lnTo>
                    <a:pt x="92" y="227"/>
                  </a:lnTo>
                  <a:lnTo>
                    <a:pt x="69" y="231"/>
                  </a:lnTo>
                  <a:lnTo>
                    <a:pt x="47" y="227"/>
                  </a:lnTo>
                  <a:lnTo>
                    <a:pt x="28" y="217"/>
                  </a:lnTo>
                  <a:lnTo>
                    <a:pt x="14" y="203"/>
                  </a:lnTo>
                  <a:lnTo>
                    <a:pt x="4" y="184"/>
                  </a:lnTo>
                  <a:lnTo>
                    <a:pt x="0" y="162"/>
                  </a:lnTo>
                  <a:lnTo>
                    <a:pt x="0" y="70"/>
                  </a:lnTo>
                  <a:lnTo>
                    <a:pt x="4" y="47"/>
                  </a:lnTo>
                  <a:lnTo>
                    <a:pt x="14" y="29"/>
                  </a:lnTo>
                  <a:lnTo>
                    <a:pt x="28" y="14"/>
                  </a:lnTo>
                  <a:lnTo>
                    <a:pt x="47" y="4"/>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sp>
          <p:nvSpPr>
            <p:cNvPr id="36" name="Freeform 92">
              <a:extLst>
                <a:ext uri="{FF2B5EF4-FFF2-40B4-BE49-F238E27FC236}">
                  <a16:creationId xmlns:a16="http://schemas.microsoft.com/office/drawing/2014/main" id="{6FA93482-206F-4DEE-89E7-0AFD2D3D58F7}"/>
                </a:ext>
              </a:extLst>
            </p:cNvPr>
            <p:cNvSpPr>
              <a:spLocks/>
            </p:cNvSpPr>
            <p:nvPr/>
          </p:nvSpPr>
          <p:spPr bwMode="auto">
            <a:xfrm>
              <a:off x="5012" y="3058"/>
              <a:ext cx="139" cy="230"/>
            </a:xfrm>
            <a:custGeom>
              <a:avLst/>
              <a:gdLst>
                <a:gd name="T0" fmla="*/ 69 w 139"/>
                <a:gd name="T1" fmla="*/ 0 h 230"/>
                <a:gd name="T2" fmla="*/ 92 w 139"/>
                <a:gd name="T3" fmla="*/ 4 h 230"/>
                <a:gd name="T4" fmla="*/ 110 w 139"/>
                <a:gd name="T5" fmla="*/ 13 h 230"/>
                <a:gd name="T6" fmla="*/ 125 w 139"/>
                <a:gd name="T7" fmla="*/ 28 h 230"/>
                <a:gd name="T8" fmla="*/ 135 w 139"/>
                <a:gd name="T9" fmla="*/ 47 h 230"/>
                <a:gd name="T10" fmla="*/ 139 w 139"/>
                <a:gd name="T11" fmla="*/ 69 h 230"/>
                <a:gd name="T12" fmla="*/ 139 w 139"/>
                <a:gd name="T13" fmla="*/ 161 h 230"/>
                <a:gd name="T14" fmla="*/ 135 w 139"/>
                <a:gd name="T15" fmla="*/ 182 h 230"/>
                <a:gd name="T16" fmla="*/ 125 w 139"/>
                <a:gd name="T17" fmla="*/ 202 h 230"/>
                <a:gd name="T18" fmla="*/ 110 w 139"/>
                <a:gd name="T19" fmla="*/ 217 h 230"/>
                <a:gd name="T20" fmla="*/ 92 w 139"/>
                <a:gd name="T21" fmla="*/ 227 h 230"/>
                <a:gd name="T22" fmla="*/ 69 w 139"/>
                <a:gd name="T23" fmla="*/ 230 h 230"/>
                <a:gd name="T24" fmla="*/ 47 w 139"/>
                <a:gd name="T25" fmla="*/ 227 h 230"/>
                <a:gd name="T26" fmla="*/ 28 w 139"/>
                <a:gd name="T27" fmla="*/ 217 h 230"/>
                <a:gd name="T28" fmla="*/ 14 w 139"/>
                <a:gd name="T29" fmla="*/ 202 h 230"/>
                <a:gd name="T30" fmla="*/ 4 w 139"/>
                <a:gd name="T31" fmla="*/ 182 h 230"/>
                <a:gd name="T32" fmla="*/ 0 w 139"/>
                <a:gd name="T33" fmla="*/ 161 h 230"/>
                <a:gd name="T34" fmla="*/ 0 w 139"/>
                <a:gd name="T35" fmla="*/ 69 h 230"/>
                <a:gd name="T36" fmla="*/ 4 w 139"/>
                <a:gd name="T37" fmla="*/ 47 h 230"/>
                <a:gd name="T38" fmla="*/ 14 w 139"/>
                <a:gd name="T39" fmla="*/ 28 h 230"/>
                <a:gd name="T40" fmla="*/ 28 w 139"/>
                <a:gd name="T41" fmla="*/ 13 h 230"/>
                <a:gd name="T42" fmla="*/ 47 w 139"/>
                <a:gd name="T43" fmla="*/ 4 h 230"/>
                <a:gd name="T44" fmla="*/ 69 w 139"/>
                <a:gd name="T45"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9" h="230">
                  <a:moveTo>
                    <a:pt x="69" y="0"/>
                  </a:moveTo>
                  <a:lnTo>
                    <a:pt x="92" y="4"/>
                  </a:lnTo>
                  <a:lnTo>
                    <a:pt x="110" y="13"/>
                  </a:lnTo>
                  <a:lnTo>
                    <a:pt x="125" y="28"/>
                  </a:lnTo>
                  <a:lnTo>
                    <a:pt x="135" y="47"/>
                  </a:lnTo>
                  <a:lnTo>
                    <a:pt x="139" y="69"/>
                  </a:lnTo>
                  <a:lnTo>
                    <a:pt x="139" y="161"/>
                  </a:lnTo>
                  <a:lnTo>
                    <a:pt x="135" y="182"/>
                  </a:lnTo>
                  <a:lnTo>
                    <a:pt x="125" y="202"/>
                  </a:lnTo>
                  <a:lnTo>
                    <a:pt x="110" y="217"/>
                  </a:lnTo>
                  <a:lnTo>
                    <a:pt x="92" y="227"/>
                  </a:lnTo>
                  <a:lnTo>
                    <a:pt x="69" y="230"/>
                  </a:lnTo>
                  <a:lnTo>
                    <a:pt x="47" y="227"/>
                  </a:lnTo>
                  <a:lnTo>
                    <a:pt x="28" y="217"/>
                  </a:lnTo>
                  <a:lnTo>
                    <a:pt x="14" y="202"/>
                  </a:lnTo>
                  <a:lnTo>
                    <a:pt x="4" y="182"/>
                  </a:lnTo>
                  <a:lnTo>
                    <a:pt x="0" y="161"/>
                  </a:lnTo>
                  <a:lnTo>
                    <a:pt x="0" y="69"/>
                  </a:lnTo>
                  <a:lnTo>
                    <a:pt x="4" y="47"/>
                  </a:lnTo>
                  <a:lnTo>
                    <a:pt x="14" y="28"/>
                  </a:lnTo>
                  <a:lnTo>
                    <a:pt x="28" y="13"/>
                  </a:lnTo>
                  <a:lnTo>
                    <a:pt x="47" y="4"/>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sp>
          <p:nvSpPr>
            <p:cNvPr id="37" name="Freeform 93">
              <a:extLst>
                <a:ext uri="{FF2B5EF4-FFF2-40B4-BE49-F238E27FC236}">
                  <a16:creationId xmlns:a16="http://schemas.microsoft.com/office/drawing/2014/main" id="{E8B56485-56C4-4A17-9AFF-44CE75E850DE}"/>
                </a:ext>
              </a:extLst>
            </p:cNvPr>
            <p:cNvSpPr>
              <a:spLocks/>
            </p:cNvSpPr>
            <p:nvPr/>
          </p:nvSpPr>
          <p:spPr bwMode="auto">
            <a:xfrm>
              <a:off x="5012" y="3519"/>
              <a:ext cx="139" cy="229"/>
            </a:xfrm>
            <a:custGeom>
              <a:avLst/>
              <a:gdLst>
                <a:gd name="T0" fmla="*/ 69 w 139"/>
                <a:gd name="T1" fmla="*/ 0 h 229"/>
                <a:gd name="T2" fmla="*/ 92 w 139"/>
                <a:gd name="T3" fmla="*/ 3 h 229"/>
                <a:gd name="T4" fmla="*/ 110 w 139"/>
                <a:gd name="T5" fmla="*/ 13 h 229"/>
                <a:gd name="T6" fmla="*/ 125 w 139"/>
                <a:gd name="T7" fmla="*/ 28 h 229"/>
                <a:gd name="T8" fmla="*/ 135 w 139"/>
                <a:gd name="T9" fmla="*/ 47 h 229"/>
                <a:gd name="T10" fmla="*/ 139 w 139"/>
                <a:gd name="T11" fmla="*/ 68 h 229"/>
                <a:gd name="T12" fmla="*/ 139 w 139"/>
                <a:gd name="T13" fmla="*/ 161 h 229"/>
                <a:gd name="T14" fmla="*/ 135 w 139"/>
                <a:gd name="T15" fmla="*/ 182 h 229"/>
                <a:gd name="T16" fmla="*/ 125 w 139"/>
                <a:gd name="T17" fmla="*/ 201 h 229"/>
                <a:gd name="T18" fmla="*/ 110 w 139"/>
                <a:gd name="T19" fmla="*/ 216 h 229"/>
                <a:gd name="T20" fmla="*/ 92 w 139"/>
                <a:gd name="T21" fmla="*/ 226 h 229"/>
                <a:gd name="T22" fmla="*/ 69 w 139"/>
                <a:gd name="T23" fmla="*/ 229 h 229"/>
                <a:gd name="T24" fmla="*/ 47 w 139"/>
                <a:gd name="T25" fmla="*/ 226 h 229"/>
                <a:gd name="T26" fmla="*/ 28 w 139"/>
                <a:gd name="T27" fmla="*/ 216 h 229"/>
                <a:gd name="T28" fmla="*/ 14 w 139"/>
                <a:gd name="T29" fmla="*/ 201 h 229"/>
                <a:gd name="T30" fmla="*/ 4 w 139"/>
                <a:gd name="T31" fmla="*/ 182 h 229"/>
                <a:gd name="T32" fmla="*/ 0 w 139"/>
                <a:gd name="T33" fmla="*/ 161 h 229"/>
                <a:gd name="T34" fmla="*/ 0 w 139"/>
                <a:gd name="T35" fmla="*/ 68 h 229"/>
                <a:gd name="T36" fmla="*/ 4 w 139"/>
                <a:gd name="T37" fmla="*/ 47 h 229"/>
                <a:gd name="T38" fmla="*/ 14 w 139"/>
                <a:gd name="T39" fmla="*/ 28 h 229"/>
                <a:gd name="T40" fmla="*/ 28 w 139"/>
                <a:gd name="T41" fmla="*/ 13 h 229"/>
                <a:gd name="T42" fmla="*/ 47 w 139"/>
                <a:gd name="T43" fmla="*/ 3 h 229"/>
                <a:gd name="T44" fmla="*/ 69 w 139"/>
                <a:gd name="T45"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9" h="229">
                  <a:moveTo>
                    <a:pt x="69" y="0"/>
                  </a:moveTo>
                  <a:lnTo>
                    <a:pt x="92" y="3"/>
                  </a:lnTo>
                  <a:lnTo>
                    <a:pt x="110" y="13"/>
                  </a:lnTo>
                  <a:lnTo>
                    <a:pt x="125" y="28"/>
                  </a:lnTo>
                  <a:lnTo>
                    <a:pt x="135" y="47"/>
                  </a:lnTo>
                  <a:lnTo>
                    <a:pt x="139" y="68"/>
                  </a:lnTo>
                  <a:lnTo>
                    <a:pt x="139" y="161"/>
                  </a:lnTo>
                  <a:lnTo>
                    <a:pt x="135" y="182"/>
                  </a:lnTo>
                  <a:lnTo>
                    <a:pt x="125" y="201"/>
                  </a:lnTo>
                  <a:lnTo>
                    <a:pt x="110" y="216"/>
                  </a:lnTo>
                  <a:lnTo>
                    <a:pt x="92" y="226"/>
                  </a:lnTo>
                  <a:lnTo>
                    <a:pt x="69" y="229"/>
                  </a:lnTo>
                  <a:lnTo>
                    <a:pt x="47" y="226"/>
                  </a:lnTo>
                  <a:lnTo>
                    <a:pt x="28" y="216"/>
                  </a:lnTo>
                  <a:lnTo>
                    <a:pt x="14" y="201"/>
                  </a:lnTo>
                  <a:lnTo>
                    <a:pt x="4" y="182"/>
                  </a:lnTo>
                  <a:lnTo>
                    <a:pt x="0" y="161"/>
                  </a:lnTo>
                  <a:lnTo>
                    <a:pt x="0" y="68"/>
                  </a:lnTo>
                  <a:lnTo>
                    <a:pt x="4" y="47"/>
                  </a:lnTo>
                  <a:lnTo>
                    <a:pt x="14" y="28"/>
                  </a:lnTo>
                  <a:lnTo>
                    <a:pt x="28" y="13"/>
                  </a:lnTo>
                  <a:lnTo>
                    <a:pt x="47" y="3"/>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sp>
          <p:nvSpPr>
            <p:cNvPr id="38" name="Freeform 94">
              <a:extLst>
                <a:ext uri="{FF2B5EF4-FFF2-40B4-BE49-F238E27FC236}">
                  <a16:creationId xmlns:a16="http://schemas.microsoft.com/office/drawing/2014/main" id="{97575632-FCBF-42AA-B25E-F536D88D96B9}"/>
                </a:ext>
              </a:extLst>
            </p:cNvPr>
            <p:cNvSpPr>
              <a:spLocks/>
            </p:cNvSpPr>
            <p:nvPr/>
          </p:nvSpPr>
          <p:spPr bwMode="auto">
            <a:xfrm>
              <a:off x="3172" y="1124"/>
              <a:ext cx="690" cy="138"/>
            </a:xfrm>
            <a:custGeom>
              <a:avLst/>
              <a:gdLst>
                <a:gd name="T0" fmla="*/ 69 w 690"/>
                <a:gd name="T1" fmla="*/ 0 h 138"/>
                <a:gd name="T2" fmla="*/ 621 w 690"/>
                <a:gd name="T3" fmla="*/ 0 h 138"/>
                <a:gd name="T4" fmla="*/ 643 w 690"/>
                <a:gd name="T5" fmla="*/ 4 h 138"/>
                <a:gd name="T6" fmla="*/ 662 w 690"/>
                <a:gd name="T7" fmla="*/ 13 h 138"/>
                <a:gd name="T8" fmla="*/ 677 w 690"/>
                <a:gd name="T9" fmla="*/ 28 h 138"/>
                <a:gd name="T10" fmla="*/ 687 w 690"/>
                <a:gd name="T11" fmla="*/ 48 h 138"/>
                <a:gd name="T12" fmla="*/ 690 w 690"/>
                <a:gd name="T13" fmla="*/ 69 h 138"/>
                <a:gd name="T14" fmla="*/ 687 w 690"/>
                <a:gd name="T15" fmla="*/ 91 h 138"/>
                <a:gd name="T16" fmla="*/ 677 w 690"/>
                <a:gd name="T17" fmla="*/ 110 h 138"/>
                <a:gd name="T18" fmla="*/ 662 w 690"/>
                <a:gd name="T19" fmla="*/ 125 h 138"/>
                <a:gd name="T20" fmla="*/ 643 w 690"/>
                <a:gd name="T21" fmla="*/ 134 h 138"/>
                <a:gd name="T22" fmla="*/ 621 w 690"/>
                <a:gd name="T23" fmla="*/ 138 h 138"/>
                <a:gd name="T24" fmla="*/ 69 w 690"/>
                <a:gd name="T25" fmla="*/ 138 h 138"/>
                <a:gd name="T26" fmla="*/ 47 w 690"/>
                <a:gd name="T27" fmla="*/ 134 h 138"/>
                <a:gd name="T28" fmla="*/ 28 w 690"/>
                <a:gd name="T29" fmla="*/ 125 h 138"/>
                <a:gd name="T30" fmla="*/ 13 w 690"/>
                <a:gd name="T31" fmla="*/ 110 h 138"/>
                <a:gd name="T32" fmla="*/ 4 w 690"/>
                <a:gd name="T33" fmla="*/ 91 h 138"/>
                <a:gd name="T34" fmla="*/ 0 w 690"/>
                <a:gd name="T35" fmla="*/ 69 h 138"/>
                <a:gd name="T36" fmla="*/ 4 w 690"/>
                <a:gd name="T37" fmla="*/ 48 h 138"/>
                <a:gd name="T38" fmla="*/ 13 w 690"/>
                <a:gd name="T39" fmla="*/ 28 h 138"/>
                <a:gd name="T40" fmla="*/ 28 w 690"/>
                <a:gd name="T41" fmla="*/ 13 h 138"/>
                <a:gd name="T42" fmla="*/ 47 w 690"/>
                <a:gd name="T43" fmla="*/ 4 h 138"/>
                <a:gd name="T44" fmla="*/ 69 w 690"/>
                <a:gd name="T4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90" h="138">
                  <a:moveTo>
                    <a:pt x="69" y="0"/>
                  </a:moveTo>
                  <a:lnTo>
                    <a:pt x="621" y="0"/>
                  </a:lnTo>
                  <a:lnTo>
                    <a:pt x="643" y="4"/>
                  </a:lnTo>
                  <a:lnTo>
                    <a:pt x="662" y="13"/>
                  </a:lnTo>
                  <a:lnTo>
                    <a:pt x="677" y="28"/>
                  </a:lnTo>
                  <a:lnTo>
                    <a:pt x="687" y="48"/>
                  </a:lnTo>
                  <a:lnTo>
                    <a:pt x="690" y="69"/>
                  </a:lnTo>
                  <a:lnTo>
                    <a:pt x="687" y="91"/>
                  </a:lnTo>
                  <a:lnTo>
                    <a:pt x="677" y="110"/>
                  </a:lnTo>
                  <a:lnTo>
                    <a:pt x="662" y="125"/>
                  </a:lnTo>
                  <a:lnTo>
                    <a:pt x="643" y="134"/>
                  </a:lnTo>
                  <a:lnTo>
                    <a:pt x="621" y="138"/>
                  </a:lnTo>
                  <a:lnTo>
                    <a:pt x="69" y="138"/>
                  </a:lnTo>
                  <a:lnTo>
                    <a:pt x="47" y="134"/>
                  </a:lnTo>
                  <a:lnTo>
                    <a:pt x="28" y="125"/>
                  </a:lnTo>
                  <a:lnTo>
                    <a:pt x="13" y="110"/>
                  </a:lnTo>
                  <a:lnTo>
                    <a:pt x="4" y="91"/>
                  </a:lnTo>
                  <a:lnTo>
                    <a:pt x="0" y="69"/>
                  </a:lnTo>
                  <a:lnTo>
                    <a:pt x="4" y="48"/>
                  </a:lnTo>
                  <a:lnTo>
                    <a:pt x="13" y="28"/>
                  </a:lnTo>
                  <a:lnTo>
                    <a:pt x="28" y="13"/>
                  </a:lnTo>
                  <a:lnTo>
                    <a:pt x="47" y="4"/>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grpSp>
      <p:sp>
        <p:nvSpPr>
          <p:cNvPr id="39" name="TextBox 38">
            <a:extLst>
              <a:ext uri="{FF2B5EF4-FFF2-40B4-BE49-F238E27FC236}">
                <a16:creationId xmlns:a16="http://schemas.microsoft.com/office/drawing/2014/main" id="{04D77E2F-5B56-469D-ABB9-6C4550B61FB4}"/>
              </a:ext>
            </a:extLst>
          </p:cNvPr>
          <p:cNvSpPr txBox="1"/>
          <p:nvPr/>
        </p:nvSpPr>
        <p:spPr>
          <a:xfrm>
            <a:off x="6613681" y="2265460"/>
            <a:ext cx="1498600" cy="307777"/>
          </a:xfrm>
          <a:prstGeom prst="rect">
            <a:avLst/>
          </a:prstGeom>
          <a:noFill/>
        </p:spPr>
        <p:txBody>
          <a:bodyPr wrap="square" rtlCol="0">
            <a:spAutoFit/>
          </a:bodyPr>
          <a:lstStyle/>
          <a:p>
            <a:pPr algn="ctr"/>
            <a:r>
              <a:rPr lang="en-GB" sz="1400" dirty="0"/>
              <a:t>Aggregators</a:t>
            </a:r>
          </a:p>
        </p:txBody>
      </p:sp>
      <p:pic>
        <p:nvPicPr>
          <p:cNvPr id="40" name="Graphic 39">
            <a:extLst>
              <a:ext uri="{FF2B5EF4-FFF2-40B4-BE49-F238E27FC236}">
                <a16:creationId xmlns:a16="http://schemas.microsoft.com/office/drawing/2014/main" id="{A59849A3-C2DD-4286-B161-4D58D69B7A5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213654" y="2097077"/>
            <a:ext cx="529941" cy="529941"/>
          </a:xfrm>
          <a:prstGeom prst="rect">
            <a:avLst/>
          </a:prstGeom>
        </p:spPr>
      </p:pic>
      <p:sp>
        <p:nvSpPr>
          <p:cNvPr id="41" name="TextBox 40">
            <a:extLst>
              <a:ext uri="{FF2B5EF4-FFF2-40B4-BE49-F238E27FC236}">
                <a16:creationId xmlns:a16="http://schemas.microsoft.com/office/drawing/2014/main" id="{A806C2B5-118E-4DD0-9F30-F082BB499E63}"/>
              </a:ext>
            </a:extLst>
          </p:cNvPr>
          <p:cNvSpPr txBox="1"/>
          <p:nvPr/>
        </p:nvSpPr>
        <p:spPr>
          <a:xfrm>
            <a:off x="4383873" y="1373238"/>
            <a:ext cx="1498600" cy="307777"/>
          </a:xfrm>
          <a:prstGeom prst="rect">
            <a:avLst/>
          </a:prstGeom>
          <a:noFill/>
        </p:spPr>
        <p:txBody>
          <a:bodyPr wrap="square" rtlCol="0">
            <a:spAutoFit/>
          </a:bodyPr>
          <a:lstStyle/>
          <a:p>
            <a:pPr algn="ctr"/>
            <a:r>
              <a:rPr lang="en-GB" sz="1400" dirty="0"/>
              <a:t>Brands</a:t>
            </a:r>
          </a:p>
        </p:txBody>
      </p:sp>
      <p:grpSp>
        <p:nvGrpSpPr>
          <p:cNvPr id="42" name="Group 97">
            <a:extLst>
              <a:ext uri="{FF2B5EF4-FFF2-40B4-BE49-F238E27FC236}">
                <a16:creationId xmlns:a16="http://schemas.microsoft.com/office/drawing/2014/main" id="{DC5BE4DF-80DB-479B-B938-306AB51ECBF7}"/>
              </a:ext>
            </a:extLst>
          </p:cNvPr>
          <p:cNvGrpSpPr>
            <a:grpSpLocks noChangeAspect="1"/>
          </p:cNvGrpSpPr>
          <p:nvPr/>
        </p:nvGrpSpPr>
        <p:grpSpPr bwMode="auto">
          <a:xfrm>
            <a:off x="3873189" y="5816846"/>
            <a:ext cx="542223" cy="542223"/>
            <a:chOff x="3648" y="1968"/>
            <a:chExt cx="384" cy="384"/>
          </a:xfrm>
          <a:solidFill>
            <a:schemeClr val="accent2"/>
          </a:solidFill>
        </p:grpSpPr>
        <p:sp>
          <p:nvSpPr>
            <p:cNvPr id="43" name="Freeform 99">
              <a:extLst>
                <a:ext uri="{FF2B5EF4-FFF2-40B4-BE49-F238E27FC236}">
                  <a16:creationId xmlns:a16="http://schemas.microsoft.com/office/drawing/2014/main" id="{300A6174-C37E-43B0-9D72-4DE16768B389}"/>
                </a:ext>
              </a:extLst>
            </p:cNvPr>
            <p:cNvSpPr>
              <a:spLocks noEditPoints="1"/>
            </p:cNvSpPr>
            <p:nvPr/>
          </p:nvSpPr>
          <p:spPr bwMode="auto">
            <a:xfrm>
              <a:off x="3731" y="1968"/>
              <a:ext cx="218" cy="384"/>
            </a:xfrm>
            <a:custGeom>
              <a:avLst/>
              <a:gdLst>
                <a:gd name="T0" fmla="*/ 115 w 1958"/>
                <a:gd name="T1" fmla="*/ 3203 h 3456"/>
                <a:gd name="T2" fmla="*/ 125 w 1958"/>
                <a:gd name="T3" fmla="*/ 3256 h 3456"/>
                <a:gd name="T4" fmla="*/ 156 w 1958"/>
                <a:gd name="T5" fmla="*/ 3300 h 3456"/>
                <a:gd name="T6" fmla="*/ 200 w 1958"/>
                <a:gd name="T7" fmla="*/ 3329 h 3456"/>
                <a:gd name="T8" fmla="*/ 253 w 1958"/>
                <a:gd name="T9" fmla="*/ 3341 h 3456"/>
                <a:gd name="T10" fmla="*/ 1732 w 1958"/>
                <a:gd name="T11" fmla="*/ 3338 h 3456"/>
                <a:gd name="T12" fmla="*/ 1782 w 1958"/>
                <a:gd name="T13" fmla="*/ 3317 h 3456"/>
                <a:gd name="T14" fmla="*/ 1819 w 1958"/>
                <a:gd name="T15" fmla="*/ 3280 h 3456"/>
                <a:gd name="T16" fmla="*/ 1840 w 1958"/>
                <a:gd name="T17" fmla="*/ 3230 h 3456"/>
                <a:gd name="T18" fmla="*/ 1843 w 1958"/>
                <a:gd name="T19" fmla="*/ 2765 h 3456"/>
                <a:gd name="T20" fmla="*/ 115 w 1958"/>
                <a:gd name="T21" fmla="*/ 461 h 3456"/>
                <a:gd name="T22" fmla="*/ 1843 w 1958"/>
                <a:gd name="T23" fmla="*/ 2650 h 3456"/>
                <a:gd name="T24" fmla="*/ 115 w 1958"/>
                <a:gd name="T25" fmla="*/ 461 h 3456"/>
                <a:gd name="T26" fmla="*/ 226 w 1958"/>
                <a:gd name="T27" fmla="*/ 118 h 3456"/>
                <a:gd name="T28" fmla="*/ 176 w 1958"/>
                <a:gd name="T29" fmla="*/ 139 h 3456"/>
                <a:gd name="T30" fmla="*/ 139 w 1958"/>
                <a:gd name="T31" fmla="*/ 176 h 3456"/>
                <a:gd name="T32" fmla="*/ 118 w 1958"/>
                <a:gd name="T33" fmla="*/ 226 h 3456"/>
                <a:gd name="T34" fmla="*/ 115 w 1958"/>
                <a:gd name="T35" fmla="*/ 346 h 3456"/>
                <a:gd name="T36" fmla="*/ 1843 w 1958"/>
                <a:gd name="T37" fmla="*/ 253 h 3456"/>
                <a:gd name="T38" fmla="*/ 1833 w 1958"/>
                <a:gd name="T39" fmla="*/ 200 h 3456"/>
                <a:gd name="T40" fmla="*/ 1802 w 1958"/>
                <a:gd name="T41" fmla="*/ 156 h 3456"/>
                <a:gd name="T42" fmla="*/ 1758 w 1958"/>
                <a:gd name="T43" fmla="*/ 127 h 3456"/>
                <a:gd name="T44" fmla="*/ 1705 w 1958"/>
                <a:gd name="T45" fmla="*/ 115 h 3456"/>
                <a:gd name="T46" fmla="*/ 253 w 1958"/>
                <a:gd name="T47" fmla="*/ 0 h 3456"/>
                <a:gd name="T48" fmla="*/ 1741 w 1958"/>
                <a:gd name="T49" fmla="*/ 3 h 3456"/>
                <a:gd name="T50" fmla="*/ 1812 w 1958"/>
                <a:gd name="T51" fmla="*/ 24 h 3456"/>
                <a:gd name="T52" fmla="*/ 1871 w 1958"/>
                <a:gd name="T53" fmla="*/ 63 h 3456"/>
                <a:gd name="T54" fmla="*/ 1917 w 1958"/>
                <a:gd name="T55" fmla="*/ 115 h 3456"/>
                <a:gd name="T56" fmla="*/ 1948 w 1958"/>
                <a:gd name="T57" fmla="*/ 180 h 3456"/>
                <a:gd name="T58" fmla="*/ 1958 w 1958"/>
                <a:gd name="T59" fmla="*/ 253 h 3456"/>
                <a:gd name="T60" fmla="*/ 1955 w 1958"/>
                <a:gd name="T61" fmla="*/ 3240 h 3456"/>
                <a:gd name="T62" fmla="*/ 1934 w 1958"/>
                <a:gd name="T63" fmla="*/ 3309 h 3456"/>
                <a:gd name="T64" fmla="*/ 1895 w 1958"/>
                <a:gd name="T65" fmla="*/ 3369 h 3456"/>
                <a:gd name="T66" fmla="*/ 1843 w 1958"/>
                <a:gd name="T67" fmla="*/ 3415 h 3456"/>
                <a:gd name="T68" fmla="*/ 1778 w 1958"/>
                <a:gd name="T69" fmla="*/ 3446 h 3456"/>
                <a:gd name="T70" fmla="*/ 1705 w 1958"/>
                <a:gd name="T71" fmla="*/ 3456 h 3456"/>
                <a:gd name="T72" fmla="*/ 216 w 1958"/>
                <a:gd name="T73" fmla="*/ 3453 h 3456"/>
                <a:gd name="T74" fmla="*/ 146 w 1958"/>
                <a:gd name="T75" fmla="*/ 3432 h 3456"/>
                <a:gd name="T76" fmla="*/ 87 w 1958"/>
                <a:gd name="T77" fmla="*/ 3393 h 3456"/>
                <a:gd name="T78" fmla="*/ 41 w 1958"/>
                <a:gd name="T79" fmla="*/ 3341 h 3456"/>
                <a:gd name="T80" fmla="*/ 10 w 1958"/>
                <a:gd name="T81" fmla="*/ 3276 h 3456"/>
                <a:gd name="T82" fmla="*/ 0 w 1958"/>
                <a:gd name="T83" fmla="*/ 3203 h 3456"/>
                <a:gd name="T84" fmla="*/ 2 w 1958"/>
                <a:gd name="T85" fmla="*/ 216 h 3456"/>
                <a:gd name="T86" fmla="*/ 23 w 1958"/>
                <a:gd name="T87" fmla="*/ 147 h 3456"/>
                <a:gd name="T88" fmla="*/ 62 w 1958"/>
                <a:gd name="T89" fmla="*/ 87 h 3456"/>
                <a:gd name="T90" fmla="*/ 115 w 1958"/>
                <a:gd name="T91" fmla="*/ 41 h 3456"/>
                <a:gd name="T92" fmla="*/ 180 w 1958"/>
                <a:gd name="T93" fmla="*/ 10 h 3456"/>
                <a:gd name="T94" fmla="*/ 253 w 1958"/>
                <a:gd name="T95" fmla="*/ 0 h 3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58" h="3456">
                  <a:moveTo>
                    <a:pt x="115" y="2765"/>
                  </a:moveTo>
                  <a:lnTo>
                    <a:pt x="115" y="3203"/>
                  </a:lnTo>
                  <a:lnTo>
                    <a:pt x="118" y="3230"/>
                  </a:lnTo>
                  <a:lnTo>
                    <a:pt x="125" y="3256"/>
                  </a:lnTo>
                  <a:lnTo>
                    <a:pt x="139" y="3280"/>
                  </a:lnTo>
                  <a:lnTo>
                    <a:pt x="156" y="3300"/>
                  </a:lnTo>
                  <a:lnTo>
                    <a:pt x="176" y="3317"/>
                  </a:lnTo>
                  <a:lnTo>
                    <a:pt x="200" y="3329"/>
                  </a:lnTo>
                  <a:lnTo>
                    <a:pt x="226" y="3338"/>
                  </a:lnTo>
                  <a:lnTo>
                    <a:pt x="253" y="3341"/>
                  </a:lnTo>
                  <a:lnTo>
                    <a:pt x="1705" y="3341"/>
                  </a:lnTo>
                  <a:lnTo>
                    <a:pt x="1732" y="3338"/>
                  </a:lnTo>
                  <a:lnTo>
                    <a:pt x="1758" y="3329"/>
                  </a:lnTo>
                  <a:lnTo>
                    <a:pt x="1782" y="3317"/>
                  </a:lnTo>
                  <a:lnTo>
                    <a:pt x="1802" y="3300"/>
                  </a:lnTo>
                  <a:lnTo>
                    <a:pt x="1819" y="3280"/>
                  </a:lnTo>
                  <a:lnTo>
                    <a:pt x="1833" y="3256"/>
                  </a:lnTo>
                  <a:lnTo>
                    <a:pt x="1840" y="3230"/>
                  </a:lnTo>
                  <a:lnTo>
                    <a:pt x="1843" y="3203"/>
                  </a:lnTo>
                  <a:lnTo>
                    <a:pt x="1843" y="2765"/>
                  </a:lnTo>
                  <a:lnTo>
                    <a:pt x="115" y="2765"/>
                  </a:lnTo>
                  <a:close/>
                  <a:moveTo>
                    <a:pt x="115" y="461"/>
                  </a:moveTo>
                  <a:lnTo>
                    <a:pt x="115" y="2650"/>
                  </a:lnTo>
                  <a:lnTo>
                    <a:pt x="1843" y="2650"/>
                  </a:lnTo>
                  <a:lnTo>
                    <a:pt x="1843" y="461"/>
                  </a:lnTo>
                  <a:lnTo>
                    <a:pt x="115" y="461"/>
                  </a:lnTo>
                  <a:close/>
                  <a:moveTo>
                    <a:pt x="253" y="115"/>
                  </a:moveTo>
                  <a:lnTo>
                    <a:pt x="226" y="118"/>
                  </a:lnTo>
                  <a:lnTo>
                    <a:pt x="200" y="127"/>
                  </a:lnTo>
                  <a:lnTo>
                    <a:pt x="176" y="139"/>
                  </a:lnTo>
                  <a:lnTo>
                    <a:pt x="156" y="156"/>
                  </a:lnTo>
                  <a:lnTo>
                    <a:pt x="139" y="176"/>
                  </a:lnTo>
                  <a:lnTo>
                    <a:pt x="125" y="200"/>
                  </a:lnTo>
                  <a:lnTo>
                    <a:pt x="118" y="226"/>
                  </a:lnTo>
                  <a:lnTo>
                    <a:pt x="115" y="253"/>
                  </a:lnTo>
                  <a:lnTo>
                    <a:pt x="115" y="346"/>
                  </a:lnTo>
                  <a:lnTo>
                    <a:pt x="1843" y="346"/>
                  </a:lnTo>
                  <a:lnTo>
                    <a:pt x="1843" y="253"/>
                  </a:lnTo>
                  <a:lnTo>
                    <a:pt x="1840" y="226"/>
                  </a:lnTo>
                  <a:lnTo>
                    <a:pt x="1833" y="200"/>
                  </a:lnTo>
                  <a:lnTo>
                    <a:pt x="1819" y="176"/>
                  </a:lnTo>
                  <a:lnTo>
                    <a:pt x="1802" y="156"/>
                  </a:lnTo>
                  <a:lnTo>
                    <a:pt x="1782" y="139"/>
                  </a:lnTo>
                  <a:lnTo>
                    <a:pt x="1758" y="127"/>
                  </a:lnTo>
                  <a:lnTo>
                    <a:pt x="1732" y="118"/>
                  </a:lnTo>
                  <a:lnTo>
                    <a:pt x="1705" y="115"/>
                  </a:lnTo>
                  <a:lnTo>
                    <a:pt x="253" y="115"/>
                  </a:lnTo>
                  <a:close/>
                  <a:moveTo>
                    <a:pt x="253" y="0"/>
                  </a:moveTo>
                  <a:lnTo>
                    <a:pt x="1705" y="0"/>
                  </a:lnTo>
                  <a:lnTo>
                    <a:pt x="1741" y="3"/>
                  </a:lnTo>
                  <a:lnTo>
                    <a:pt x="1778" y="10"/>
                  </a:lnTo>
                  <a:lnTo>
                    <a:pt x="1812" y="24"/>
                  </a:lnTo>
                  <a:lnTo>
                    <a:pt x="1843" y="41"/>
                  </a:lnTo>
                  <a:lnTo>
                    <a:pt x="1871" y="63"/>
                  </a:lnTo>
                  <a:lnTo>
                    <a:pt x="1895" y="87"/>
                  </a:lnTo>
                  <a:lnTo>
                    <a:pt x="1917" y="115"/>
                  </a:lnTo>
                  <a:lnTo>
                    <a:pt x="1934" y="147"/>
                  </a:lnTo>
                  <a:lnTo>
                    <a:pt x="1948" y="180"/>
                  </a:lnTo>
                  <a:lnTo>
                    <a:pt x="1955" y="216"/>
                  </a:lnTo>
                  <a:lnTo>
                    <a:pt x="1958" y="253"/>
                  </a:lnTo>
                  <a:lnTo>
                    <a:pt x="1958" y="3203"/>
                  </a:lnTo>
                  <a:lnTo>
                    <a:pt x="1955" y="3240"/>
                  </a:lnTo>
                  <a:lnTo>
                    <a:pt x="1948" y="3276"/>
                  </a:lnTo>
                  <a:lnTo>
                    <a:pt x="1934" y="3309"/>
                  </a:lnTo>
                  <a:lnTo>
                    <a:pt x="1917" y="3341"/>
                  </a:lnTo>
                  <a:lnTo>
                    <a:pt x="1895" y="3369"/>
                  </a:lnTo>
                  <a:lnTo>
                    <a:pt x="1871" y="3393"/>
                  </a:lnTo>
                  <a:lnTo>
                    <a:pt x="1843" y="3415"/>
                  </a:lnTo>
                  <a:lnTo>
                    <a:pt x="1812" y="3432"/>
                  </a:lnTo>
                  <a:lnTo>
                    <a:pt x="1778" y="3446"/>
                  </a:lnTo>
                  <a:lnTo>
                    <a:pt x="1741" y="3453"/>
                  </a:lnTo>
                  <a:lnTo>
                    <a:pt x="1705" y="3456"/>
                  </a:lnTo>
                  <a:lnTo>
                    <a:pt x="253" y="3456"/>
                  </a:lnTo>
                  <a:lnTo>
                    <a:pt x="216" y="3453"/>
                  </a:lnTo>
                  <a:lnTo>
                    <a:pt x="180" y="3446"/>
                  </a:lnTo>
                  <a:lnTo>
                    <a:pt x="146" y="3432"/>
                  </a:lnTo>
                  <a:lnTo>
                    <a:pt x="115" y="3415"/>
                  </a:lnTo>
                  <a:lnTo>
                    <a:pt x="87" y="3393"/>
                  </a:lnTo>
                  <a:lnTo>
                    <a:pt x="62" y="3369"/>
                  </a:lnTo>
                  <a:lnTo>
                    <a:pt x="41" y="3341"/>
                  </a:lnTo>
                  <a:lnTo>
                    <a:pt x="23" y="3309"/>
                  </a:lnTo>
                  <a:lnTo>
                    <a:pt x="10" y="3276"/>
                  </a:lnTo>
                  <a:lnTo>
                    <a:pt x="2" y="3240"/>
                  </a:lnTo>
                  <a:lnTo>
                    <a:pt x="0" y="3203"/>
                  </a:lnTo>
                  <a:lnTo>
                    <a:pt x="0" y="253"/>
                  </a:lnTo>
                  <a:lnTo>
                    <a:pt x="2" y="216"/>
                  </a:lnTo>
                  <a:lnTo>
                    <a:pt x="10" y="180"/>
                  </a:lnTo>
                  <a:lnTo>
                    <a:pt x="23" y="147"/>
                  </a:lnTo>
                  <a:lnTo>
                    <a:pt x="41" y="115"/>
                  </a:lnTo>
                  <a:lnTo>
                    <a:pt x="62" y="87"/>
                  </a:lnTo>
                  <a:lnTo>
                    <a:pt x="87" y="63"/>
                  </a:lnTo>
                  <a:lnTo>
                    <a:pt x="115" y="41"/>
                  </a:lnTo>
                  <a:lnTo>
                    <a:pt x="146" y="24"/>
                  </a:lnTo>
                  <a:lnTo>
                    <a:pt x="180" y="10"/>
                  </a:lnTo>
                  <a:lnTo>
                    <a:pt x="216" y="3"/>
                  </a:lnTo>
                  <a:lnTo>
                    <a:pt x="2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sp>
          <p:nvSpPr>
            <p:cNvPr id="44" name="Freeform 100">
              <a:extLst>
                <a:ext uri="{FF2B5EF4-FFF2-40B4-BE49-F238E27FC236}">
                  <a16:creationId xmlns:a16="http://schemas.microsoft.com/office/drawing/2014/main" id="{A3CF260B-32EF-4B93-B208-70780FDBB4BD}"/>
                </a:ext>
              </a:extLst>
            </p:cNvPr>
            <p:cNvSpPr>
              <a:spLocks noEditPoints="1"/>
            </p:cNvSpPr>
            <p:nvPr/>
          </p:nvSpPr>
          <p:spPr bwMode="auto">
            <a:xfrm>
              <a:off x="3814" y="2282"/>
              <a:ext cx="52" cy="51"/>
            </a:xfrm>
            <a:custGeom>
              <a:avLst/>
              <a:gdLst>
                <a:gd name="T0" fmla="*/ 204 w 460"/>
                <a:gd name="T1" fmla="*/ 119 h 461"/>
                <a:gd name="T2" fmla="*/ 158 w 460"/>
                <a:gd name="T3" fmla="*/ 141 h 461"/>
                <a:gd name="T4" fmla="*/ 126 w 460"/>
                <a:gd name="T5" fmla="*/ 181 h 461"/>
                <a:gd name="T6" fmla="*/ 115 w 460"/>
                <a:gd name="T7" fmla="*/ 231 h 461"/>
                <a:gd name="T8" fmla="*/ 126 w 460"/>
                <a:gd name="T9" fmla="*/ 281 h 461"/>
                <a:gd name="T10" fmla="*/ 158 w 460"/>
                <a:gd name="T11" fmla="*/ 321 h 461"/>
                <a:gd name="T12" fmla="*/ 204 w 460"/>
                <a:gd name="T13" fmla="*/ 343 h 461"/>
                <a:gd name="T14" fmla="*/ 256 w 460"/>
                <a:gd name="T15" fmla="*/ 343 h 461"/>
                <a:gd name="T16" fmla="*/ 302 w 460"/>
                <a:gd name="T17" fmla="*/ 321 h 461"/>
                <a:gd name="T18" fmla="*/ 334 w 460"/>
                <a:gd name="T19" fmla="*/ 281 h 461"/>
                <a:gd name="T20" fmla="*/ 345 w 460"/>
                <a:gd name="T21" fmla="*/ 231 h 461"/>
                <a:gd name="T22" fmla="*/ 334 w 460"/>
                <a:gd name="T23" fmla="*/ 181 h 461"/>
                <a:gd name="T24" fmla="*/ 302 w 460"/>
                <a:gd name="T25" fmla="*/ 141 h 461"/>
                <a:gd name="T26" fmla="*/ 256 w 460"/>
                <a:gd name="T27" fmla="*/ 119 h 461"/>
                <a:gd name="T28" fmla="*/ 230 w 460"/>
                <a:gd name="T29" fmla="*/ 0 h 461"/>
                <a:gd name="T30" fmla="*/ 302 w 460"/>
                <a:gd name="T31" fmla="*/ 12 h 461"/>
                <a:gd name="T32" fmla="*/ 366 w 460"/>
                <a:gd name="T33" fmla="*/ 44 h 461"/>
                <a:gd name="T34" fmla="*/ 415 w 460"/>
                <a:gd name="T35" fmla="*/ 95 h 461"/>
                <a:gd name="T36" fmla="*/ 449 w 460"/>
                <a:gd name="T37" fmla="*/ 157 h 461"/>
                <a:gd name="T38" fmla="*/ 460 w 460"/>
                <a:gd name="T39" fmla="*/ 231 h 461"/>
                <a:gd name="T40" fmla="*/ 449 w 460"/>
                <a:gd name="T41" fmla="*/ 303 h 461"/>
                <a:gd name="T42" fmla="*/ 415 w 460"/>
                <a:gd name="T43" fmla="*/ 367 h 461"/>
                <a:gd name="T44" fmla="*/ 366 w 460"/>
                <a:gd name="T45" fmla="*/ 417 h 461"/>
                <a:gd name="T46" fmla="*/ 302 w 460"/>
                <a:gd name="T47" fmla="*/ 450 h 461"/>
                <a:gd name="T48" fmla="*/ 230 w 460"/>
                <a:gd name="T49" fmla="*/ 461 h 461"/>
                <a:gd name="T50" fmla="*/ 158 w 460"/>
                <a:gd name="T51" fmla="*/ 450 h 461"/>
                <a:gd name="T52" fmla="*/ 94 w 460"/>
                <a:gd name="T53" fmla="*/ 417 h 461"/>
                <a:gd name="T54" fmla="*/ 45 w 460"/>
                <a:gd name="T55" fmla="*/ 367 h 461"/>
                <a:gd name="T56" fmla="*/ 11 w 460"/>
                <a:gd name="T57" fmla="*/ 303 h 461"/>
                <a:gd name="T58" fmla="*/ 0 w 460"/>
                <a:gd name="T59" fmla="*/ 231 h 461"/>
                <a:gd name="T60" fmla="*/ 11 w 460"/>
                <a:gd name="T61" fmla="*/ 157 h 461"/>
                <a:gd name="T62" fmla="*/ 45 w 460"/>
                <a:gd name="T63" fmla="*/ 95 h 461"/>
                <a:gd name="T64" fmla="*/ 94 w 460"/>
                <a:gd name="T65" fmla="*/ 44 h 461"/>
                <a:gd name="T66" fmla="*/ 158 w 460"/>
                <a:gd name="T67" fmla="*/ 12 h 461"/>
                <a:gd name="T68" fmla="*/ 230 w 460"/>
                <a:gd name="T69"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0" h="461">
                  <a:moveTo>
                    <a:pt x="230" y="116"/>
                  </a:moveTo>
                  <a:lnTo>
                    <a:pt x="204" y="119"/>
                  </a:lnTo>
                  <a:lnTo>
                    <a:pt x="180" y="127"/>
                  </a:lnTo>
                  <a:lnTo>
                    <a:pt x="158" y="141"/>
                  </a:lnTo>
                  <a:lnTo>
                    <a:pt x="140" y="159"/>
                  </a:lnTo>
                  <a:lnTo>
                    <a:pt x="126" y="181"/>
                  </a:lnTo>
                  <a:lnTo>
                    <a:pt x="118" y="205"/>
                  </a:lnTo>
                  <a:lnTo>
                    <a:pt x="115" y="231"/>
                  </a:lnTo>
                  <a:lnTo>
                    <a:pt x="118" y="257"/>
                  </a:lnTo>
                  <a:lnTo>
                    <a:pt x="126" y="281"/>
                  </a:lnTo>
                  <a:lnTo>
                    <a:pt x="140" y="303"/>
                  </a:lnTo>
                  <a:lnTo>
                    <a:pt x="158" y="321"/>
                  </a:lnTo>
                  <a:lnTo>
                    <a:pt x="180" y="334"/>
                  </a:lnTo>
                  <a:lnTo>
                    <a:pt x="204" y="343"/>
                  </a:lnTo>
                  <a:lnTo>
                    <a:pt x="230" y="346"/>
                  </a:lnTo>
                  <a:lnTo>
                    <a:pt x="256" y="343"/>
                  </a:lnTo>
                  <a:lnTo>
                    <a:pt x="280" y="334"/>
                  </a:lnTo>
                  <a:lnTo>
                    <a:pt x="302" y="321"/>
                  </a:lnTo>
                  <a:lnTo>
                    <a:pt x="320" y="303"/>
                  </a:lnTo>
                  <a:lnTo>
                    <a:pt x="334" y="281"/>
                  </a:lnTo>
                  <a:lnTo>
                    <a:pt x="342" y="257"/>
                  </a:lnTo>
                  <a:lnTo>
                    <a:pt x="345" y="231"/>
                  </a:lnTo>
                  <a:lnTo>
                    <a:pt x="342" y="205"/>
                  </a:lnTo>
                  <a:lnTo>
                    <a:pt x="334" y="181"/>
                  </a:lnTo>
                  <a:lnTo>
                    <a:pt x="320" y="159"/>
                  </a:lnTo>
                  <a:lnTo>
                    <a:pt x="302" y="141"/>
                  </a:lnTo>
                  <a:lnTo>
                    <a:pt x="280" y="127"/>
                  </a:lnTo>
                  <a:lnTo>
                    <a:pt x="256" y="119"/>
                  </a:lnTo>
                  <a:lnTo>
                    <a:pt x="230" y="116"/>
                  </a:lnTo>
                  <a:close/>
                  <a:moveTo>
                    <a:pt x="230" y="0"/>
                  </a:moveTo>
                  <a:lnTo>
                    <a:pt x="268" y="4"/>
                  </a:lnTo>
                  <a:lnTo>
                    <a:pt x="302" y="12"/>
                  </a:lnTo>
                  <a:lnTo>
                    <a:pt x="336" y="27"/>
                  </a:lnTo>
                  <a:lnTo>
                    <a:pt x="366" y="44"/>
                  </a:lnTo>
                  <a:lnTo>
                    <a:pt x="392" y="67"/>
                  </a:lnTo>
                  <a:lnTo>
                    <a:pt x="415" y="95"/>
                  </a:lnTo>
                  <a:lnTo>
                    <a:pt x="434" y="125"/>
                  </a:lnTo>
                  <a:lnTo>
                    <a:pt x="449" y="157"/>
                  </a:lnTo>
                  <a:lnTo>
                    <a:pt x="457" y="193"/>
                  </a:lnTo>
                  <a:lnTo>
                    <a:pt x="460" y="231"/>
                  </a:lnTo>
                  <a:lnTo>
                    <a:pt x="457" y="269"/>
                  </a:lnTo>
                  <a:lnTo>
                    <a:pt x="449" y="303"/>
                  </a:lnTo>
                  <a:lnTo>
                    <a:pt x="434" y="337"/>
                  </a:lnTo>
                  <a:lnTo>
                    <a:pt x="415" y="367"/>
                  </a:lnTo>
                  <a:lnTo>
                    <a:pt x="392" y="394"/>
                  </a:lnTo>
                  <a:lnTo>
                    <a:pt x="366" y="417"/>
                  </a:lnTo>
                  <a:lnTo>
                    <a:pt x="336" y="436"/>
                  </a:lnTo>
                  <a:lnTo>
                    <a:pt x="302" y="450"/>
                  </a:lnTo>
                  <a:lnTo>
                    <a:pt x="268" y="458"/>
                  </a:lnTo>
                  <a:lnTo>
                    <a:pt x="230" y="461"/>
                  </a:lnTo>
                  <a:lnTo>
                    <a:pt x="192" y="458"/>
                  </a:lnTo>
                  <a:lnTo>
                    <a:pt x="158" y="450"/>
                  </a:lnTo>
                  <a:lnTo>
                    <a:pt x="124" y="436"/>
                  </a:lnTo>
                  <a:lnTo>
                    <a:pt x="94" y="417"/>
                  </a:lnTo>
                  <a:lnTo>
                    <a:pt x="68" y="394"/>
                  </a:lnTo>
                  <a:lnTo>
                    <a:pt x="45" y="367"/>
                  </a:lnTo>
                  <a:lnTo>
                    <a:pt x="26" y="337"/>
                  </a:lnTo>
                  <a:lnTo>
                    <a:pt x="11" y="303"/>
                  </a:lnTo>
                  <a:lnTo>
                    <a:pt x="3" y="269"/>
                  </a:lnTo>
                  <a:lnTo>
                    <a:pt x="0" y="231"/>
                  </a:lnTo>
                  <a:lnTo>
                    <a:pt x="3" y="193"/>
                  </a:lnTo>
                  <a:lnTo>
                    <a:pt x="11" y="157"/>
                  </a:lnTo>
                  <a:lnTo>
                    <a:pt x="26" y="125"/>
                  </a:lnTo>
                  <a:lnTo>
                    <a:pt x="45" y="95"/>
                  </a:lnTo>
                  <a:lnTo>
                    <a:pt x="68" y="67"/>
                  </a:lnTo>
                  <a:lnTo>
                    <a:pt x="94" y="44"/>
                  </a:lnTo>
                  <a:lnTo>
                    <a:pt x="124" y="27"/>
                  </a:lnTo>
                  <a:lnTo>
                    <a:pt x="158" y="12"/>
                  </a:lnTo>
                  <a:lnTo>
                    <a:pt x="192" y="4"/>
                  </a:lnTo>
                  <a:lnTo>
                    <a:pt x="2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sp>
          <p:nvSpPr>
            <p:cNvPr id="45" name="Freeform 101">
              <a:extLst>
                <a:ext uri="{FF2B5EF4-FFF2-40B4-BE49-F238E27FC236}">
                  <a16:creationId xmlns:a16="http://schemas.microsoft.com/office/drawing/2014/main" id="{8095ADF5-7AE5-473D-8509-81B2AAD8BBFA}"/>
                </a:ext>
              </a:extLst>
            </p:cNvPr>
            <p:cNvSpPr>
              <a:spLocks/>
            </p:cNvSpPr>
            <p:nvPr/>
          </p:nvSpPr>
          <p:spPr bwMode="auto">
            <a:xfrm>
              <a:off x="3808" y="1987"/>
              <a:ext cx="38" cy="13"/>
            </a:xfrm>
            <a:custGeom>
              <a:avLst/>
              <a:gdLst>
                <a:gd name="T0" fmla="*/ 58 w 346"/>
                <a:gd name="T1" fmla="*/ 0 h 115"/>
                <a:gd name="T2" fmla="*/ 288 w 346"/>
                <a:gd name="T3" fmla="*/ 0 h 115"/>
                <a:gd name="T4" fmla="*/ 306 w 346"/>
                <a:gd name="T5" fmla="*/ 3 h 115"/>
                <a:gd name="T6" fmla="*/ 322 w 346"/>
                <a:gd name="T7" fmla="*/ 11 h 115"/>
                <a:gd name="T8" fmla="*/ 334 w 346"/>
                <a:gd name="T9" fmla="*/ 23 h 115"/>
                <a:gd name="T10" fmla="*/ 342 w 346"/>
                <a:gd name="T11" fmla="*/ 40 h 115"/>
                <a:gd name="T12" fmla="*/ 346 w 346"/>
                <a:gd name="T13" fmla="*/ 57 h 115"/>
                <a:gd name="T14" fmla="*/ 342 w 346"/>
                <a:gd name="T15" fmla="*/ 75 h 115"/>
                <a:gd name="T16" fmla="*/ 334 w 346"/>
                <a:gd name="T17" fmla="*/ 91 h 115"/>
                <a:gd name="T18" fmla="*/ 322 w 346"/>
                <a:gd name="T19" fmla="*/ 103 h 115"/>
                <a:gd name="T20" fmla="*/ 306 w 346"/>
                <a:gd name="T21" fmla="*/ 112 h 115"/>
                <a:gd name="T22" fmla="*/ 288 w 346"/>
                <a:gd name="T23" fmla="*/ 115 h 115"/>
                <a:gd name="T24" fmla="*/ 58 w 346"/>
                <a:gd name="T25" fmla="*/ 115 h 115"/>
                <a:gd name="T26" fmla="*/ 40 w 346"/>
                <a:gd name="T27" fmla="*/ 112 h 115"/>
                <a:gd name="T28" fmla="*/ 23 w 346"/>
                <a:gd name="T29" fmla="*/ 103 h 115"/>
                <a:gd name="T30" fmla="*/ 12 w 346"/>
                <a:gd name="T31" fmla="*/ 91 h 115"/>
                <a:gd name="T32" fmla="*/ 3 w 346"/>
                <a:gd name="T33" fmla="*/ 75 h 115"/>
                <a:gd name="T34" fmla="*/ 0 w 346"/>
                <a:gd name="T35" fmla="*/ 57 h 115"/>
                <a:gd name="T36" fmla="*/ 3 w 346"/>
                <a:gd name="T37" fmla="*/ 40 h 115"/>
                <a:gd name="T38" fmla="*/ 12 w 346"/>
                <a:gd name="T39" fmla="*/ 23 h 115"/>
                <a:gd name="T40" fmla="*/ 23 w 346"/>
                <a:gd name="T41" fmla="*/ 11 h 115"/>
                <a:gd name="T42" fmla="*/ 40 w 346"/>
                <a:gd name="T43" fmla="*/ 3 h 115"/>
                <a:gd name="T44" fmla="*/ 58 w 346"/>
                <a:gd name="T4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6" h="115">
                  <a:moveTo>
                    <a:pt x="58" y="0"/>
                  </a:moveTo>
                  <a:lnTo>
                    <a:pt x="288" y="0"/>
                  </a:lnTo>
                  <a:lnTo>
                    <a:pt x="306" y="3"/>
                  </a:lnTo>
                  <a:lnTo>
                    <a:pt x="322" y="11"/>
                  </a:lnTo>
                  <a:lnTo>
                    <a:pt x="334" y="23"/>
                  </a:lnTo>
                  <a:lnTo>
                    <a:pt x="342" y="40"/>
                  </a:lnTo>
                  <a:lnTo>
                    <a:pt x="346" y="57"/>
                  </a:lnTo>
                  <a:lnTo>
                    <a:pt x="342" y="75"/>
                  </a:lnTo>
                  <a:lnTo>
                    <a:pt x="334" y="91"/>
                  </a:lnTo>
                  <a:lnTo>
                    <a:pt x="322" y="103"/>
                  </a:lnTo>
                  <a:lnTo>
                    <a:pt x="306" y="112"/>
                  </a:lnTo>
                  <a:lnTo>
                    <a:pt x="288" y="115"/>
                  </a:lnTo>
                  <a:lnTo>
                    <a:pt x="58" y="115"/>
                  </a:lnTo>
                  <a:lnTo>
                    <a:pt x="40" y="112"/>
                  </a:lnTo>
                  <a:lnTo>
                    <a:pt x="23" y="103"/>
                  </a:lnTo>
                  <a:lnTo>
                    <a:pt x="12" y="91"/>
                  </a:lnTo>
                  <a:lnTo>
                    <a:pt x="3" y="75"/>
                  </a:lnTo>
                  <a:lnTo>
                    <a:pt x="0" y="57"/>
                  </a:lnTo>
                  <a:lnTo>
                    <a:pt x="3" y="40"/>
                  </a:lnTo>
                  <a:lnTo>
                    <a:pt x="12" y="23"/>
                  </a:lnTo>
                  <a:lnTo>
                    <a:pt x="23" y="11"/>
                  </a:lnTo>
                  <a:lnTo>
                    <a:pt x="40" y="3"/>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sp>
          <p:nvSpPr>
            <p:cNvPr id="46" name="Freeform 102">
              <a:extLst>
                <a:ext uri="{FF2B5EF4-FFF2-40B4-BE49-F238E27FC236}">
                  <a16:creationId xmlns:a16="http://schemas.microsoft.com/office/drawing/2014/main" id="{E2D9D128-785D-4E11-94E7-2AD359B292DF}"/>
                </a:ext>
              </a:extLst>
            </p:cNvPr>
            <p:cNvSpPr>
              <a:spLocks/>
            </p:cNvSpPr>
            <p:nvPr/>
          </p:nvSpPr>
          <p:spPr bwMode="auto">
            <a:xfrm>
              <a:off x="3853" y="1987"/>
              <a:ext cx="19" cy="13"/>
            </a:xfrm>
            <a:custGeom>
              <a:avLst/>
              <a:gdLst>
                <a:gd name="T0" fmla="*/ 58 w 173"/>
                <a:gd name="T1" fmla="*/ 0 h 115"/>
                <a:gd name="T2" fmla="*/ 115 w 173"/>
                <a:gd name="T3" fmla="*/ 0 h 115"/>
                <a:gd name="T4" fmla="*/ 133 w 173"/>
                <a:gd name="T5" fmla="*/ 3 h 115"/>
                <a:gd name="T6" fmla="*/ 149 w 173"/>
                <a:gd name="T7" fmla="*/ 11 h 115"/>
                <a:gd name="T8" fmla="*/ 161 w 173"/>
                <a:gd name="T9" fmla="*/ 23 h 115"/>
                <a:gd name="T10" fmla="*/ 170 w 173"/>
                <a:gd name="T11" fmla="*/ 40 h 115"/>
                <a:gd name="T12" fmla="*/ 173 w 173"/>
                <a:gd name="T13" fmla="*/ 57 h 115"/>
                <a:gd name="T14" fmla="*/ 170 w 173"/>
                <a:gd name="T15" fmla="*/ 75 h 115"/>
                <a:gd name="T16" fmla="*/ 161 w 173"/>
                <a:gd name="T17" fmla="*/ 91 h 115"/>
                <a:gd name="T18" fmla="*/ 149 w 173"/>
                <a:gd name="T19" fmla="*/ 103 h 115"/>
                <a:gd name="T20" fmla="*/ 133 w 173"/>
                <a:gd name="T21" fmla="*/ 112 h 115"/>
                <a:gd name="T22" fmla="*/ 115 w 173"/>
                <a:gd name="T23" fmla="*/ 115 h 115"/>
                <a:gd name="T24" fmla="*/ 58 w 173"/>
                <a:gd name="T25" fmla="*/ 115 h 115"/>
                <a:gd name="T26" fmla="*/ 40 w 173"/>
                <a:gd name="T27" fmla="*/ 112 h 115"/>
                <a:gd name="T28" fmla="*/ 23 w 173"/>
                <a:gd name="T29" fmla="*/ 103 h 115"/>
                <a:gd name="T30" fmla="*/ 11 w 173"/>
                <a:gd name="T31" fmla="*/ 91 h 115"/>
                <a:gd name="T32" fmla="*/ 3 w 173"/>
                <a:gd name="T33" fmla="*/ 75 h 115"/>
                <a:gd name="T34" fmla="*/ 0 w 173"/>
                <a:gd name="T35" fmla="*/ 57 h 115"/>
                <a:gd name="T36" fmla="*/ 3 w 173"/>
                <a:gd name="T37" fmla="*/ 40 h 115"/>
                <a:gd name="T38" fmla="*/ 11 w 173"/>
                <a:gd name="T39" fmla="*/ 23 h 115"/>
                <a:gd name="T40" fmla="*/ 23 w 173"/>
                <a:gd name="T41" fmla="*/ 11 h 115"/>
                <a:gd name="T42" fmla="*/ 40 w 173"/>
                <a:gd name="T43" fmla="*/ 3 h 115"/>
                <a:gd name="T44" fmla="*/ 58 w 173"/>
                <a:gd name="T4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3" h="115">
                  <a:moveTo>
                    <a:pt x="58" y="0"/>
                  </a:moveTo>
                  <a:lnTo>
                    <a:pt x="115" y="0"/>
                  </a:lnTo>
                  <a:lnTo>
                    <a:pt x="133" y="3"/>
                  </a:lnTo>
                  <a:lnTo>
                    <a:pt x="149" y="11"/>
                  </a:lnTo>
                  <a:lnTo>
                    <a:pt x="161" y="23"/>
                  </a:lnTo>
                  <a:lnTo>
                    <a:pt x="170" y="40"/>
                  </a:lnTo>
                  <a:lnTo>
                    <a:pt x="173" y="57"/>
                  </a:lnTo>
                  <a:lnTo>
                    <a:pt x="170" y="75"/>
                  </a:lnTo>
                  <a:lnTo>
                    <a:pt x="161" y="91"/>
                  </a:lnTo>
                  <a:lnTo>
                    <a:pt x="149" y="103"/>
                  </a:lnTo>
                  <a:lnTo>
                    <a:pt x="133" y="112"/>
                  </a:lnTo>
                  <a:lnTo>
                    <a:pt x="115" y="115"/>
                  </a:lnTo>
                  <a:lnTo>
                    <a:pt x="58" y="115"/>
                  </a:lnTo>
                  <a:lnTo>
                    <a:pt x="40" y="112"/>
                  </a:lnTo>
                  <a:lnTo>
                    <a:pt x="23" y="103"/>
                  </a:lnTo>
                  <a:lnTo>
                    <a:pt x="11" y="91"/>
                  </a:lnTo>
                  <a:lnTo>
                    <a:pt x="3" y="75"/>
                  </a:lnTo>
                  <a:lnTo>
                    <a:pt x="0" y="57"/>
                  </a:lnTo>
                  <a:lnTo>
                    <a:pt x="3" y="40"/>
                  </a:lnTo>
                  <a:lnTo>
                    <a:pt x="11" y="23"/>
                  </a:lnTo>
                  <a:lnTo>
                    <a:pt x="23" y="11"/>
                  </a:lnTo>
                  <a:lnTo>
                    <a:pt x="40" y="3"/>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sp>
          <p:nvSpPr>
            <p:cNvPr id="47" name="Freeform 103">
              <a:extLst>
                <a:ext uri="{FF2B5EF4-FFF2-40B4-BE49-F238E27FC236}">
                  <a16:creationId xmlns:a16="http://schemas.microsoft.com/office/drawing/2014/main" id="{B926C22C-6A32-4CC3-B989-FFA316D46AEF}"/>
                </a:ext>
              </a:extLst>
            </p:cNvPr>
            <p:cNvSpPr>
              <a:spLocks/>
            </p:cNvSpPr>
            <p:nvPr/>
          </p:nvSpPr>
          <p:spPr bwMode="auto">
            <a:xfrm>
              <a:off x="3999" y="1995"/>
              <a:ext cx="33" cy="109"/>
            </a:xfrm>
            <a:custGeom>
              <a:avLst/>
              <a:gdLst>
                <a:gd name="T0" fmla="*/ 57 w 293"/>
                <a:gd name="T1" fmla="*/ 0 h 977"/>
                <a:gd name="T2" fmla="*/ 72 w 293"/>
                <a:gd name="T3" fmla="*/ 2 h 977"/>
                <a:gd name="T4" fmla="*/ 86 w 293"/>
                <a:gd name="T5" fmla="*/ 7 h 977"/>
                <a:gd name="T6" fmla="*/ 98 w 293"/>
                <a:gd name="T7" fmla="*/ 17 h 977"/>
                <a:gd name="T8" fmla="*/ 139 w 293"/>
                <a:gd name="T9" fmla="*/ 62 h 977"/>
                <a:gd name="T10" fmla="*/ 175 w 293"/>
                <a:gd name="T11" fmla="*/ 110 h 977"/>
                <a:gd name="T12" fmla="*/ 206 w 293"/>
                <a:gd name="T13" fmla="*/ 159 h 977"/>
                <a:gd name="T14" fmla="*/ 232 w 293"/>
                <a:gd name="T15" fmla="*/ 212 h 977"/>
                <a:gd name="T16" fmla="*/ 254 w 293"/>
                <a:gd name="T17" fmla="*/ 265 h 977"/>
                <a:gd name="T18" fmla="*/ 271 w 293"/>
                <a:gd name="T19" fmla="*/ 320 h 977"/>
                <a:gd name="T20" fmla="*/ 284 w 293"/>
                <a:gd name="T21" fmla="*/ 376 h 977"/>
                <a:gd name="T22" fmla="*/ 291 w 293"/>
                <a:gd name="T23" fmla="*/ 433 h 977"/>
                <a:gd name="T24" fmla="*/ 293 w 293"/>
                <a:gd name="T25" fmla="*/ 489 h 977"/>
                <a:gd name="T26" fmla="*/ 291 w 293"/>
                <a:gd name="T27" fmla="*/ 546 h 977"/>
                <a:gd name="T28" fmla="*/ 284 w 293"/>
                <a:gd name="T29" fmla="*/ 602 h 977"/>
                <a:gd name="T30" fmla="*/ 271 w 293"/>
                <a:gd name="T31" fmla="*/ 658 h 977"/>
                <a:gd name="T32" fmla="*/ 254 w 293"/>
                <a:gd name="T33" fmla="*/ 713 h 977"/>
                <a:gd name="T34" fmla="*/ 232 w 293"/>
                <a:gd name="T35" fmla="*/ 767 h 977"/>
                <a:gd name="T36" fmla="*/ 206 w 293"/>
                <a:gd name="T37" fmla="*/ 818 h 977"/>
                <a:gd name="T38" fmla="*/ 175 w 293"/>
                <a:gd name="T39" fmla="*/ 868 h 977"/>
                <a:gd name="T40" fmla="*/ 139 w 293"/>
                <a:gd name="T41" fmla="*/ 915 h 977"/>
                <a:gd name="T42" fmla="*/ 98 w 293"/>
                <a:gd name="T43" fmla="*/ 960 h 977"/>
                <a:gd name="T44" fmla="*/ 86 w 293"/>
                <a:gd name="T45" fmla="*/ 970 h 977"/>
                <a:gd name="T46" fmla="*/ 72 w 293"/>
                <a:gd name="T47" fmla="*/ 975 h 977"/>
                <a:gd name="T48" fmla="*/ 57 w 293"/>
                <a:gd name="T49" fmla="*/ 977 h 977"/>
                <a:gd name="T50" fmla="*/ 43 w 293"/>
                <a:gd name="T51" fmla="*/ 975 h 977"/>
                <a:gd name="T52" fmla="*/ 28 w 293"/>
                <a:gd name="T53" fmla="*/ 970 h 977"/>
                <a:gd name="T54" fmla="*/ 17 w 293"/>
                <a:gd name="T55" fmla="*/ 960 h 977"/>
                <a:gd name="T56" fmla="*/ 7 w 293"/>
                <a:gd name="T57" fmla="*/ 948 h 977"/>
                <a:gd name="T58" fmla="*/ 1 w 293"/>
                <a:gd name="T59" fmla="*/ 934 h 977"/>
                <a:gd name="T60" fmla="*/ 0 w 293"/>
                <a:gd name="T61" fmla="*/ 920 h 977"/>
                <a:gd name="T62" fmla="*/ 1 w 293"/>
                <a:gd name="T63" fmla="*/ 905 h 977"/>
                <a:gd name="T64" fmla="*/ 7 w 293"/>
                <a:gd name="T65" fmla="*/ 891 h 977"/>
                <a:gd name="T66" fmla="*/ 17 w 293"/>
                <a:gd name="T67" fmla="*/ 879 h 977"/>
                <a:gd name="T68" fmla="*/ 54 w 293"/>
                <a:gd name="T69" fmla="*/ 837 h 977"/>
                <a:gd name="T70" fmla="*/ 87 w 293"/>
                <a:gd name="T71" fmla="*/ 793 h 977"/>
                <a:gd name="T72" fmla="*/ 115 w 293"/>
                <a:gd name="T73" fmla="*/ 746 h 977"/>
                <a:gd name="T74" fmla="*/ 137 w 293"/>
                <a:gd name="T75" fmla="*/ 697 h 977"/>
                <a:gd name="T76" fmla="*/ 155 w 293"/>
                <a:gd name="T77" fmla="*/ 646 h 977"/>
                <a:gd name="T78" fmla="*/ 167 w 293"/>
                <a:gd name="T79" fmla="*/ 594 h 977"/>
                <a:gd name="T80" fmla="*/ 175 w 293"/>
                <a:gd name="T81" fmla="*/ 542 h 977"/>
                <a:gd name="T82" fmla="*/ 178 w 293"/>
                <a:gd name="T83" fmla="*/ 489 h 977"/>
                <a:gd name="T84" fmla="*/ 175 w 293"/>
                <a:gd name="T85" fmla="*/ 436 h 977"/>
                <a:gd name="T86" fmla="*/ 167 w 293"/>
                <a:gd name="T87" fmla="*/ 383 h 977"/>
                <a:gd name="T88" fmla="*/ 155 w 293"/>
                <a:gd name="T89" fmla="*/ 331 h 977"/>
                <a:gd name="T90" fmla="*/ 137 w 293"/>
                <a:gd name="T91" fmla="*/ 281 h 977"/>
                <a:gd name="T92" fmla="*/ 115 w 293"/>
                <a:gd name="T93" fmla="*/ 232 h 977"/>
                <a:gd name="T94" fmla="*/ 87 w 293"/>
                <a:gd name="T95" fmla="*/ 185 h 977"/>
                <a:gd name="T96" fmla="*/ 54 w 293"/>
                <a:gd name="T97" fmla="*/ 140 h 977"/>
                <a:gd name="T98" fmla="*/ 17 w 293"/>
                <a:gd name="T99" fmla="*/ 99 h 977"/>
                <a:gd name="T100" fmla="*/ 7 w 293"/>
                <a:gd name="T101" fmla="*/ 86 h 977"/>
                <a:gd name="T102" fmla="*/ 1 w 293"/>
                <a:gd name="T103" fmla="*/ 72 h 977"/>
                <a:gd name="T104" fmla="*/ 0 w 293"/>
                <a:gd name="T105" fmla="*/ 58 h 977"/>
                <a:gd name="T106" fmla="*/ 1 w 293"/>
                <a:gd name="T107" fmla="*/ 43 h 977"/>
                <a:gd name="T108" fmla="*/ 7 w 293"/>
                <a:gd name="T109" fmla="*/ 29 h 977"/>
                <a:gd name="T110" fmla="*/ 17 w 293"/>
                <a:gd name="T111" fmla="*/ 17 h 977"/>
                <a:gd name="T112" fmla="*/ 28 w 293"/>
                <a:gd name="T113" fmla="*/ 7 h 977"/>
                <a:gd name="T114" fmla="*/ 43 w 293"/>
                <a:gd name="T115" fmla="*/ 2 h 977"/>
                <a:gd name="T116" fmla="*/ 57 w 293"/>
                <a:gd name="T117" fmla="*/ 0 h 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3" h="977">
                  <a:moveTo>
                    <a:pt x="57" y="0"/>
                  </a:moveTo>
                  <a:lnTo>
                    <a:pt x="72" y="2"/>
                  </a:lnTo>
                  <a:lnTo>
                    <a:pt x="86" y="7"/>
                  </a:lnTo>
                  <a:lnTo>
                    <a:pt x="98" y="17"/>
                  </a:lnTo>
                  <a:lnTo>
                    <a:pt x="139" y="62"/>
                  </a:lnTo>
                  <a:lnTo>
                    <a:pt x="175" y="110"/>
                  </a:lnTo>
                  <a:lnTo>
                    <a:pt x="206" y="159"/>
                  </a:lnTo>
                  <a:lnTo>
                    <a:pt x="232" y="212"/>
                  </a:lnTo>
                  <a:lnTo>
                    <a:pt x="254" y="265"/>
                  </a:lnTo>
                  <a:lnTo>
                    <a:pt x="271" y="320"/>
                  </a:lnTo>
                  <a:lnTo>
                    <a:pt x="284" y="376"/>
                  </a:lnTo>
                  <a:lnTo>
                    <a:pt x="291" y="433"/>
                  </a:lnTo>
                  <a:lnTo>
                    <a:pt x="293" y="489"/>
                  </a:lnTo>
                  <a:lnTo>
                    <a:pt x="291" y="546"/>
                  </a:lnTo>
                  <a:lnTo>
                    <a:pt x="284" y="602"/>
                  </a:lnTo>
                  <a:lnTo>
                    <a:pt x="271" y="658"/>
                  </a:lnTo>
                  <a:lnTo>
                    <a:pt x="254" y="713"/>
                  </a:lnTo>
                  <a:lnTo>
                    <a:pt x="232" y="767"/>
                  </a:lnTo>
                  <a:lnTo>
                    <a:pt x="206" y="818"/>
                  </a:lnTo>
                  <a:lnTo>
                    <a:pt x="175" y="868"/>
                  </a:lnTo>
                  <a:lnTo>
                    <a:pt x="139" y="915"/>
                  </a:lnTo>
                  <a:lnTo>
                    <a:pt x="98" y="960"/>
                  </a:lnTo>
                  <a:lnTo>
                    <a:pt x="86" y="970"/>
                  </a:lnTo>
                  <a:lnTo>
                    <a:pt x="72" y="975"/>
                  </a:lnTo>
                  <a:lnTo>
                    <a:pt x="57" y="977"/>
                  </a:lnTo>
                  <a:lnTo>
                    <a:pt x="43" y="975"/>
                  </a:lnTo>
                  <a:lnTo>
                    <a:pt x="28" y="970"/>
                  </a:lnTo>
                  <a:lnTo>
                    <a:pt x="17" y="960"/>
                  </a:lnTo>
                  <a:lnTo>
                    <a:pt x="7" y="948"/>
                  </a:lnTo>
                  <a:lnTo>
                    <a:pt x="1" y="934"/>
                  </a:lnTo>
                  <a:lnTo>
                    <a:pt x="0" y="920"/>
                  </a:lnTo>
                  <a:lnTo>
                    <a:pt x="1" y="905"/>
                  </a:lnTo>
                  <a:lnTo>
                    <a:pt x="7" y="891"/>
                  </a:lnTo>
                  <a:lnTo>
                    <a:pt x="17" y="879"/>
                  </a:lnTo>
                  <a:lnTo>
                    <a:pt x="54" y="837"/>
                  </a:lnTo>
                  <a:lnTo>
                    <a:pt x="87" y="793"/>
                  </a:lnTo>
                  <a:lnTo>
                    <a:pt x="115" y="746"/>
                  </a:lnTo>
                  <a:lnTo>
                    <a:pt x="137" y="697"/>
                  </a:lnTo>
                  <a:lnTo>
                    <a:pt x="155" y="646"/>
                  </a:lnTo>
                  <a:lnTo>
                    <a:pt x="167" y="594"/>
                  </a:lnTo>
                  <a:lnTo>
                    <a:pt x="175" y="542"/>
                  </a:lnTo>
                  <a:lnTo>
                    <a:pt x="178" y="489"/>
                  </a:lnTo>
                  <a:lnTo>
                    <a:pt x="175" y="436"/>
                  </a:lnTo>
                  <a:lnTo>
                    <a:pt x="167" y="383"/>
                  </a:lnTo>
                  <a:lnTo>
                    <a:pt x="155" y="331"/>
                  </a:lnTo>
                  <a:lnTo>
                    <a:pt x="137" y="281"/>
                  </a:lnTo>
                  <a:lnTo>
                    <a:pt x="115" y="232"/>
                  </a:lnTo>
                  <a:lnTo>
                    <a:pt x="87" y="185"/>
                  </a:lnTo>
                  <a:lnTo>
                    <a:pt x="54" y="140"/>
                  </a:lnTo>
                  <a:lnTo>
                    <a:pt x="17" y="99"/>
                  </a:lnTo>
                  <a:lnTo>
                    <a:pt x="7" y="86"/>
                  </a:lnTo>
                  <a:lnTo>
                    <a:pt x="1" y="72"/>
                  </a:lnTo>
                  <a:lnTo>
                    <a:pt x="0" y="58"/>
                  </a:lnTo>
                  <a:lnTo>
                    <a:pt x="1" y="43"/>
                  </a:lnTo>
                  <a:lnTo>
                    <a:pt x="7" y="29"/>
                  </a:lnTo>
                  <a:lnTo>
                    <a:pt x="17" y="17"/>
                  </a:lnTo>
                  <a:lnTo>
                    <a:pt x="28" y="7"/>
                  </a:lnTo>
                  <a:lnTo>
                    <a:pt x="43" y="2"/>
                  </a:lnTo>
                  <a:lnTo>
                    <a:pt x="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sp>
          <p:nvSpPr>
            <p:cNvPr id="48" name="Freeform 104">
              <a:extLst>
                <a:ext uri="{FF2B5EF4-FFF2-40B4-BE49-F238E27FC236}">
                  <a16:creationId xmlns:a16="http://schemas.microsoft.com/office/drawing/2014/main" id="{1F36076B-542E-4B4D-899E-B60814A72799}"/>
                </a:ext>
              </a:extLst>
            </p:cNvPr>
            <p:cNvSpPr>
              <a:spLocks/>
            </p:cNvSpPr>
            <p:nvPr/>
          </p:nvSpPr>
          <p:spPr bwMode="auto">
            <a:xfrm>
              <a:off x="3972" y="2010"/>
              <a:ext cx="27" cy="81"/>
            </a:xfrm>
            <a:custGeom>
              <a:avLst/>
              <a:gdLst>
                <a:gd name="T0" fmla="*/ 57 w 243"/>
                <a:gd name="T1" fmla="*/ 0 h 731"/>
                <a:gd name="T2" fmla="*/ 72 w 243"/>
                <a:gd name="T3" fmla="*/ 2 h 731"/>
                <a:gd name="T4" fmla="*/ 86 w 243"/>
                <a:gd name="T5" fmla="*/ 8 h 731"/>
                <a:gd name="T6" fmla="*/ 98 w 243"/>
                <a:gd name="T7" fmla="*/ 18 h 731"/>
                <a:gd name="T8" fmla="*/ 131 w 243"/>
                <a:gd name="T9" fmla="*/ 53 h 731"/>
                <a:gd name="T10" fmla="*/ 160 w 243"/>
                <a:gd name="T11" fmla="*/ 92 h 731"/>
                <a:gd name="T12" fmla="*/ 185 w 243"/>
                <a:gd name="T13" fmla="*/ 134 h 731"/>
                <a:gd name="T14" fmla="*/ 205 w 243"/>
                <a:gd name="T15" fmla="*/ 177 h 731"/>
                <a:gd name="T16" fmla="*/ 221 w 243"/>
                <a:gd name="T17" fmla="*/ 222 h 731"/>
                <a:gd name="T18" fmla="*/ 233 w 243"/>
                <a:gd name="T19" fmla="*/ 269 h 731"/>
                <a:gd name="T20" fmla="*/ 240 w 243"/>
                <a:gd name="T21" fmla="*/ 317 h 731"/>
                <a:gd name="T22" fmla="*/ 243 w 243"/>
                <a:gd name="T23" fmla="*/ 367 h 731"/>
                <a:gd name="T24" fmla="*/ 240 w 243"/>
                <a:gd name="T25" fmla="*/ 415 h 731"/>
                <a:gd name="T26" fmla="*/ 233 w 243"/>
                <a:gd name="T27" fmla="*/ 463 h 731"/>
                <a:gd name="T28" fmla="*/ 221 w 243"/>
                <a:gd name="T29" fmla="*/ 510 h 731"/>
                <a:gd name="T30" fmla="*/ 205 w 243"/>
                <a:gd name="T31" fmla="*/ 555 h 731"/>
                <a:gd name="T32" fmla="*/ 185 w 243"/>
                <a:gd name="T33" fmla="*/ 598 h 731"/>
                <a:gd name="T34" fmla="*/ 160 w 243"/>
                <a:gd name="T35" fmla="*/ 639 h 731"/>
                <a:gd name="T36" fmla="*/ 131 w 243"/>
                <a:gd name="T37" fmla="*/ 679 h 731"/>
                <a:gd name="T38" fmla="*/ 98 w 243"/>
                <a:gd name="T39" fmla="*/ 714 h 731"/>
                <a:gd name="T40" fmla="*/ 86 w 243"/>
                <a:gd name="T41" fmla="*/ 724 h 731"/>
                <a:gd name="T42" fmla="*/ 72 w 243"/>
                <a:gd name="T43" fmla="*/ 730 h 731"/>
                <a:gd name="T44" fmla="*/ 57 w 243"/>
                <a:gd name="T45" fmla="*/ 731 h 731"/>
                <a:gd name="T46" fmla="*/ 43 w 243"/>
                <a:gd name="T47" fmla="*/ 730 h 731"/>
                <a:gd name="T48" fmla="*/ 29 w 243"/>
                <a:gd name="T49" fmla="*/ 724 h 731"/>
                <a:gd name="T50" fmla="*/ 17 w 243"/>
                <a:gd name="T51" fmla="*/ 714 h 731"/>
                <a:gd name="T52" fmla="*/ 7 w 243"/>
                <a:gd name="T53" fmla="*/ 703 h 731"/>
                <a:gd name="T54" fmla="*/ 2 w 243"/>
                <a:gd name="T55" fmla="*/ 688 h 731"/>
                <a:gd name="T56" fmla="*/ 0 w 243"/>
                <a:gd name="T57" fmla="*/ 673 h 731"/>
                <a:gd name="T58" fmla="*/ 2 w 243"/>
                <a:gd name="T59" fmla="*/ 659 h 731"/>
                <a:gd name="T60" fmla="*/ 7 w 243"/>
                <a:gd name="T61" fmla="*/ 645 h 731"/>
                <a:gd name="T62" fmla="*/ 17 w 243"/>
                <a:gd name="T63" fmla="*/ 633 h 731"/>
                <a:gd name="T64" fmla="*/ 45 w 243"/>
                <a:gd name="T65" fmla="*/ 601 h 731"/>
                <a:gd name="T66" fmla="*/ 70 w 243"/>
                <a:gd name="T67" fmla="*/ 567 h 731"/>
                <a:gd name="T68" fmla="*/ 90 w 243"/>
                <a:gd name="T69" fmla="*/ 530 h 731"/>
                <a:gd name="T70" fmla="*/ 107 w 243"/>
                <a:gd name="T71" fmla="*/ 491 h 731"/>
                <a:gd name="T72" fmla="*/ 118 w 243"/>
                <a:gd name="T73" fmla="*/ 450 h 731"/>
                <a:gd name="T74" fmla="*/ 124 w 243"/>
                <a:gd name="T75" fmla="*/ 408 h 731"/>
                <a:gd name="T76" fmla="*/ 128 w 243"/>
                <a:gd name="T77" fmla="*/ 367 h 731"/>
                <a:gd name="T78" fmla="*/ 124 w 243"/>
                <a:gd name="T79" fmla="*/ 323 h 731"/>
                <a:gd name="T80" fmla="*/ 118 w 243"/>
                <a:gd name="T81" fmla="*/ 282 h 731"/>
                <a:gd name="T82" fmla="*/ 107 w 243"/>
                <a:gd name="T83" fmla="*/ 241 h 731"/>
                <a:gd name="T84" fmla="*/ 90 w 243"/>
                <a:gd name="T85" fmla="*/ 202 h 731"/>
                <a:gd name="T86" fmla="*/ 70 w 243"/>
                <a:gd name="T87" fmla="*/ 165 h 731"/>
                <a:gd name="T88" fmla="*/ 45 w 243"/>
                <a:gd name="T89" fmla="*/ 131 h 731"/>
                <a:gd name="T90" fmla="*/ 17 w 243"/>
                <a:gd name="T91" fmla="*/ 98 h 731"/>
                <a:gd name="T92" fmla="*/ 7 w 243"/>
                <a:gd name="T93" fmla="*/ 86 h 731"/>
                <a:gd name="T94" fmla="*/ 2 w 243"/>
                <a:gd name="T95" fmla="*/ 72 h 731"/>
                <a:gd name="T96" fmla="*/ 0 w 243"/>
                <a:gd name="T97" fmla="*/ 58 h 731"/>
                <a:gd name="T98" fmla="*/ 2 w 243"/>
                <a:gd name="T99" fmla="*/ 43 h 731"/>
                <a:gd name="T100" fmla="*/ 7 w 243"/>
                <a:gd name="T101" fmla="*/ 29 h 731"/>
                <a:gd name="T102" fmla="*/ 17 w 243"/>
                <a:gd name="T103" fmla="*/ 18 h 731"/>
                <a:gd name="T104" fmla="*/ 29 w 243"/>
                <a:gd name="T105" fmla="*/ 8 h 731"/>
                <a:gd name="T106" fmla="*/ 43 w 243"/>
                <a:gd name="T107" fmla="*/ 2 h 731"/>
                <a:gd name="T108" fmla="*/ 57 w 243"/>
                <a:gd name="T109" fmla="*/ 0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3" h="731">
                  <a:moveTo>
                    <a:pt x="57" y="0"/>
                  </a:moveTo>
                  <a:lnTo>
                    <a:pt x="72" y="2"/>
                  </a:lnTo>
                  <a:lnTo>
                    <a:pt x="86" y="8"/>
                  </a:lnTo>
                  <a:lnTo>
                    <a:pt x="98" y="18"/>
                  </a:lnTo>
                  <a:lnTo>
                    <a:pt x="131" y="53"/>
                  </a:lnTo>
                  <a:lnTo>
                    <a:pt x="160" y="92"/>
                  </a:lnTo>
                  <a:lnTo>
                    <a:pt x="185" y="134"/>
                  </a:lnTo>
                  <a:lnTo>
                    <a:pt x="205" y="177"/>
                  </a:lnTo>
                  <a:lnTo>
                    <a:pt x="221" y="222"/>
                  </a:lnTo>
                  <a:lnTo>
                    <a:pt x="233" y="269"/>
                  </a:lnTo>
                  <a:lnTo>
                    <a:pt x="240" y="317"/>
                  </a:lnTo>
                  <a:lnTo>
                    <a:pt x="243" y="367"/>
                  </a:lnTo>
                  <a:lnTo>
                    <a:pt x="240" y="415"/>
                  </a:lnTo>
                  <a:lnTo>
                    <a:pt x="233" y="463"/>
                  </a:lnTo>
                  <a:lnTo>
                    <a:pt x="221" y="510"/>
                  </a:lnTo>
                  <a:lnTo>
                    <a:pt x="205" y="555"/>
                  </a:lnTo>
                  <a:lnTo>
                    <a:pt x="185" y="598"/>
                  </a:lnTo>
                  <a:lnTo>
                    <a:pt x="160" y="639"/>
                  </a:lnTo>
                  <a:lnTo>
                    <a:pt x="131" y="679"/>
                  </a:lnTo>
                  <a:lnTo>
                    <a:pt x="98" y="714"/>
                  </a:lnTo>
                  <a:lnTo>
                    <a:pt x="86" y="724"/>
                  </a:lnTo>
                  <a:lnTo>
                    <a:pt x="72" y="730"/>
                  </a:lnTo>
                  <a:lnTo>
                    <a:pt x="57" y="731"/>
                  </a:lnTo>
                  <a:lnTo>
                    <a:pt x="43" y="730"/>
                  </a:lnTo>
                  <a:lnTo>
                    <a:pt x="29" y="724"/>
                  </a:lnTo>
                  <a:lnTo>
                    <a:pt x="17" y="714"/>
                  </a:lnTo>
                  <a:lnTo>
                    <a:pt x="7" y="703"/>
                  </a:lnTo>
                  <a:lnTo>
                    <a:pt x="2" y="688"/>
                  </a:lnTo>
                  <a:lnTo>
                    <a:pt x="0" y="673"/>
                  </a:lnTo>
                  <a:lnTo>
                    <a:pt x="2" y="659"/>
                  </a:lnTo>
                  <a:lnTo>
                    <a:pt x="7" y="645"/>
                  </a:lnTo>
                  <a:lnTo>
                    <a:pt x="17" y="633"/>
                  </a:lnTo>
                  <a:lnTo>
                    <a:pt x="45" y="601"/>
                  </a:lnTo>
                  <a:lnTo>
                    <a:pt x="70" y="567"/>
                  </a:lnTo>
                  <a:lnTo>
                    <a:pt x="90" y="530"/>
                  </a:lnTo>
                  <a:lnTo>
                    <a:pt x="107" y="491"/>
                  </a:lnTo>
                  <a:lnTo>
                    <a:pt x="118" y="450"/>
                  </a:lnTo>
                  <a:lnTo>
                    <a:pt x="124" y="408"/>
                  </a:lnTo>
                  <a:lnTo>
                    <a:pt x="128" y="367"/>
                  </a:lnTo>
                  <a:lnTo>
                    <a:pt x="124" y="323"/>
                  </a:lnTo>
                  <a:lnTo>
                    <a:pt x="118" y="282"/>
                  </a:lnTo>
                  <a:lnTo>
                    <a:pt x="107" y="241"/>
                  </a:lnTo>
                  <a:lnTo>
                    <a:pt x="90" y="202"/>
                  </a:lnTo>
                  <a:lnTo>
                    <a:pt x="70" y="165"/>
                  </a:lnTo>
                  <a:lnTo>
                    <a:pt x="45" y="131"/>
                  </a:lnTo>
                  <a:lnTo>
                    <a:pt x="17" y="98"/>
                  </a:lnTo>
                  <a:lnTo>
                    <a:pt x="7" y="86"/>
                  </a:lnTo>
                  <a:lnTo>
                    <a:pt x="2" y="72"/>
                  </a:lnTo>
                  <a:lnTo>
                    <a:pt x="0" y="58"/>
                  </a:lnTo>
                  <a:lnTo>
                    <a:pt x="2" y="43"/>
                  </a:lnTo>
                  <a:lnTo>
                    <a:pt x="7" y="29"/>
                  </a:lnTo>
                  <a:lnTo>
                    <a:pt x="17" y="18"/>
                  </a:lnTo>
                  <a:lnTo>
                    <a:pt x="29" y="8"/>
                  </a:lnTo>
                  <a:lnTo>
                    <a:pt x="43" y="2"/>
                  </a:lnTo>
                  <a:lnTo>
                    <a:pt x="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sp>
          <p:nvSpPr>
            <p:cNvPr id="49" name="Freeform 105">
              <a:extLst>
                <a:ext uri="{FF2B5EF4-FFF2-40B4-BE49-F238E27FC236}">
                  <a16:creationId xmlns:a16="http://schemas.microsoft.com/office/drawing/2014/main" id="{5BEA42BF-678F-488F-94A7-FF272B4FC52D}"/>
                </a:ext>
              </a:extLst>
            </p:cNvPr>
            <p:cNvSpPr>
              <a:spLocks/>
            </p:cNvSpPr>
            <p:nvPr/>
          </p:nvSpPr>
          <p:spPr bwMode="auto">
            <a:xfrm>
              <a:off x="3648" y="1995"/>
              <a:ext cx="33" cy="109"/>
            </a:xfrm>
            <a:custGeom>
              <a:avLst/>
              <a:gdLst>
                <a:gd name="T0" fmla="*/ 236 w 293"/>
                <a:gd name="T1" fmla="*/ 0 h 977"/>
                <a:gd name="T2" fmla="*/ 250 w 293"/>
                <a:gd name="T3" fmla="*/ 2 h 977"/>
                <a:gd name="T4" fmla="*/ 264 w 293"/>
                <a:gd name="T5" fmla="*/ 7 h 977"/>
                <a:gd name="T6" fmla="*/ 276 w 293"/>
                <a:gd name="T7" fmla="*/ 17 h 977"/>
                <a:gd name="T8" fmla="*/ 286 w 293"/>
                <a:gd name="T9" fmla="*/ 29 h 977"/>
                <a:gd name="T10" fmla="*/ 291 w 293"/>
                <a:gd name="T11" fmla="*/ 43 h 977"/>
                <a:gd name="T12" fmla="*/ 293 w 293"/>
                <a:gd name="T13" fmla="*/ 58 h 977"/>
                <a:gd name="T14" fmla="*/ 291 w 293"/>
                <a:gd name="T15" fmla="*/ 72 h 977"/>
                <a:gd name="T16" fmla="*/ 286 w 293"/>
                <a:gd name="T17" fmla="*/ 86 h 977"/>
                <a:gd name="T18" fmla="*/ 276 w 293"/>
                <a:gd name="T19" fmla="*/ 99 h 977"/>
                <a:gd name="T20" fmla="*/ 239 w 293"/>
                <a:gd name="T21" fmla="*/ 140 h 977"/>
                <a:gd name="T22" fmla="*/ 206 w 293"/>
                <a:gd name="T23" fmla="*/ 185 h 977"/>
                <a:gd name="T24" fmla="*/ 178 w 293"/>
                <a:gd name="T25" fmla="*/ 233 h 977"/>
                <a:gd name="T26" fmla="*/ 155 w 293"/>
                <a:gd name="T27" fmla="*/ 281 h 977"/>
                <a:gd name="T28" fmla="*/ 138 w 293"/>
                <a:gd name="T29" fmla="*/ 332 h 977"/>
                <a:gd name="T30" fmla="*/ 126 w 293"/>
                <a:gd name="T31" fmla="*/ 383 h 977"/>
                <a:gd name="T32" fmla="*/ 117 w 293"/>
                <a:gd name="T33" fmla="*/ 436 h 977"/>
                <a:gd name="T34" fmla="*/ 115 w 293"/>
                <a:gd name="T35" fmla="*/ 489 h 977"/>
                <a:gd name="T36" fmla="*/ 117 w 293"/>
                <a:gd name="T37" fmla="*/ 542 h 977"/>
                <a:gd name="T38" fmla="*/ 126 w 293"/>
                <a:gd name="T39" fmla="*/ 595 h 977"/>
                <a:gd name="T40" fmla="*/ 138 w 293"/>
                <a:gd name="T41" fmla="*/ 646 h 977"/>
                <a:gd name="T42" fmla="*/ 155 w 293"/>
                <a:gd name="T43" fmla="*/ 697 h 977"/>
                <a:gd name="T44" fmla="*/ 178 w 293"/>
                <a:gd name="T45" fmla="*/ 746 h 977"/>
                <a:gd name="T46" fmla="*/ 206 w 293"/>
                <a:gd name="T47" fmla="*/ 793 h 977"/>
                <a:gd name="T48" fmla="*/ 239 w 293"/>
                <a:gd name="T49" fmla="*/ 838 h 977"/>
                <a:gd name="T50" fmla="*/ 276 w 293"/>
                <a:gd name="T51" fmla="*/ 879 h 977"/>
                <a:gd name="T52" fmla="*/ 286 w 293"/>
                <a:gd name="T53" fmla="*/ 891 h 977"/>
                <a:gd name="T54" fmla="*/ 291 w 293"/>
                <a:gd name="T55" fmla="*/ 905 h 977"/>
                <a:gd name="T56" fmla="*/ 293 w 293"/>
                <a:gd name="T57" fmla="*/ 920 h 977"/>
                <a:gd name="T58" fmla="*/ 291 w 293"/>
                <a:gd name="T59" fmla="*/ 934 h 977"/>
                <a:gd name="T60" fmla="*/ 286 w 293"/>
                <a:gd name="T61" fmla="*/ 948 h 977"/>
                <a:gd name="T62" fmla="*/ 276 w 293"/>
                <a:gd name="T63" fmla="*/ 960 h 977"/>
                <a:gd name="T64" fmla="*/ 264 w 293"/>
                <a:gd name="T65" fmla="*/ 970 h 977"/>
                <a:gd name="T66" fmla="*/ 250 w 293"/>
                <a:gd name="T67" fmla="*/ 975 h 977"/>
                <a:gd name="T68" fmla="*/ 236 w 293"/>
                <a:gd name="T69" fmla="*/ 977 h 977"/>
                <a:gd name="T70" fmla="*/ 221 w 293"/>
                <a:gd name="T71" fmla="*/ 975 h 977"/>
                <a:gd name="T72" fmla="*/ 207 w 293"/>
                <a:gd name="T73" fmla="*/ 970 h 977"/>
                <a:gd name="T74" fmla="*/ 195 w 293"/>
                <a:gd name="T75" fmla="*/ 960 h 977"/>
                <a:gd name="T76" fmla="*/ 154 w 293"/>
                <a:gd name="T77" fmla="*/ 915 h 977"/>
                <a:gd name="T78" fmla="*/ 118 w 293"/>
                <a:gd name="T79" fmla="*/ 868 h 977"/>
                <a:gd name="T80" fmla="*/ 87 w 293"/>
                <a:gd name="T81" fmla="*/ 818 h 977"/>
                <a:gd name="T82" fmla="*/ 61 w 293"/>
                <a:gd name="T83" fmla="*/ 767 h 977"/>
                <a:gd name="T84" fmla="*/ 39 w 293"/>
                <a:gd name="T85" fmla="*/ 713 h 977"/>
                <a:gd name="T86" fmla="*/ 22 w 293"/>
                <a:gd name="T87" fmla="*/ 658 h 977"/>
                <a:gd name="T88" fmla="*/ 9 w 293"/>
                <a:gd name="T89" fmla="*/ 602 h 977"/>
                <a:gd name="T90" fmla="*/ 2 w 293"/>
                <a:gd name="T91" fmla="*/ 546 h 977"/>
                <a:gd name="T92" fmla="*/ 0 w 293"/>
                <a:gd name="T93" fmla="*/ 489 h 977"/>
                <a:gd name="T94" fmla="*/ 2 w 293"/>
                <a:gd name="T95" fmla="*/ 432 h 977"/>
                <a:gd name="T96" fmla="*/ 9 w 293"/>
                <a:gd name="T97" fmla="*/ 375 h 977"/>
                <a:gd name="T98" fmla="*/ 22 w 293"/>
                <a:gd name="T99" fmla="*/ 320 h 977"/>
                <a:gd name="T100" fmla="*/ 39 w 293"/>
                <a:gd name="T101" fmla="*/ 265 h 977"/>
                <a:gd name="T102" fmla="*/ 61 w 293"/>
                <a:gd name="T103" fmla="*/ 212 h 977"/>
                <a:gd name="T104" fmla="*/ 87 w 293"/>
                <a:gd name="T105" fmla="*/ 159 h 977"/>
                <a:gd name="T106" fmla="*/ 118 w 293"/>
                <a:gd name="T107" fmla="*/ 110 h 977"/>
                <a:gd name="T108" fmla="*/ 154 w 293"/>
                <a:gd name="T109" fmla="*/ 62 h 977"/>
                <a:gd name="T110" fmla="*/ 195 w 293"/>
                <a:gd name="T111" fmla="*/ 17 h 977"/>
                <a:gd name="T112" fmla="*/ 207 w 293"/>
                <a:gd name="T113" fmla="*/ 7 h 977"/>
                <a:gd name="T114" fmla="*/ 221 w 293"/>
                <a:gd name="T115" fmla="*/ 2 h 977"/>
                <a:gd name="T116" fmla="*/ 236 w 293"/>
                <a:gd name="T117" fmla="*/ 0 h 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3" h="977">
                  <a:moveTo>
                    <a:pt x="236" y="0"/>
                  </a:moveTo>
                  <a:lnTo>
                    <a:pt x="250" y="2"/>
                  </a:lnTo>
                  <a:lnTo>
                    <a:pt x="264" y="7"/>
                  </a:lnTo>
                  <a:lnTo>
                    <a:pt x="276" y="17"/>
                  </a:lnTo>
                  <a:lnTo>
                    <a:pt x="286" y="29"/>
                  </a:lnTo>
                  <a:lnTo>
                    <a:pt x="291" y="43"/>
                  </a:lnTo>
                  <a:lnTo>
                    <a:pt x="293" y="58"/>
                  </a:lnTo>
                  <a:lnTo>
                    <a:pt x="291" y="72"/>
                  </a:lnTo>
                  <a:lnTo>
                    <a:pt x="286" y="86"/>
                  </a:lnTo>
                  <a:lnTo>
                    <a:pt x="276" y="99"/>
                  </a:lnTo>
                  <a:lnTo>
                    <a:pt x="239" y="140"/>
                  </a:lnTo>
                  <a:lnTo>
                    <a:pt x="206" y="185"/>
                  </a:lnTo>
                  <a:lnTo>
                    <a:pt x="178" y="233"/>
                  </a:lnTo>
                  <a:lnTo>
                    <a:pt x="155" y="281"/>
                  </a:lnTo>
                  <a:lnTo>
                    <a:pt x="138" y="332"/>
                  </a:lnTo>
                  <a:lnTo>
                    <a:pt x="126" y="383"/>
                  </a:lnTo>
                  <a:lnTo>
                    <a:pt x="117" y="436"/>
                  </a:lnTo>
                  <a:lnTo>
                    <a:pt x="115" y="489"/>
                  </a:lnTo>
                  <a:lnTo>
                    <a:pt x="117" y="542"/>
                  </a:lnTo>
                  <a:lnTo>
                    <a:pt x="126" y="595"/>
                  </a:lnTo>
                  <a:lnTo>
                    <a:pt x="138" y="646"/>
                  </a:lnTo>
                  <a:lnTo>
                    <a:pt x="155" y="697"/>
                  </a:lnTo>
                  <a:lnTo>
                    <a:pt x="178" y="746"/>
                  </a:lnTo>
                  <a:lnTo>
                    <a:pt x="206" y="793"/>
                  </a:lnTo>
                  <a:lnTo>
                    <a:pt x="239" y="838"/>
                  </a:lnTo>
                  <a:lnTo>
                    <a:pt x="276" y="879"/>
                  </a:lnTo>
                  <a:lnTo>
                    <a:pt x="286" y="891"/>
                  </a:lnTo>
                  <a:lnTo>
                    <a:pt x="291" y="905"/>
                  </a:lnTo>
                  <a:lnTo>
                    <a:pt x="293" y="920"/>
                  </a:lnTo>
                  <a:lnTo>
                    <a:pt x="291" y="934"/>
                  </a:lnTo>
                  <a:lnTo>
                    <a:pt x="286" y="948"/>
                  </a:lnTo>
                  <a:lnTo>
                    <a:pt x="276" y="960"/>
                  </a:lnTo>
                  <a:lnTo>
                    <a:pt x="264" y="970"/>
                  </a:lnTo>
                  <a:lnTo>
                    <a:pt x="250" y="975"/>
                  </a:lnTo>
                  <a:lnTo>
                    <a:pt x="236" y="977"/>
                  </a:lnTo>
                  <a:lnTo>
                    <a:pt x="221" y="975"/>
                  </a:lnTo>
                  <a:lnTo>
                    <a:pt x="207" y="970"/>
                  </a:lnTo>
                  <a:lnTo>
                    <a:pt x="195" y="960"/>
                  </a:lnTo>
                  <a:lnTo>
                    <a:pt x="154" y="915"/>
                  </a:lnTo>
                  <a:lnTo>
                    <a:pt x="118" y="868"/>
                  </a:lnTo>
                  <a:lnTo>
                    <a:pt x="87" y="818"/>
                  </a:lnTo>
                  <a:lnTo>
                    <a:pt x="61" y="767"/>
                  </a:lnTo>
                  <a:lnTo>
                    <a:pt x="39" y="713"/>
                  </a:lnTo>
                  <a:lnTo>
                    <a:pt x="22" y="658"/>
                  </a:lnTo>
                  <a:lnTo>
                    <a:pt x="9" y="602"/>
                  </a:lnTo>
                  <a:lnTo>
                    <a:pt x="2" y="546"/>
                  </a:lnTo>
                  <a:lnTo>
                    <a:pt x="0" y="489"/>
                  </a:lnTo>
                  <a:lnTo>
                    <a:pt x="2" y="432"/>
                  </a:lnTo>
                  <a:lnTo>
                    <a:pt x="9" y="375"/>
                  </a:lnTo>
                  <a:lnTo>
                    <a:pt x="22" y="320"/>
                  </a:lnTo>
                  <a:lnTo>
                    <a:pt x="39" y="265"/>
                  </a:lnTo>
                  <a:lnTo>
                    <a:pt x="61" y="212"/>
                  </a:lnTo>
                  <a:lnTo>
                    <a:pt x="87" y="159"/>
                  </a:lnTo>
                  <a:lnTo>
                    <a:pt x="118" y="110"/>
                  </a:lnTo>
                  <a:lnTo>
                    <a:pt x="154" y="62"/>
                  </a:lnTo>
                  <a:lnTo>
                    <a:pt x="195" y="17"/>
                  </a:lnTo>
                  <a:lnTo>
                    <a:pt x="207" y="7"/>
                  </a:lnTo>
                  <a:lnTo>
                    <a:pt x="221" y="2"/>
                  </a:lnTo>
                  <a:lnTo>
                    <a:pt x="2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sp>
          <p:nvSpPr>
            <p:cNvPr id="50" name="Freeform 106">
              <a:extLst>
                <a:ext uri="{FF2B5EF4-FFF2-40B4-BE49-F238E27FC236}">
                  <a16:creationId xmlns:a16="http://schemas.microsoft.com/office/drawing/2014/main" id="{D1E279E9-ECE9-4EBF-A8A8-8441AC62B5E1}"/>
                </a:ext>
              </a:extLst>
            </p:cNvPr>
            <p:cNvSpPr>
              <a:spLocks/>
            </p:cNvSpPr>
            <p:nvPr/>
          </p:nvSpPr>
          <p:spPr bwMode="auto">
            <a:xfrm>
              <a:off x="3681" y="2008"/>
              <a:ext cx="27" cy="81"/>
            </a:xfrm>
            <a:custGeom>
              <a:avLst/>
              <a:gdLst>
                <a:gd name="T0" fmla="*/ 186 w 243"/>
                <a:gd name="T1" fmla="*/ 0 h 731"/>
                <a:gd name="T2" fmla="*/ 200 w 243"/>
                <a:gd name="T3" fmla="*/ 2 h 731"/>
                <a:gd name="T4" fmla="*/ 214 w 243"/>
                <a:gd name="T5" fmla="*/ 8 h 731"/>
                <a:gd name="T6" fmla="*/ 226 w 243"/>
                <a:gd name="T7" fmla="*/ 17 h 731"/>
                <a:gd name="T8" fmla="*/ 236 w 243"/>
                <a:gd name="T9" fmla="*/ 30 h 731"/>
                <a:gd name="T10" fmla="*/ 241 w 243"/>
                <a:gd name="T11" fmla="*/ 43 h 731"/>
                <a:gd name="T12" fmla="*/ 243 w 243"/>
                <a:gd name="T13" fmla="*/ 58 h 731"/>
                <a:gd name="T14" fmla="*/ 241 w 243"/>
                <a:gd name="T15" fmla="*/ 73 h 731"/>
                <a:gd name="T16" fmla="*/ 236 w 243"/>
                <a:gd name="T17" fmla="*/ 86 h 731"/>
                <a:gd name="T18" fmla="*/ 226 w 243"/>
                <a:gd name="T19" fmla="*/ 99 h 731"/>
                <a:gd name="T20" fmla="*/ 197 w 243"/>
                <a:gd name="T21" fmla="*/ 131 h 731"/>
                <a:gd name="T22" fmla="*/ 173 w 243"/>
                <a:gd name="T23" fmla="*/ 166 h 731"/>
                <a:gd name="T24" fmla="*/ 153 w 243"/>
                <a:gd name="T25" fmla="*/ 202 h 731"/>
                <a:gd name="T26" fmla="*/ 136 w 243"/>
                <a:gd name="T27" fmla="*/ 241 h 731"/>
                <a:gd name="T28" fmla="*/ 125 w 243"/>
                <a:gd name="T29" fmla="*/ 281 h 731"/>
                <a:gd name="T30" fmla="*/ 118 w 243"/>
                <a:gd name="T31" fmla="*/ 323 h 731"/>
                <a:gd name="T32" fmla="*/ 115 w 243"/>
                <a:gd name="T33" fmla="*/ 366 h 731"/>
                <a:gd name="T34" fmla="*/ 118 w 243"/>
                <a:gd name="T35" fmla="*/ 409 h 731"/>
                <a:gd name="T36" fmla="*/ 125 w 243"/>
                <a:gd name="T37" fmla="*/ 451 h 731"/>
                <a:gd name="T38" fmla="*/ 136 w 243"/>
                <a:gd name="T39" fmla="*/ 491 h 731"/>
                <a:gd name="T40" fmla="*/ 153 w 243"/>
                <a:gd name="T41" fmla="*/ 530 h 731"/>
                <a:gd name="T42" fmla="*/ 173 w 243"/>
                <a:gd name="T43" fmla="*/ 567 h 731"/>
                <a:gd name="T44" fmla="*/ 197 w 243"/>
                <a:gd name="T45" fmla="*/ 601 h 731"/>
                <a:gd name="T46" fmla="*/ 226 w 243"/>
                <a:gd name="T47" fmla="*/ 633 h 731"/>
                <a:gd name="T48" fmla="*/ 236 w 243"/>
                <a:gd name="T49" fmla="*/ 645 h 731"/>
                <a:gd name="T50" fmla="*/ 241 w 243"/>
                <a:gd name="T51" fmla="*/ 659 h 731"/>
                <a:gd name="T52" fmla="*/ 243 w 243"/>
                <a:gd name="T53" fmla="*/ 674 h 731"/>
                <a:gd name="T54" fmla="*/ 241 w 243"/>
                <a:gd name="T55" fmla="*/ 688 h 731"/>
                <a:gd name="T56" fmla="*/ 236 w 243"/>
                <a:gd name="T57" fmla="*/ 702 h 731"/>
                <a:gd name="T58" fmla="*/ 226 w 243"/>
                <a:gd name="T59" fmla="*/ 715 h 731"/>
                <a:gd name="T60" fmla="*/ 214 w 243"/>
                <a:gd name="T61" fmla="*/ 724 h 731"/>
                <a:gd name="T62" fmla="*/ 200 w 243"/>
                <a:gd name="T63" fmla="*/ 729 h 731"/>
                <a:gd name="T64" fmla="*/ 186 w 243"/>
                <a:gd name="T65" fmla="*/ 731 h 731"/>
                <a:gd name="T66" fmla="*/ 171 w 243"/>
                <a:gd name="T67" fmla="*/ 729 h 731"/>
                <a:gd name="T68" fmla="*/ 157 w 243"/>
                <a:gd name="T69" fmla="*/ 724 h 731"/>
                <a:gd name="T70" fmla="*/ 145 w 243"/>
                <a:gd name="T71" fmla="*/ 715 h 731"/>
                <a:gd name="T72" fmla="*/ 111 w 243"/>
                <a:gd name="T73" fmla="*/ 678 h 731"/>
                <a:gd name="T74" fmla="*/ 83 w 243"/>
                <a:gd name="T75" fmla="*/ 639 h 731"/>
                <a:gd name="T76" fmla="*/ 58 w 243"/>
                <a:gd name="T77" fmla="*/ 598 h 731"/>
                <a:gd name="T78" fmla="*/ 38 w 243"/>
                <a:gd name="T79" fmla="*/ 554 h 731"/>
                <a:gd name="T80" fmla="*/ 21 w 243"/>
                <a:gd name="T81" fmla="*/ 509 h 731"/>
                <a:gd name="T82" fmla="*/ 10 w 243"/>
                <a:gd name="T83" fmla="*/ 463 h 731"/>
                <a:gd name="T84" fmla="*/ 2 w 243"/>
                <a:gd name="T85" fmla="*/ 415 h 731"/>
                <a:gd name="T86" fmla="*/ 0 w 243"/>
                <a:gd name="T87" fmla="*/ 366 h 731"/>
                <a:gd name="T88" fmla="*/ 2 w 243"/>
                <a:gd name="T89" fmla="*/ 317 h 731"/>
                <a:gd name="T90" fmla="*/ 10 w 243"/>
                <a:gd name="T91" fmla="*/ 269 h 731"/>
                <a:gd name="T92" fmla="*/ 21 w 243"/>
                <a:gd name="T93" fmla="*/ 222 h 731"/>
                <a:gd name="T94" fmla="*/ 38 w 243"/>
                <a:gd name="T95" fmla="*/ 177 h 731"/>
                <a:gd name="T96" fmla="*/ 58 w 243"/>
                <a:gd name="T97" fmla="*/ 133 h 731"/>
                <a:gd name="T98" fmla="*/ 83 w 243"/>
                <a:gd name="T99" fmla="*/ 92 h 731"/>
                <a:gd name="T100" fmla="*/ 111 w 243"/>
                <a:gd name="T101" fmla="*/ 54 h 731"/>
                <a:gd name="T102" fmla="*/ 145 w 243"/>
                <a:gd name="T103" fmla="*/ 17 h 731"/>
                <a:gd name="T104" fmla="*/ 157 w 243"/>
                <a:gd name="T105" fmla="*/ 8 h 731"/>
                <a:gd name="T106" fmla="*/ 171 w 243"/>
                <a:gd name="T107" fmla="*/ 2 h 731"/>
                <a:gd name="T108" fmla="*/ 186 w 243"/>
                <a:gd name="T109" fmla="*/ 0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3" h="731">
                  <a:moveTo>
                    <a:pt x="186" y="0"/>
                  </a:moveTo>
                  <a:lnTo>
                    <a:pt x="200" y="2"/>
                  </a:lnTo>
                  <a:lnTo>
                    <a:pt x="214" y="8"/>
                  </a:lnTo>
                  <a:lnTo>
                    <a:pt x="226" y="17"/>
                  </a:lnTo>
                  <a:lnTo>
                    <a:pt x="236" y="30"/>
                  </a:lnTo>
                  <a:lnTo>
                    <a:pt x="241" y="43"/>
                  </a:lnTo>
                  <a:lnTo>
                    <a:pt x="243" y="58"/>
                  </a:lnTo>
                  <a:lnTo>
                    <a:pt x="241" y="73"/>
                  </a:lnTo>
                  <a:lnTo>
                    <a:pt x="236" y="86"/>
                  </a:lnTo>
                  <a:lnTo>
                    <a:pt x="226" y="99"/>
                  </a:lnTo>
                  <a:lnTo>
                    <a:pt x="197" y="131"/>
                  </a:lnTo>
                  <a:lnTo>
                    <a:pt x="173" y="166"/>
                  </a:lnTo>
                  <a:lnTo>
                    <a:pt x="153" y="202"/>
                  </a:lnTo>
                  <a:lnTo>
                    <a:pt x="136" y="241"/>
                  </a:lnTo>
                  <a:lnTo>
                    <a:pt x="125" y="281"/>
                  </a:lnTo>
                  <a:lnTo>
                    <a:pt x="118" y="323"/>
                  </a:lnTo>
                  <a:lnTo>
                    <a:pt x="115" y="366"/>
                  </a:lnTo>
                  <a:lnTo>
                    <a:pt x="118" y="409"/>
                  </a:lnTo>
                  <a:lnTo>
                    <a:pt x="125" y="451"/>
                  </a:lnTo>
                  <a:lnTo>
                    <a:pt x="136" y="491"/>
                  </a:lnTo>
                  <a:lnTo>
                    <a:pt x="153" y="530"/>
                  </a:lnTo>
                  <a:lnTo>
                    <a:pt x="173" y="567"/>
                  </a:lnTo>
                  <a:lnTo>
                    <a:pt x="197" y="601"/>
                  </a:lnTo>
                  <a:lnTo>
                    <a:pt x="226" y="633"/>
                  </a:lnTo>
                  <a:lnTo>
                    <a:pt x="236" y="645"/>
                  </a:lnTo>
                  <a:lnTo>
                    <a:pt x="241" y="659"/>
                  </a:lnTo>
                  <a:lnTo>
                    <a:pt x="243" y="674"/>
                  </a:lnTo>
                  <a:lnTo>
                    <a:pt x="241" y="688"/>
                  </a:lnTo>
                  <a:lnTo>
                    <a:pt x="236" y="702"/>
                  </a:lnTo>
                  <a:lnTo>
                    <a:pt x="226" y="715"/>
                  </a:lnTo>
                  <a:lnTo>
                    <a:pt x="214" y="724"/>
                  </a:lnTo>
                  <a:lnTo>
                    <a:pt x="200" y="729"/>
                  </a:lnTo>
                  <a:lnTo>
                    <a:pt x="186" y="731"/>
                  </a:lnTo>
                  <a:lnTo>
                    <a:pt x="171" y="729"/>
                  </a:lnTo>
                  <a:lnTo>
                    <a:pt x="157" y="724"/>
                  </a:lnTo>
                  <a:lnTo>
                    <a:pt x="145" y="715"/>
                  </a:lnTo>
                  <a:lnTo>
                    <a:pt x="111" y="678"/>
                  </a:lnTo>
                  <a:lnTo>
                    <a:pt x="83" y="639"/>
                  </a:lnTo>
                  <a:lnTo>
                    <a:pt x="58" y="598"/>
                  </a:lnTo>
                  <a:lnTo>
                    <a:pt x="38" y="554"/>
                  </a:lnTo>
                  <a:lnTo>
                    <a:pt x="21" y="509"/>
                  </a:lnTo>
                  <a:lnTo>
                    <a:pt x="10" y="463"/>
                  </a:lnTo>
                  <a:lnTo>
                    <a:pt x="2" y="415"/>
                  </a:lnTo>
                  <a:lnTo>
                    <a:pt x="0" y="366"/>
                  </a:lnTo>
                  <a:lnTo>
                    <a:pt x="2" y="317"/>
                  </a:lnTo>
                  <a:lnTo>
                    <a:pt x="10" y="269"/>
                  </a:lnTo>
                  <a:lnTo>
                    <a:pt x="21" y="222"/>
                  </a:lnTo>
                  <a:lnTo>
                    <a:pt x="38" y="177"/>
                  </a:lnTo>
                  <a:lnTo>
                    <a:pt x="58" y="133"/>
                  </a:lnTo>
                  <a:lnTo>
                    <a:pt x="83" y="92"/>
                  </a:lnTo>
                  <a:lnTo>
                    <a:pt x="111" y="54"/>
                  </a:lnTo>
                  <a:lnTo>
                    <a:pt x="145" y="17"/>
                  </a:lnTo>
                  <a:lnTo>
                    <a:pt x="157" y="8"/>
                  </a:lnTo>
                  <a:lnTo>
                    <a:pt x="171"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grpSp>
      <p:sp>
        <p:nvSpPr>
          <p:cNvPr id="51" name="TextBox 50">
            <a:extLst>
              <a:ext uri="{FF2B5EF4-FFF2-40B4-BE49-F238E27FC236}">
                <a16:creationId xmlns:a16="http://schemas.microsoft.com/office/drawing/2014/main" id="{2655F90E-B3CD-4EBE-B22F-37FDA7E88D95}"/>
              </a:ext>
            </a:extLst>
          </p:cNvPr>
          <p:cNvSpPr txBox="1"/>
          <p:nvPr/>
        </p:nvSpPr>
        <p:spPr>
          <a:xfrm>
            <a:off x="4125943" y="6099525"/>
            <a:ext cx="1498600" cy="307777"/>
          </a:xfrm>
          <a:prstGeom prst="rect">
            <a:avLst/>
          </a:prstGeom>
          <a:noFill/>
        </p:spPr>
        <p:txBody>
          <a:bodyPr wrap="square" rtlCol="0">
            <a:spAutoFit/>
          </a:bodyPr>
          <a:lstStyle/>
          <a:p>
            <a:pPr algn="ctr"/>
            <a:r>
              <a:rPr lang="en-GB" sz="1400"/>
              <a:t>RCS Devices</a:t>
            </a:r>
          </a:p>
        </p:txBody>
      </p:sp>
      <p:cxnSp>
        <p:nvCxnSpPr>
          <p:cNvPr id="52" name="Straight Connector 51">
            <a:extLst>
              <a:ext uri="{FF2B5EF4-FFF2-40B4-BE49-F238E27FC236}">
                <a16:creationId xmlns:a16="http://schemas.microsoft.com/office/drawing/2014/main" id="{EAFB05F8-F494-43C6-9484-35AB49A67904}"/>
              </a:ext>
            </a:extLst>
          </p:cNvPr>
          <p:cNvCxnSpPr>
            <a:cxnSpLocks/>
            <a:stCxn id="110" idx="2"/>
            <a:endCxn id="46" idx="0"/>
          </p:cNvCxnSpPr>
          <p:nvPr/>
        </p:nvCxnSpPr>
        <p:spPr>
          <a:xfrm flipH="1">
            <a:off x="4171652" y="5117524"/>
            <a:ext cx="50834" cy="7261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Rounded Rectangle 276">
            <a:extLst>
              <a:ext uri="{FF2B5EF4-FFF2-40B4-BE49-F238E27FC236}">
                <a16:creationId xmlns:a16="http://schemas.microsoft.com/office/drawing/2014/main" id="{3C0B14A2-1153-4D7F-ABA5-D0E2A4970E2E}"/>
              </a:ext>
            </a:extLst>
          </p:cNvPr>
          <p:cNvSpPr/>
          <p:nvPr/>
        </p:nvSpPr>
        <p:spPr>
          <a:xfrm>
            <a:off x="7069590" y="3702340"/>
            <a:ext cx="2088635" cy="1710433"/>
          </a:xfrm>
          <a:prstGeom prst="roundRect">
            <a:avLst>
              <a:gd name="adj" fmla="val 7661"/>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1400">
                <a:solidFill>
                  <a:schemeClr val="bg1"/>
                </a:solidFill>
              </a:rPr>
              <a:t>Mobile Operator</a:t>
            </a:r>
          </a:p>
        </p:txBody>
      </p:sp>
      <p:sp>
        <p:nvSpPr>
          <p:cNvPr id="54" name="Rounded Rectangle 103">
            <a:extLst>
              <a:ext uri="{FF2B5EF4-FFF2-40B4-BE49-F238E27FC236}">
                <a16:creationId xmlns:a16="http://schemas.microsoft.com/office/drawing/2014/main" id="{3FF404C6-D97E-405F-BAD9-14823B8493C5}"/>
              </a:ext>
            </a:extLst>
          </p:cNvPr>
          <p:cNvSpPr/>
          <p:nvPr/>
        </p:nvSpPr>
        <p:spPr>
          <a:xfrm>
            <a:off x="7446440" y="4533718"/>
            <a:ext cx="1331683" cy="538169"/>
          </a:xfrm>
          <a:prstGeom prst="roundRect">
            <a:avLst/>
          </a:prstGeom>
          <a:solidFill>
            <a:schemeClr val="bg1">
              <a:lumMod val="50000"/>
            </a:schemeClr>
          </a:solidFill>
          <a:ln>
            <a:noFill/>
          </a:ln>
          <a:effectLst>
            <a:outerShdw dist="38100" dir="2700000" algn="ctr" rotWithShape="0">
              <a:schemeClr val="bg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RCS Servers</a:t>
            </a:r>
          </a:p>
        </p:txBody>
      </p:sp>
      <p:sp>
        <p:nvSpPr>
          <p:cNvPr id="55" name="Rounded Rectangle 103">
            <a:extLst>
              <a:ext uri="{FF2B5EF4-FFF2-40B4-BE49-F238E27FC236}">
                <a16:creationId xmlns:a16="http://schemas.microsoft.com/office/drawing/2014/main" id="{3BD68B07-A416-489E-A0DE-E15AB647A998}"/>
              </a:ext>
            </a:extLst>
          </p:cNvPr>
          <p:cNvSpPr/>
          <p:nvPr/>
        </p:nvSpPr>
        <p:spPr>
          <a:xfrm>
            <a:off x="7446440" y="3906005"/>
            <a:ext cx="1331683" cy="538169"/>
          </a:xfrm>
          <a:prstGeom prst="roundRect">
            <a:avLst/>
          </a:prstGeom>
          <a:solidFill>
            <a:schemeClr val="bg1">
              <a:lumMod val="50000"/>
            </a:schemeClr>
          </a:solidFill>
          <a:ln>
            <a:noFill/>
          </a:ln>
          <a:effectLst>
            <a:outerShdw dist="38100" dir="2700000" algn="ctr" rotWithShape="0">
              <a:schemeClr val="bg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err="1"/>
              <a:t>MaaP</a:t>
            </a:r>
            <a:endParaRPr lang="en-GB" sz="1400"/>
          </a:p>
        </p:txBody>
      </p:sp>
      <p:grpSp>
        <p:nvGrpSpPr>
          <p:cNvPr id="56" name="Group 97">
            <a:extLst>
              <a:ext uri="{FF2B5EF4-FFF2-40B4-BE49-F238E27FC236}">
                <a16:creationId xmlns:a16="http://schemas.microsoft.com/office/drawing/2014/main" id="{FF3E4EFB-987A-4548-AFF7-1305A442E0B9}"/>
              </a:ext>
            </a:extLst>
          </p:cNvPr>
          <p:cNvGrpSpPr>
            <a:grpSpLocks noChangeAspect="1"/>
          </p:cNvGrpSpPr>
          <p:nvPr/>
        </p:nvGrpSpPr>
        <p:grpSpPr bwMode="auto">
          <a:xfrm>
            <a:off x="7841171" y="5816846"/>
            <a:ext cx="542223" cy="542223"/>
            <a:chOff x="3648" y="1968"/>
            <a:chExt cx="384" cy="384"/>
          </a:xfrm>
          <a:solidFill>
            <a:schemeClr val="accent2"/>
          </a:solidFill>
        </p:grpSpPr>
        <p:sp>
          <p:nvSpPr>
            <p:cNvPr id="57" name="Freeform 99">
              <a:extLst>
                <a:ext uri="{FF2B5EF4-FFF2-40B4-BE49-F238E27FC236}">
                  <a16:creationId xmlns:a16="http://schemas.microsoft.com/office/drawing/2014/main" id="{B5EF1C9A-5C83-4A7E-9858-42626A197D64}"/>
                </a:ext>
              </a:extLst>
            </p:cNvPr>
            <p:cNvSpPr>
              <a:spLocks noEditPoints="1"/>
            </p:cNvSpPr>
            <p:nvPr/>
          </p:nvSpPr>
          <p:spPr bwMode="auto">
            <a:xfrm>
              <a:off x="3731" y="1968"/>
              <a:ext cx="218" cy="384"/>
            </a:xfrm>
            <a:custGeom>
              <a:avLst/>
              <a:gdLst>
                <a:gd name="T0" fmla="*/ 115 w 1958"/>
                <a:gd name="T1" fmla="*/ 3203 h 3456"/>
                <a:gd name="T2" fmla="*/ 125 w 1958"/>
                <a:gd name="T3" fmla="*/ 3256 h 3456"/>
                <a:gd name="T4" fmla="*/ 156 w 1958"/>
                <a:gd name="T5" fmla="*/ 3300 h 3456"/>
                <a:gd name="T6" fmla="*/ 200 w 1958"/>
                <a:gd name="T7" fmla="*/ 3329 h 3456"/>
                <a:gd name="T8" fmla="*/ 253 w 1958"/>
                <a:gd name="T9" fmla="*/ 3341 h 3456"/>
                <a:gd name="T10" fmla="*/ 1732 w 1958"/>
                <a:gd name="T11" fmla="*/ 3338 h 3456"/>
                <a:gd name="T12" fmla="*/ 1782 w 1958"/>
                <a:gd name="T13" fmla="*/ 3317 h 3456"/>
                <a:gd name="T14" fmla="*/ 1819 w 1958"/>
                <a:gd name="T15" fmla="*/ 3280 h 3456"/>
                <a:gd name="T16" fmla="*/ 1840 w 1958"/>
                <a:gd name="T17" fmla="*/ 3230 h 3456"/>
                <a:gd name="T18" fmla="*/ 1843 w 1958"/>
                <a:gd name="T19" fmla="*/ 2765 h 3456"/>
                <a:gd name="T20" fmla="*/ 115 w 1958"/>
                <a:gd name="T21" fmla="*/ 461 h 3456"/>
                <a:gd name="T22" fmla="*/ 1843 w 1958"/>
                <a:gd name="T23" fmla="*/ 2650 h 3456"/>
                <a:gd name="T24" fmla="*/ 115 w 1958"/>
                <a:gd name="T25" fmla="*/ 461 h 3456"/>
                <a:gd name="T26" fmla="*/ 226 w 1958"/>
                <a:gd name="T27" fmla="*/ 118 h 3456"/>
                <a:gd name="T28" fmla="*/ 176 w 1958"/>
                <a:gd name="T29" fmla="*/ 139 h 3456"/>
                <a:gd name="T30" fmla="*/ 139 w 1958"/>
                <a:gd name="T31" fmla="*/ 176 h 3456"/>
                <a:gd name="T32" fmla="*/ 118 w 1958"/>
                <a:gd name="T33" fmla="*/ 226 h 3456"/>
                <a:gd name="T34" fmla="*/ 115 w 1958"/>
                <a:gd name="T35" fmla="*/ 346 h 3456"/>
                <a:gd name="T36" fmla="*/ 1843 w 1958"/>
                <a:gd name="T37" fmla="*/ 253 h 3456"/>
                <a:gd name="T38" fmla="*/ 1833 w 1958"/>
                <a:gd name="T39" fmla="*/ 200 h 3456"/>
                <a:gd name="T40" fmla="*/ 1802 w 1958"/>
                <a:gd name="T41" fmla="*/ 156 h 3456"/>
                <a:gd name="T42" fmla="*/ 1758 w 1958"/>
                <a:gd name="T43" fmla="*/ 127 h 3456"/>
                <a:gd name="T44" fmla="*/ 1705 w 1958"/>
                <a:gd name="T45" fmla="*/ 115 h 3456"/>
                <a:gd name="T46" fmla="*/ 253 w 1958"/>
                <a:gd name="T47" fmla="*/ 0 h 3456"/>
                <a:gd name="T48" fmla="*/ 1741 w 1958"/>
                <a:gd name="T49" fmla="*/ 3 h 3456"/>
                <a:gd name="T50" fmla="*/ 1812 w 1958"/>
                <a:gd name="T51" fmla="*/ 24 h 3456"/>
                <a:gd name="T52" fmla="*/ 1871 w 1958"/>
                <a:gd name="T53" fmla="*/ 63 h 3456"/>
                <a:gd name="T54" fmla="*/ 1917 w 1958"/>
                <a:gd name="T55" fmla="*/ 115 h 3456"/>
                <a:gd name="T56" fmla="*/ 1948 w 1958"/>
                <a:gd name="T57" fmla="*/ 180 h 3456"/>
                <a:gd name="T58" fmla="*/ 1958 w 1958"/>
                <a:gd name="T59" fmla="*/ 253 h 3456"/>
                <a:gd name="T60" fmla="*/ 1955 w 1958"/>
                <a:gd name="T61" fmla="*/ 3240 h 3456"/>
                <a:gd name="T62" fmla="*/ 1934 w 1958"/>
                <a:gd name="T63" fmla="*/ 3309 h 3456"/>
                <a:gd name="T64" fmla="*/ 1895 w 1958"/>
                <a:gd name="T65" fmla="*/ 3369 h 3456"/>
                <a:gd name="T66" fmla="*/ 1843 w 1958"/>
                <a:gd name="T67" fmla="*/ 3415 h 3456"/>
                <a:gd name="T68" fmla="*/ 1778 w 1958"/>
                <a:gd name="T69" fmla="*/ 3446 h 3456"/>
                <a:gd name="T70" fmla="*/ 1705 w 1958"/>
                <a:gd name="T71" fmla="*/ 3456 h 3456"/>
                <a:gd name="T72" fmla="*/ 216 w 1958"/>
                <a:gd name="T73" fmla="*/ 3453 h 3456"/>
                <a:gd name="T74" fmla="*/ 146 w 1958"/>
                <a:gd name="T75" fmla="*/ 3432 h 3456"/>
                <a:gd name="T76" fmla="*/ 87 w 1958"/>
                <a:gd name="T77" fmla="*/ 3393 h 3456"/>
                <a:gd name="T78" fmla="*/ 41 w 1958"/>
                <a:gd name="T79" fmla="*/ 3341 h 3456"/>
                <a:gd name="T80" fmla="*/ 10 w 1958"/>
                <a:gd name="T81" fmla="*/ 3276 h 3456"/>
                <a:gd name="T82" fmla="*/ 0 w 1958"/>
                <a:gd name="T83" fmla="*/ 3203 h 3456"/>
                <a:gd name="T84" fmla="*/ 2 w 1958"/>
                <a:gd name="T85" fmla="*/ 216 h 3456"/>
                <a:gd name="T86" fmla="*/ 23 w 1958"/>
                <a:gd name="T87" fmla="*/ 147 h 3456"/>
                <a:gd name="T88" fmla="*/ 62 w 1958"/>
                <a:gd name="T89" fmla="*/ 87 h 3456"/>
                <a:gd name="T90" fmla="*/ 115 w 1958"/>
                <a:gd name="T91" fmla="*/ 41 h 3456"/>
                <a:gd name="T92" fmla="*/ 180 w 1958"/>
                <a:gd name="T93" fmla="*/ 10 h 3456"/>
                <a:gd name="T94" fmla="*/ 253 w 1958"/>
                <a:gd name="T95" fmla="*/ 0 h 3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58" h="3456">
                  <a:moveTo>
                    <a:pt x="115" y="2765"/>
                  </a:moveTo>
                  <a:lnTo>
                    <a:pt x="115" y="3203"/>
                  </a:lnTo>
                  <a:lnTo>
                    <a:pt x="118" y="3230"/>
                  </a:lnTo>
                  <a:lnTo>
                    <a:pt x="125" y="3256"/>
                  </a:lnTo>
                  <a:lnTo>
                    <a:pt x="139" y="3280"/>
                  </a:lnTo>
                  <a:lnTo>
                    <a:pt x="156" y="3300"/>
                  </a:lnTo>
                  <a:lnTo>
                    <a:pt x="176" y="3317"/>
                  </a:lnTo>
                  <a:lnTo>
                    <a:pt x="200" y="3329"/>
                  </a:lnTo>
                  <a:lnTo>
                    <a:pt x="226" y="3338"/>
                  </a:lnTo>
                  <a:lnTo>
                    <a:pt x="253" y="3341"/>
                  </a:lnTo>
                  <a:lnTo>
                    <a:pt x="1705" y="3341"/>
                  </a:lnTo>
                  <a:lnTo>
                    <a:pt x="1732" y="3338"/>
                  </a:lnTo>
                  <a:lnTo>
                    <a:pt x="1758" y="3329"/>
                  </a:lnTo>
                  <a:lnTo>
                    <a:pt x="1782" y="3317"/>
                  </a:lnTo>
                  <a:lnTo>
                    <a:pt x="1802" y="3300"/>
                  </a:lnTo>
                  <a:lnTo>
                    <a:pt x="1819" y="3280"/>
                  </a:lnTo>
                  <a:lnTo>
                    <a:pt x="1833" y="3256"/>
                  </a:lnTo>
                  <a:lnTo>
                    <a:pt x="1840" y="3230"/>
                  </a:lnTo>
                  <a:lnTo>
                    <a:pt x="1843" y="3203"/>
                  </a:lnTo>
                  <a:lnTo>
                    <a:pt x="1843" y="2765"/>
                  </a:lnTo>
                  <a:lnTo>
                    <a:pt x="115" y="2765"/>
                  </a:lnTo>
                  <a:close/>
                  <a:moveTo>
                    <a:pt x="115" y="461"/>
                  </a:moveTo>
                  <a:lnTo>
                    <a:pt x="115" y="2650"/>
                  </a:lnTo>
                  <a:lnTo>
                    <a:pt x="1843" y="2650"/>
                  </a:lnTo>
                  <a:lnTo>
                    <a:pt x="1843" y="461"/>
                  </a:lnTo>
                  <a:lnTo>
                    <a:pt x="115" y="461"/>
                  </a:lnTo>
                  <a:close/>
                  <a:moveTo>
                    <a:pt x="253" y="115"/>
                  </a:moveTo>
                  <a:lnTo>
                    <a:pt x="226" y="118"/>
                  </a:lnTo>
                  <a:lnTo>
                    <a:pt x="200" y="127"/>
                  </a:lnTo>
                  <a:lnTo>
                    <a:pt x="176" y="139"/>
                  </a:lnTo>
                  <a:lnTo>
                    <a:pt x="156" y="156"/>
                  </a:lnTo>
                  <a:lnTo>
                    <a:pt x="139" y="176"/>
                  </a:lnTo>
                  <a:lnTo>
                    <a:pt x="125" y="200"/>
                  </a:lnTo>
                  <a:lnTo>
                    <a:pt x="118" y="226"/>
                  </a:lnTo>
                  <a:lnTo>
                    <a:pt x="115" y="253"/>
                  </a:lnTo>
                  <a:lnTo>
                    <a:pt x="115" y="346"/>
                  </a:lnTo>
                  <a:lnTo>
                    <a:pt x="1843" y="346"/>
                  </a:lnTo>
                  <a:lnTo>
                    <a:pt x="1843" y="253"/>
                  </a:lnTo>
                  <a:lnTo>
                    <a:pt x="1840" y="226"/>
                  </a:lnTo>
                  <a:lnTo>
                    <a:pt x="1833" y="200"/>
                  </a:lnTo>
                  <a:lnTo>
                    <a:pt x="1819" y="176"/>
                  </a:lnTo>
                  <a:lnTo>
                    <a:pt x="1802" y="156"/>
                  </a:lnTo>
                  <a:lnTo>
                    <a:pt x="1782" y="139"/>
                  </a:lnTo>
                  <a:lnTo>
                    <a:pt x="1758" y="127"/>
                  </a:lnTo>
                  <a:lnTo>
                    <a:pt x="1732" y="118"/>
                  </a:lnTo>
                  <a:lnTo>
                    <a:pt x="1705" y="115"/>
                  </a:lnTo>
                  <a:lnTo>
                    <a:pt x="253" y="115"/>
                  </a:lnTo>
                  <a:close/>
                  <a:moveTo>
                    <a:pt x="253" y="0"/>
                  </a:moveTo>
                  <a:lnTo>
                    <a:pt x="1705" y="0"/>
                  </a:lnTo>
                  <a:lnTo>
                    <a:pt x="1741" y="3"/>
                  </a:lnTo>
                  <a:lnTo>
                    <a:pt x="1778" y="10"/>
                  </a:lnTo>
                  <a:lnTo>
                    <a:pt x="1812" y="24"/>
                  </a:lnTo>
                  <a:lnTo>
                    <a:pt x="1843" y="41"/>
                  </a:lnTo>
                  <a:lnTo>
                    <a:pt x="1871" y="63"/>
                  </a:lnTo>
                  <a:lnTo>
                    <a:pt x="1895" y="87"/>
                  </a:lnTo>
                  <a:lnTo>
                    <a:pt x="1917" y="115"/>
                  </a:lnTo>
                  <a:lnTo>
                    <a:pt x="1934" y="147"/>
                  </a:lnTo>
                  <a:lnTo>
                    <a:pt x="1948" y="180"/>
                  </a:lnTo>
                  <a:lnTo>
                    <a:pt x="1955" y="216"/>
                  </a:lnTo>
                  <a:lnTo>
                    <a:pt x="1958" y="253"/>
                  </a:lnTo>
                  <a:lnTo>
                    <a:pt x="1958" y="3203"/>
                  </a:lnTo>
                  <a:lnTo>
                    <a:pt x="1955" y="3240"/>
                  </a:lnTo>
                  <a:lnTo>
                    <a:pt x="1948" y="3276"/>
                  </a:lnTo>
                  <a:lnTo>
                    <a:pt x="1934" y="3309"/>
                  </a:lnTo>
                  <a:lnTo>
                    <a:pt x="1917" y="3341"/>
                  </a:lnTo>
                  <a:lnTo>
                    <a:pt x="1895" y="3369"/>
                  </a:lnTo>
                  <a:lnTo>
                    <a:pt x="1871" y="3393"/>
                  </a:lnTo>
                  <a:lnTo>
                    <a:pt x="1843" y="3415"/>
                  </a:lnTo>
                  <a:lnTo>
                    <a:pt x="1812" y="3432"/>
                  </a:lnTo>
                  <a:lnTo>
                    <a:pt x="1778" y="3446"/>
                  </a:lnTo>
                  <a:lnTo>
                    <a:pt x="1741" y="3453"/>
                  </a:lnTo>
                  <a:lnTo>
                    <a:pt x="1705" y="3456"/>
                  </a:lnTo>
                  <a:lnTo>
                    <a:pt x="253" y="3456"/>
                  </a:lnTo>
                  <a:lnTo>
                    <a:pt x="216" y="3453"/>
                  </a:lnTo>
                  <a:lnTo>
                    <a:pt x="180" y="3446"/>
                  </a:lnTo>
                  <a:lnTo>
                    <a:pt x="146" y="3432"/>
                  </a:lnTo>
                  <a:lnTo>
                    <a:pt x="115" y="3415"/>
                  </a:lnTo>
                  <a:lnTo>
                    <a:pt x="87" y="3393"/>
                  </a:lnTo>
                  <a:lnTo>
                    <a:pt x="62" y="3369"/>
                  </a:lnTo>
                  <a:lnTo>
                    <a:pt x="41" y="3341"/>
                  </a:lnTo>
                  <a:lnTo>
                    <a:pt x="23" y="3309"/>
                  </a:lnTo>
                  <a:lnTo>
                    <a:pt x="10" y="3276"/>
                  </a:lnTo>
                  <a:lnTo>
                    <a:pt x="2" y="3240"/>
                  </a:lnTo>
                  <a:lnTo>
                    <a:pt x="0" y="3203"/>
                  </a:lnTo>
                  <a:lnTo>
                    <a:pt x="0" y="253"/>
                  </a:lnTo>
                  <a:lnTo>
                    <a:pt x="2" y="216"/>
                  </a:lnTo>
                  <a:lnTo>
                    <a:pt x="10" y="180"/>
                  </a:lnTo>
                  <a:lnTo>
                    <a:pt x="23" y="147"/>
                  </a:lnTo>
                  <a:lnTo>
                    <a:pt x="41" y="115"/>
                  </a:lnTo>
                  <a:lnTo>
                    <a:pt x="62" y="87"/>
                  </a:lnTo>
                  <a:lnTo>
                    <a:pt x="87" y="63"/>
                  </a:lnTo>
                  <a:lnTo>
                    <a:pt x="115" y="41"/>
                  </a:lnTo>
                  <a:lnTo>
                    <a:pt x="146" y="24"/>
                  </a:lnTo>
                  <a:lnTo>
                    <a:pt x="180" y="10"/>
                  </a:lnTo>
                  <a:lnTo>
                    <a:pt x="216" y="3"/>
                  </a:lnTo>
                  <a:lnTo>
                    <a:pt x="2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sp>
          <p:nvSpPr>
            <p:cNvPr id="58" name="Freeform 100">
              <a:extLst>
                <a:ext uri="{FF2B5EF4-FFF2-40B4-BE49-F238E27FC236}">
                  <a16:creationId xmlns:a16="http://schemas.microsoft.com/office/drawing/2014/main" id="{A8E07132-C294-4D25-8002-D837782DB61C}"/>
                </a:ext>
              </a:extLst>
            </p:cNvPr>
            <p:cNvSpPr>
              <a:spLocks noEditPoints="1"/>
            </p:cNvSpPr>
            <p:nvPr/>
          </p:nvSpPr>
          <p:spPr bwMode="auto">
            <a:xfrm>
              <a:off x="3814" y="2282"/>
              <a:ext cx="52" cy="51"/>
            </a:xfrm>
            <a:custGeom>
              <a:avLst/>
              <a:gdLst>
                <a:gd name="T0" fmla="*/ 204 w 460"/>
                <a:gd name="T1" fmla="*/ 119 h 461"/>
                <a:gd name="T2" fmla="*/ 158 w 460"/>
                <a:gd name="T3" fmla="*/ 141 h 461"/>
                <a:gd name="T4" fmla="*/ 126 w 460"/>
                <a:gd name="T5" fmla="*/ 181 h 461"/>
                <a:gd name="T6" fmla="*/ 115 w 460"/>
                <a:gd name="T7" fmla="*/ 231 h 461"/>
                <a:gd name="T8" fmla="*/ 126 w 460"/>
                <a:gd name="T9" fmla="*/ 281 h 461"/>
                <a:gd name="T10" fmla="*/ 158 w 460"/>
                <a:gd name="T11" fmla="*/ 321 h 461"/>
                <a:gd name="T12" fmla="*/ 204 w 460"/>
                <a:gd name="T13" fmla="*/ 343 h 461"/>
                <a:gd name="T14" fmla="*/ 256 w 460"/>
                <a:gd name="T15" fmla="*/ 343 h 461"/>
                <a:gd name="T16" fmla="*/ 302 w 460"/>
                <a:gd name="T17" fmla="*/ 321 h 461"/>
                <a:gd name="T18" fmla="*/ 334 w 460"/>
                <a:gd name="T19" fmla="*/ 281 h 461"/>
                <a:gd name="T20" fmla="*/ 345 w 460"/>
                <a:gd name="T21" fmla="*/ 231 h 461"/>
                <a:gd name="T22" fmla="*/ 334 w 460"/>
                <a:gd name="T23" fmla="*/ 181 h 461"/>
                <a:gd name="T24" fmla="*/ 302 w 460"/>
                <a:gd name="T25" fmla="*/ 141 h 461"/>
                <a:gd name="T26" fmla="*/ 256 w 460"/>
                <a:gd name="T27" fmla="*/ 119 h 461"/>
                <a:gd name="T28" fmla="*/ 230 w 460"/>
                <a:gd name="T29" fmla="*/ 0 h 461"/>
                <a:gd name="T30" fmla="*/ 302 w 460"/>
                <a:gd name="T31" fmla="*/ 12 h 461"/>
                <a:gd name="T32" fmla="*/ 366 w 460"/>
                <a:gd name="T33" fmla="*/ 44 h 461"/>
                <a:gd name="T34" fmla="*/ 415 w 460"/>
                <a:gd name="T35" fmla="*/ 95 h 461"/>
                <a:gd name="T36" fmla="*/ 449 w 460"/>
                <a:gd name="T37" fmla="*/ 157 h 461"/>
                <a:gd name="T38" fmla="*/ 460 w 460"/>
                <a:gd name="T39" fmla="*/ 231 h 461"/>
                <a:gd name="T40" fmla="*/ 449 w 460"/>
                <a:gd name="T41" fmla="*/ 303 h 461"/>
                <a:gd name="T42" fmla="*/ 415 w 460"/>
                <a:gd name="T43" fmla="*/ 367 h 461"/>
                <a:gd name="T44" fmla="*/ 366 w 460"/>
                <a:gd name="T45" fmla="*/ 417 h 461"/>
                <a:gd name="T46" fmla="*/ 302 w 460"/>
                <a:gd name="T47" fmla="*/ 450 h 461"/>
                <a:gd name="T48" fmla="*/ 230 w 460"/>
                <a:gd name="T49" fmla="*/ 461 h 461"/>
                <a:gd name="T50" fmla="*/ 158 w 460"/>
                <a:gd name="T51" fmla="*/ 450 h 461"/>
                <a:gd name="T52" fmla="*/ 94 w 460"/>
                <a:gd name="T53" fmla="*/ 417 h 461"/>
                <a:gd name="T54" fmla="*/ 45 w 460"/>
                <a:gd name="T55" fmla="*/ 367 h 461"/>
                <a:gd name="T56" fmla="*/ 11 w 460"/>
                <a:gd name="T57" fmla="*/ 303 h 461"/>
                <a:gd name="T58" fmla="*/ 0 w 460"/>
                <a:gd name="T59" fmla="*/ 231 h 461"/>
                <a:gd name="T60" fmla="*/ 11 w 460"/>
                <a:gd name="T61" fmla="*/ 157 h 461"/>
                <a:gd name="T62" fmla="*/ 45 w 460"/>
                <a:gd name="T63" fmla="*/ 95 h 461"/>
                <a:gd name="T64" fmla="*/ 94 w 460"/>
                <a:gd name="T65" fmla="*/ 44 h 461"/>
                <a:gd name="T66" fmla="*/ 158 w 460"/>
                <a:gd name="T67" fmla="*/ 12 h 461"/>
                <a:gd name="T68" fmla="*/ 230 w 460"/>
                <a:gd name="T69"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0" h="461">
                  <a:moveTo>
                    <a:pt x="230" y="116"/>
                  </a:moveTo>
                  <a:lnTo>
                    <a:pt x="204" y="119"/>
                  </a:lnTo>
                  <a:lnTo>
                    <a:pt x="180" y="127"/>
                  </a:lnTo>
                  <a:lnTo>
                    <a:pt x="158" y="141"/>
                  </a:lnTo>
                  <a:lnTo>
                    <a:pt x="140" y="159"/>
                  </a:lnTo>
                  <a:lnTo>
                    <a:pt x="126" y="181"/>
                  </a:lnTo>
                  <a:lnTo>
                    <a:pt x="118" y="205"/>
                  </a:lnTo>
                  <a:lnTo>
                    <a:pt x="115" y="231"/>
                  </a:lnTo>
                  <a:lnTo>
                    <a:pt x="118" y="257"/>
                  </a:lnTo>
                  <a:lnTo>
                    <a:pt x="126" y="281"/>
                  </a:lnTo>
                  <a:lnTo>
                    <a:pt x="140" y="303"/>
                  </a:lnTo>
                  <a:lnTo>
                    <a:pt x="158" y="321"/>
                  </a:lnTo>
                  <a:lnTo>
                    <a:pt x="180" y="334"/>
                  </a:lnTo>
                  <a:lnTo>
                    <a:pt x="204" y="343"/>
                  </a:lnTo>
                  <a:lnTo>
                    <a:pt x="230" y="346"/>
                  </a:lnTo>
                  <a:lnTo>
                    <a:pt x="256" y="343"/>
                  </a:lnTo>
                  <a:lnTo>
                    <a:pt x="280" y="334"/>
                  </a:lnTo>
                  <a:lnTo>
                    <a:pt x="302" y="321"/>
                  </a:lnTo>
                  <a:lnTo>
                    <a:pt x="320" y="303"/>
                  </a:lnTo>
                  <a:lnTo>
                    <a:pt x="334" y="281"/>
                  </a:lnTo>
                  <a:lnTo>
                    <a:pt x="342" y="257"/>
                  </a:lnTo>
                  <a:lnTo>
                    <a:pt x="345" y="231"/>
                  </a:lnTo>
                  <a:lnTo>
                    <a:pt x="342" y="205"/>
                  </a:lnTo>
                  <a:lnTo>
                    <a:pt x="334" y="181"/>
                  </a:lnTo>
                  <a:lnTo>
                    <a:pt x="320" y="159"/>
                  </a:lnTo>
                  <a:lnTo>
                    <a:pt x="302" y="141"/>
                  </a:lnTo>
                  <a:lnTo>
                    <a:pt x="280" y="127"/>
                  </a:lnTo>
                  <a:lnTo>
                    <a:pt x="256" y="119"/>
                  </a:lnTo>
                  <a:lnTo>
                    <a:pt x="230" y="116"/>
                  </a:lnTo>
                  <a:close/>
                  <a:moveTo>
                    <a:pt x="230" y="0"/>
                  </a:moveTo>
                  <a:lnTo>
                    <a:pt x="268" y="4"/>
                  </a:lnTo>
                  <a:lnTo>
                    <a:pt x="302" y="12"/>
                  </a:lnTo>
                  <a:lnTo>
                    <a:pt x="336" y="27"/>
                  </a:lnTo>
                  <a:lnTo>
                    <a:pt x="366" y="44"/>
                  </a:lnTo>
                  <a:lnTo>
                    <a:pt x="392" y="67"/>
                  </a:lnTo>
                  <a:lnTo>
                    <a:pt x="415" y="95"/>
                  </a:lnTo>
                  <a:lnTo>
                    <a:pt x="434" y="125"/>
                  </a:lnTo>
                  <a:lnTo>
                    <a:pt x="449" y="157"/>
                  </a:lnTo>
                  <a:lnTo>
                    <a:pt x="457" y="193"/>
                  </a:lnTo>
                  <a:lnTo>
                    <a:pt x="460" y="231"/>
                  </a:lnTo>
                  <a:lnTo>
                    <a:pt x="457" y="269"/>
                  </a:lnTo>
                  <a:lnTo>
                    <a:pt x="449" y="303"/>
                  </a:lnTo>
                  <a:lnTo>
                    <a:pt x="434" y="337"/>
                  </a:lnTo>
                  <a:lnTo>
                    <a:pt x="415" y="367"/>
                  </a:lnTo>
                  <a:lnTo>
                    <a:pt x="392" y="394"/>
                  </a:lnTo>
                  <a:lnTo>
                    <a:pt x="366" y="417"/>
                  </a:lnTo>
                  <a:lnTo>
                    <a:pt x="336" y="436"/>
                  </a:lnTo>
                  <a:lnTo>
                    <a:pt x="302" y="450"/>
                  </a:lnTo>
                  <a:lnTo>
                    <a:pt x="268" y="458"/>
                  </a:lnTo>
                  <a:lnTo>
                    <a:pt x="230" y="461"/>
                  </a:lnTo>
                  <a:lnTo>
                    <a:pt x="192" y="458"/>
                  </a:lnTo>
                  <a:lnTo>
                    <a:pt x="158" y="450"/>
                  </a:lnTo>
                  <a:lnTo>
                    <a:pt x="124" y="436"/>
                  </a:lnTo>
                  <a:lnTo>
                    <a:pt x="94" y="417"/>
                  </a:lnTo>
                  <a:lnTo>
                    <a:pt x="68" y="394"/>
                  </a:lnTo>
                  <a:lnTo>
                    <a:pt x="45" y="367"/>
                  </a:lnTo>
                  <a:lnTo>
                    <a:pt x="26" y="337"/>
                  </a:lnTo>
                  <a:lnTo>
                    <a:pt x="11" y="303"/>
                  </a:lnTo>
                  <a:lnTo>
                    <a:pt x="3" y="269"/>
                  </a:lnTo>
                  <a:lnTo>
                    <a:pt x="0" y="231"/>
                  </a:lnTo>
                  <a:lnTo>
                    <a:pt x="3" y="193"/>
                  </a:lnTo>
                  <a:lnTo>
                    <a:pt x="11" y="157"/>
                  </a:lnTo>
                  <a:lnTo>
                    <a:pt x="26" y="125"/>
                  </a:lnTo>
                  <a:lnTo>
                    <a:pt x="45" y="95"/>
                  </a:lnTo>
                  <a:lnTo>
                    <a:pt x="68" y="67"/>
                  </a:lnTo>
                  <a:lnTo>
                    <a:pt x="94" y="44"/>
                  </a:lnTo>
                  <a:lnTo>
                    <a:pt x="124" y="27"/>
                  </a:lnTo>
                  <a:lnTo>
                    <a:pt x="158" y="12"/>
                  </a:lnTo>
                  <a:lnTo>
                    <a:pt x="192" y="4"/>
                  </a:lnTo>
                  <a:lnTo>
                    <a:pt x="2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sp>
          <p:nvSpPr>
            <p:cNvPr id="59" name="Freeform 101">
              <a:extLst>
                <a:ext uri="{FF2B5EF4-FFF2-40B4-BE49-F238E27FC236}">
                  <a16:creationId xmlns:a16="http://schemas.microsoft.com/office/drawing/2014/main" id="{AF6B0ADD-9A4C-4801-9DDC-7B4A174B7BDC}"/>
                </a:ext>
              </a:extLst>
            </p:cNvPr>
            <p:cNvSpPr>
              <a:spLocks/>
            </p:cNvSpPr>
            <p:nvPr/>
          </p:nvSpPr>
          <p:spPr bwMode="auto">
            <a:xfrm>
              <a:off x="3808" y="1987"/>
              <a:ext cx="38" cy="13"/>
            </a:xfrm>
            <a:custGeom>
              <a:avLst/>
              <a:gdLst>
                <a:gd name="T0" fmla="*/ 58 w 346"/>
                <a:gd name="T1" fmla="*/ 0 h 115"/>
                <a:gd name="T2" fmla="*/ 288 w 346"/>
                <a:gd name="T3" fmla="*/ 0 h 115"/>
                <a:gd name="T4" fmla="*/ 306 w 346"/>
                <a:gd name="T5" fmla="*/ 3 h 115"/>
                <a:gd name="T6" fmla="*/ 322 w 346"/>
                <a:gd name="T7" fmla="*/ 11 h 115"/>
                <a:gd name="T8" fmla="*/ 334 w 346"/>
                <a:gd name="T9" fmla="*/ 23 h 115"/>
                <a:gd name="T10" fmla="*/ 342 w 346"/>
                <a:gd name="T11" fmla="*/ 40 h 115"/>
                <a:gd name="T12" fmla="*/ 346 w 346"/>
                <a:gd name="T13" fmla="*/ 57 h 115"/>
                <a:gd name="T14" fmla="*/ 342 w 346"/>
                <a:gd name="T15" fmla="*/ 75 h 115"/>
                <a:gd name="T16" fmla="*/ 334 w 346"/>
                <a:gd name="T17" fmla="*/ 91 h 115"/>
                <a:gd name="T18" fmla="*/ 322 w 346"/>
                <a:gd name="T19" fmla="*/ 103 h 115"/>
                <a:gd name="T20" fmla="*/ 306 w 346"/>
                <a:gd name="T21" fmla="*/ 112 h 115"/>
                <a:gd name="T22" fmla="*/ 288 w 346"/>
                <a:gd name="T23" fmla="*/ 115 h 115"/>
                <a:gd name="T24" fmla="*/ 58 w 346"/>
                <a:gd name="T25" fmla="*/ 115 h 115"/>
                <a:gd name="T26" fmla="*/ 40 w 346"/>
                <a:gd name="T27" fmla="*/ 112 h 115"/>
                <a:gd name="T28" fmla="*/ 23 w 346"/>
                <a:gd name="T29" fmla="*/ 103 h 115"/>
                <a:gd name="T30" fmla="*/ 12 w 346"/>
                <a:gd name="T31" fmla="*/ 91 h 115"/>
                <a:gd name="T32" fmla="*/ 3 w 346"/>
                <a:gd name="T33" fmla="*/ 75 h 115"/>
                <a:gd name="T34" fmla="*/ 0 w 346"/>
                <a:gd name="T35" fmla="*/ 57 h 115"/>
                <a:gd name="T36" fmla="*/ 3 w 346"/>
                <a:gd name="T37" fmla="*/ 40 h 115"/>
                <a:gd name="T38" fmla="*/ 12 w 346"/>
                <a:gd name="T39" fmla="*/ 23 h 115"/>
                <a:gd name="T40" fmla="*/ 23 w 346"/>
                <a:gd name="T41" fmla="*/ 11 h 115"/>
                <a:gd name="T42" fmla="*/ 40 w 346"/>
                <a:gd name="T43" fmla="*/ 3 h 115"/>
                <a:gd name="T44" fmla="*/ 58 w 346"/>
                <a:gd name="T4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6" h="115">
                  <a:moveTo>
                    <a:pt x="58" y="0"/>
                  </a:moveTo>
                  <a:lnTo>
                    <a:pt x="288" y="0"/>
                  </a:lnTo>
                  <a:lnTo>
                    <a:pt x="306" y="3"/>
                  </a:lnTo>
                  <a:lnTo>
                    <a:pt x="322" y="11"/>
                  </a:lnTo>
                  <a:lnTo>
                    <a:pt x="334" y="23"/>
                  </a:lnTo>
                  <a:lnTo>
                    <a:pt x="342" y="40"/>
                  </a:lnTo>
                  <a:lnTo>
                    <a:pt x="346" y="57"/>
                  </a:lnTo>
                  <a:lnTo>
                    <a:pt x="342" y="75"/>
                  </a:lnTo>
                  <a:lnTo>
                    <a:pt x="334" y="91"/>
                  </a:lnTo>
                  <a:lnTo>
                    <a:pt x="322" y="103"/>
                  </a:lnTo>
                  <a:lnTo>
                    <a:pt x="306" y="112"/>
                  </a:lnTo>
                  <a:lnTo>
                    <a:pt x="288" y="115"/>
                  </a:lnTo>
                  <a:lnTo>
                    <a:pt x="58" y="115"/>
                  </a:lnTo>
                  <a:lnTo>
                    <a:pt x="40" y="112"/>
                  </a:lnTo>
                  <a:lnTo>
                    <a:pt x="23" y="103"/>
                  </a:lnTo>
                  <a:lnTo>
                    <a:pt x="12" y="91"/>
                  </a:lnTo>
                  <a:lnTo>
                    <a:pt x="3" y="75"/>
                  </a:lnTo>
                  <a:lnTo>
                    <a:pt x="0" y="57"/>
                  </a:lnTo>
                  <a:lnTo>
                    <a:pt x="3" y="40"/>
                  </a:lnTo>
                  <a:lnTo>
                    <a:pt x="12" y="23"/>
                  </a:lnTo>
                  <a:lnTo>
                    <a:pt x="23" y="11"/>
                  </a:lnTo>
                  <a:lnTo>
                    <a:pt x="40" y="3"/>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sp>
          <p:nvSpPr>
            <p:cNvPr id="60" name="Freeform 102">
              <a:extLst>
                <a:ext uri="{FF2B5EF4-FFF2-40B4-BE49-F238E27FC236}">
                  <a16:creationId xmlns:a16="http://schemas.microsoft.com/office/drawing/2014/main" id="{41B62B82-709B-41AD-936D-E559979FEC6A}"/>
                </a:ext>
              </a:extLst>
            </p:cNvPr>
            <p:cNvSpPr>
              <a:spLocks/>
            </p:cNvSpPr>
            <p:nvPr/>
          </p:nvSpPr>
          <p:spPr bwMode="auto">
            <a:xfrm>
              <a:off x="3853" y="1987"/>
              <a:ext cx="19" cy="13"/>
            </a:xfrm>
            <a:custGeom>
              <a:avLst/>
              <a:gdLst>
                <a:gd name="T0" fmla="*/ 58 w 173"/>
                <a:gd name="T1" fmla="*/ 0 h 115"/>
                <a:gd name="T2" fmla="*/ 115 w 173"/>
                <a:gd name="T3" fmla="*/ 0 h 115"/>
                <a:gd name="T4" fmla="*/ 133 w 173"/>
                <a:gd name="T5" fmla="*/ 3 h 115"/>
                <a:gd name="T6" fmla="*/ 149 w 173"/>
                <a:gd name="T7" fmla="*/ 11 h 115"/>
                <a:gd name="T8" fmla="*/ 161 w 173"/>
                <a:gd name="T9" fmla="*/ 23 h 115"/>
                <a:gd name="T10" fmla="*/ 170 w 173"/>
                <a:gd name="T11" fmla="*/ 40 h 115"/>
                <a:gd name="T12" fmla="*/ 173 w 173"/>
                <a:gd name="T13" fmla="*/ 57 h 115"/>
                <a:gd name="T14" fmla="*/ 170 w 173"/>
                <a:gd name="T15" fmla="*/ 75 h 115"/>
                <a:gd name="T16" fmla="*/ 161 w 173"/>
                <a:gd name="T17" fmla="*/ 91 h 115"/>
                <a:gd name="T18" fmla="*/ 149 w 173"/>
                <a:gd name="T19" fmla="*/ 103 h 115"/>
                <a:gd name="T20" fmla="*/ 133 w 173"/>
                <a:gd name="T21" fmla="*/ 112 h 115"/>
                <a:gd name="T22" fmla="*/ 115 w 173"/>
                <a:gd name="T23" fmla="*/ 115 h 115"/>
                <a:gd name="T24" fmla="*/ 58 w 173"/>
                <a:gd name="T25" fmla="*/ 115 h 115"/>
                <a:gd name="T26" fmla="*/ 40 w 173"/>
                <a:gd name="T27" fmla="*/ 112 h 115"/>
                <a:gd name="T28" fmla="*/ 23 w 173"/>
                <a:gd name="T29" fmla="*/ 103 h 115"/>
                <a:gd name="T30" fmla="*/ 11 w 173"/>
                <a:gd name="T31" fmla="*/ 91 h 115"/>
                <a:gd name="T32" fmla="*/ 3 w 173"/>
                <a:gd name="T33" fmla="*/ 75 h 115"/>
                <a:gd name="T34" fmla="*/ 0 w 173"/>
                <a:gd name="T35" fmla="*/ 57 h 115"/>
                <a:gd name="T36" fmla="*/ 3 w 173"/>
                <a:gd name="T37" fmla="*/ 40 h 115"/>
                <a:gd name="T38" fmla="*/ 11 w 173"/>
                <a:gd name="T39" fmla="*/ 23 h 115"/>
                <a:gd name="T40" fmla="*/ 23 w 173"/>
                <a:gd name="T41" fmla="*/ 11 h 115"/>
                <a:gd name="T42" fmla="*/ 40 w 173"/>
                <a:gd name="T43" fmla="*/ 3 h 115"/>
                <a:gd name="T44" fmla="*/ 58 w 173"/>
                <a:gd name="T4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3" h="115">
                  <a:moveTo>
                    <a:pt x="58" y="0"/>
                  </a:moveTo>
                  <a:lnTo>
                    <a:pt x="115" y="0"/>
                  </a:lnTo>
                  <a:lnTo>
                    <a:pt x="133" y="3"/>
                  </a:lnTo>
                  <a:lnTo>
                    <a:pt x="149" y="11"/>
                  </a:lnTo>
                  <a:lnTo>
                    <a:pt x="161" y="23"/>
                  </a:lnTo>
                  <a:lnTo>
                    <a:pt x="170" y="40"/>
                  </a:lnTo>
                  <a:lnTo>
                    <a:pt x="173" y="57"/>
                  </a:lnTo>
                  <a:lnTo>
                    <a:pt x="170" y="75"/>
                  </a:lnTo>
                  <a:lnTo>
                    <a:pt x="161" y="91"/>
                  </a:lnTo>
                  <a:lnTo>
                    <a:pt x="149" y="103"/>
                  </a:lnTo>
                  <a:lnTo>
                    <a:pt x="133" y="112"/>
                  </a:lnTo>
                  <a:lnTo>
                    <a:pt x="115" y="115"/>
                  </a:lnTo>
                  <a:lnTo>
                    <a:pt x="58" y="115"/>
                  </a:lnTo>
                  <a:lnTo>
                    <a:pt x="40" y="112"/>
                  </a:lnTo>
                  <a:lnTo>
                    <a:pt x="23" y="103"/>
                  </a:lnTo>
                  <a:lnTo>
                    <a:pt x="11" y="91"/>
                  </a:lnTo>
                  <a:lnTo>
                    <a:pt x="3" y="75"/>
                  </a:lnTo>
                  <a:lnTo>
                    <a:pt x="0" y="57"/>
                  </a:lnTo>
                  <a:lnTo>
                    <a:pt x="3" y="40"/>
                  </a:lnTo>
                  <a:lnTo>
                    <a:pt x="11" y="23"/>
                  </a:lnTo>
                  <a:lnTo>
                    <a:pt x="23" y="11"/>
                  </a:lnTo>
                  <a:lnTo>
                    <a:pt x="40" y="3"/>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sp>
          <p:nvSpPr>
            <p:cNvPr id="61" name="Freeform 103">
              <a:extLst>
                <a:ext uri="{FF2B5EF4-FFF2-40B4-BE49-F238E27FC236}">
                  <a16:creationId xmlns:a16="http://schemas.microsoft.com/office/drawing/2014/main" id="{76FE30DE-146E-493B-AB6E-0B08D962FA35}"/>
                </a:ext>
              </a:extLst>
            </p:cNvPr>
            <p:cNvSpPr>
              <a:spLocks/>
            </p:cNvSpPr>
            <p:nvPr/>
          </p:nvSpPr>
          <p:spPr bwMode="auto">
            <a:xfrm>
              <a:off x="3999" y="1995"/>
              <a:ext cx="33" cy="109"/>
            </a:xfrm>
            <a:custGeom>
              <a:avLst/>
              <a:gdLst>
                <a:gd name="T0" fmla="*/ 57 w 293"/>
                <a:gd name="T1" fmla="*/ 0 h 977"/>
                <a:gd name="T2" fmla="*/ 72 w 293"/>
                <a:gd name="T3" fmla="*/ 2 h 977"/>
                <a:gd name="T4" fmla="*/ 86 w 293"/>
                <a:gd name="T5" fmla="*/ 7 h 977"/>
                <a:gd name="T6" fmla="*/ 98 w 293"/>
                <a:gd name="T7" fmla="*/ 17 h 977"/>
                <a:gd name="T8" fmla="*/ 139 w 293"/>
                <a:gd name="T9" fmla="*/ 62 h 977"/>
                <a:gd name="T10" fmla="*/ 175 w 293"/>
                <a:gd name="T11" fmla="*/ 110 h 977"/>
                <a:gd name="T12" fmla="*/ 206 w 293"/>
                <a:gd name="T13" fmla="*/ 159 h 977"/>
                <a:gd name="T14" fmla="*/ 232 w 293"/>
                <a:gd name="T15" fmla="*/ 212 h 977"/>
                <a:gd name="T16" fmla="*/ 254 w 293"/>
                <a:gd name="T17" fmla="*/ 265 h 977"/>
                <a:gd name="T18" fmla="*/ 271 w 293"/>
                <a:gd name="T19" fmla="*/ 320 h 977"/>
                <a:gd name="T20" fmla="*/ 284 w 293"/>
                <a:gd name="T21" fmla="*/ 376 h 977"/>
                <a:gd name="T22" fmla="*/ 291 w 293"/>
                <a:gd name="T23" fmla="*/ 433 h 977"/>
                <a:gd name="T24" fmla="*/ 293 w 293"/>
                <a:gd name="T25" fmla="*/ 489 h 977"/>
                <a:gd name="T26" fmla="*/ 291 w 293"/>
                <a:gd name="T27" fmla="*/ 546 h 977"/>
                <a:gd name="T28" fmla="*/ 284 w 293"/>
                <a:gd name="T29" fmla="*/ 602 h 977"/>
                <a:gd name="T30" fmla="*/ 271 w 293"/>
                <a:gd name="T31" fmla="*/ 658 h 977"/>
                <a:gd name="T32" fmla="*/ 254 w 293"/>
                <a:gd name="T33" fmla="*/ 713 h 977"/>
                <a:gd name="T34" fmla="*/ 232 w 293"/>
                <a:gd name="T35" fmla="*/ 767 h 977"/>
                <a:gd name="T36" fmla="*/ 206 w 293"/>
                <a:gd name="T37" fmla="*/ 818 h 977"/>
                <a:gd name="T38" fmla="*/ 175 w 293"/>
                <a:gd name="T39" fmla="*/ 868 h 977"/>
                <a:gd name="T40" fmla="*/ 139 w 293"/>
                <a:gd name="T41" fmla="*/ 915 h 977"/>
                <a:gd name="T42" fmla="*/ 98 w 293"/>
                <a:gd name="T43" fmla="*/ 960 h 977"/>
                <a:gd name="T44" fmla="*/ 86 w 293"/>
                <a:gd name="T45" fmla="*/ 970 h 977"/>
                <a:gd name="T46" fmla="*/ 72 w 293"/>
                <a:gd name="T47" fmla="*/ 975 h 977"/>
                <a:gd name="T48" fmla="*/ 57 w 293"/>
                <a:gd name="T49" fmla="*/ 977 h 977"/>
                <a:gd name="T50" fmla="*/ 43 w 293"/>
                <a:gd name="T51" fmla="*/ 975 h 977"/>
                <a:gd name="T52" fmla="*/ 28 w 293"/>
                <a:gd name="T53" fmla="*/ 970 h 977"/>
                <a:gd name="T54" fmla="*/ 17 w 293"/>
                <a:gd name="T55" fmla="*/ 960 h 977"/>
                <a:gd name="T56" fmla="*/ 7 w 293"/>
                <a:gd name="T57" fmla="*/ 948 h 977"/>
                <a:gd name="T58" fmla="*/ 1 w 293"/>
                <a:gd name="T59" fmla="*/ 934 h 977"/>
                <a:gd name="T60" fmla="*/ 0 w 293"/>
                <a:gd name="T61" fmla="*/ 920 h 977"/>
                <a:gd name="T62" fmla="*/ 1 w 293"/>
                <a:gd name="T63" fmla="*/ 905 h 977"/>
                <a:gd name="T64" fmla="*/ 7 w 293"/>
                <a:gd name="T65" fmla="*/ 891 h 977"/>
                <a:gd name="T66" fmla="*/ 17 w 293"/>
                <a:gd name="T67" fmla="*/ 879 h 977"/>
                <a:gd name="T68" fmla="*/ 54 w 293"/>
                <a:gd name="T69" fmla="*/ 837 h 977"/>
                <a:gd name="T70" fmla="*/ 87 w 293"/>
                <a:gd name="T71" fmla="*/ 793 h 977"/>
                <a:gd name="T72" fmla="*/ 115 w 293"/>
                <a:gd name="T73" fmla="*/ 746 h 977"/>
                <a:gd name="T74" fmla="*/ 137 w 293"/>
                <a:gd name="T75" fmla="*/ 697 h 977"/>
                <a:gd name="T76" fmla="*/ 155 w 293"/>
                <a:gd name="T77" fmla="*/ 646 h 977"/>
                <a:gd name="T78" fmla="*/ 167 w 293"/>
                <a:gd name="T79" fmla="*/ 594 h 977"/>
                <a:gd name="T80" fmla="*/ 175 w 293"/>
                <a:gd name="T81" fmla="*/ 542 h 977"/>
                <a:gd name="T82" fmla="*/ 178 w 293"/>
                <a:gd name="T83" fmla="*/ 489 h 977"/>
                <a:gd name="T84" fmla="*/ 175 w 293"/>
                <a:gd name="T85" fmla="*/ 436 h 977"/>
                <a:gd name="T86" fmla="*/ 167 w 293"/>
                <a:gd name="T87" fmla="*/ 383 h 977"/>
                <a:gd name="T88" fmla="*/ 155 w 293"/>
                <a:gd name="T89" fmla="*/ 331 h 977"/>
                <a:gd name="T90" fmla="*/ 137 w 293"/>
                <a:gd name="T91" fmla="*/ 281 h 977"/>
                <a:gd name="T92" fmla="*/ 115 w 293"/>
                <a:gd name="T93" fmla="*/ 232 h 977"/>
                <a:gd name="T94" fmla="*/ 87 w 293"/>
                <a:gd name="T95" fmla="*/ 185 h 977"/>
                <a:gd name="T96" fmla="*/ 54 w 293"/>
                <a:gd name="T97" fmla="*/ 140 h 977"/>
                <a:gd name="T98" fmla="*/ 17 w 293"/>
                <a:gd name="T99" fmla="*/ 99 h 977"/>
                <a:gd name="T100" fmla="*/ 7 w 293"/>
                <a:gd name="T101" fmla="*/ 86 h 977"/>
                <a:gd name="T102" fmla="*/ 1 w 293"/>
                <a:gd name="T103" fmla="*/ 72 h 977"/>
                <a:gd name="T104" fmla="*/ 0 w 293"/>
                <a:gd name="T105" fmla="*/ 58 h 977"/>
                <a:gd name="T106" fmla="*/ 1 w 293"/>
                <a:gd name="T107" fmla="*/ 43 h 977"/>
                <a:gd name="T108" fmla="*/ 7 w 293"/>
                <a:gd name="T109" fmla="*/ 29 h 977"/>
                <a:gd name="T110" fmla="*/ 17 w 293"/>
                <a:gd name="T111" fmla="*/ 17 h 977"/>
                <a:gd name="T112" fmla="*/ 28 w 293"/>
                <a:gd name="T113" fmla="*/ 7 h 977"/>
                <a:gd name="T114" fmla="*/ 43 w 293"/>
                <a:gd name="T115" fmla="*/ 2 h 977"/>
                <a:gd name="T116" fmla="*/ 57 w 293"/>
                <a:gd name="T117" fmla="*/ 0 h 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3" h="977">
                  <a:moveTo>
                    <a:pt x="57" y="0"/>
                  </a:moveTo>
                  <a:lnTo>
                    <a:pt x="72" y="2"/>
                  </a:lnTo>
                  <a:lnTo>
                    <a:pt x="86" y="7"/>
                  </a:lnTo>
                  <a:lnTo>
                    <a:pt x="98" y="17"/>
                  </a:lnTo>
                  <a:lnTo>
                    <a:pt x="139" y="62"/>
                  </a:lnTo>
                  <a:lnTo>
                    <a:pt x="175" y="110"/>
                  </a:lnTo>
                  <a:lnTo>
                    <a:pt x="206" y="159"/>
                  </a:lnTo>
                  <a:lnTo>
                    <a:pt x="232" y="212"/>
                  </a:lnTo>
                  <a:lnTo>
                    <a:pt x="254" y="265"/>
                  </a:lnTo>
                  <a:lnTo>
                    <a:pt x="271" y="320"/>
                  </a:lnTo>
                  <a:lnTo>
                    <a:pt x="284" y="376"/>
                  </a:lnTo>
                  <a:lnTo>
                    <a:pt x="291" y="433"/>
                  </a:lnTo>
                  <a:lnTo>
                    <a:pt x="293" y="489"/>
                  </a:lnTo>
                  <a:lnTo>
                    <a:pt x="291" y="546"/>
                  </a:lnTo>
                  <a:lnTo>
                    <a:pt x="284" y="602"/>
                  </a:lnTo>
                  <a:lnTo>
                    <a:pt x="271" y="658"/>
                  </a:lnTo>
                  <a:lnTo>
                    <a:pt x="254" y="713"/>
                  </a:lnTo>
                  <a:lnTo>
                    <a:pt x="232" y="767"/>
                  </a:lnTo>
                  <a:lnTo>
                    <a:pt x="206" y="818"/>
                  </a:lnTo>
                  <a:lnTo>
                    <a:pt x="175" y="868"/>
                  </a:lnTo>
                  <a:lnTo>
                    <a:pt x="139" y="915"/>
                  </a:lnTo>
                  <a:lnTo>
                    <a:pt x="98" y="960"/>
                  </a:lnTo>
                  <a:lnTo>
                    <a:pt x="86" y="970"/>
                  </a:lnTo>
                  <a:lnTo>
                    <a:pt x="72" y="975"/>
                  </a:lnTo>
                  <a:lnTo>
                    <a:pt x="57" y="977"/>
                  </a:lnTo>
                  <a:lnTo>
                    <a:pt x="43" y="975"/>
                  </a:lnTo>
                  <a:lnTo>
                    <a:pt x="28" y="970"/>
                  </a:lnTo>
                  <a:lnTo>
                    <a:pt x="17" y="960"/>
                  </a:lnTo>
                  <a:lnTo>
                    <a:pt x="7" y="948"/>
                  </a:lnTo>
                  <a:lnTo>
                    <a:pt x="1" y="934"/>
                  </a:lnTo>
                  <a:lnTo>
                    <a:pt x="0" y="920"/>
                  </a:lnTo>
                  <a:lnTo>
                    <a:pt x="1" y="905"/>
                  </a:lnTo>
                  <a:lnTo>
                    <a:pt x="7" y="891"/>
                  </a:lnTo>
                  <a:lnTo>
                    <a:pt x="17" y="879"/>
                  </a:lnTo>
                  <a:lnTo>
                    <a:pt x="54" y="837"/>
                  </a:lnTo>
                  <a:lnTo>
                    <a:pt x="87" y="793"/>
                  </a:lnTo>
                  <a:lnTo>
                    <a:pt x="115" y="746"/>
                  </a:lnTo>
                  <a:lnTo>
                    <a:pt x="137" y="697"/>
                  </a:lnTo>
                  <a:lnTo>
                    <a:pt x="155" y="646"/>
                  </a:lnTo>
                  <a:lnTo>
                    <a:pt x="167" y="594"/>
                  </a:lnTo>
                  <a:lnTo>
                    <a:pt x="175" y="542"/>
                  </a:lnTo>
                  <a:lnTo>
                    <a:pt x="178" y="489"/>
                  </a:lnTo>
                  <a:lnTo>
                    <a:pt x="175" y="436"/>
                  </a:lnTo>
                  <a:lnTo>
                    <a:pt x="167" y="383"/>
                  </a:lnTo>
                  <a:lnTo>
                    <a:pt x="155" y="331"/>
                  </a:lnTo>
                  <a:lnTo>
                    <a:pt x="137" y="281"/>
                  </a:lnTo>
                  <a:lnTo>
                    <a:pt x="115" y="232"/>
                  </a:lnTo>
                  <a:lnTo>
                    <a:pt x="87" y="185"/>
                  </a:lnTo>
                  <a:lnTo>
                    <a:pt x="54" y="140"/>
                  </a:lnTo>
                  <a:lnTo>
                    <a:pt x="17" y="99"/>
                  </a:lnTo>
                  <a:lnTo>
                    <a:pt x="7" y="86"/>
                  </a:lnTo>
                  <a:lnTo>
                    <a:pt x="1" y="72"/>
                  </a:lnTo>
                  <a:lnTo>
                    <a:pt x="0" y="58"/>
                  </a:lnTo>
                  <a:lnTo>
                    <a:pt x="1" y="43"/>
                  </a:lnTo>
                  <a:lnTo>
                    <a:pt x="7" y="29"/>
                  </a:lnTo>
                  <a:lnTo>
                    <a:pt x="17" y="17"/>
                  </a:lnTo>
                  <a:lnTo>
                    <a:pt x="28" y="7"/>
                  </a:lnTo>
                  <a:lnTo>
                    <a:pt x="43" y="2"/>
                  </a:lnTo>
                  <a:lnTo>
                    <a:pt x="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sp>
          <p:nvSpPr>
            <p:cNvPr id="62" name="Freeform 104">
              <a:extLst>
                <a:ext uri="{FF2B5EF4-FFF2-40B4-BE49-F238E27FC236}">
                  <a16:creationId xmlns:a16="http://schemas.microsoft.com/office/drawing/2014/main" id="{81E06629-B298-45D9-8827-EFA37C739217}"/>
                </a:ext>
              </a:extLst>
            </p:cNvPr>
            <p:cNvSpPr>
              <a:spLocks/>
            </p:cNvSpPr>
            <p:nvPr/>
          </p:nvSpPr>
          <p:spPr bwMode="auto">
            <a:xfrm>
              <a:off x="3972" y="2010"/>
              <a:ext cx="27" cy="81"/>
            </a:xfrm>
            <a:custGeom>
              <a:avLst/>
              <a:gdLst>
                <a:gd name="T0" fmla="*/ 57 w 243"/>
                <a:gd name="T1" fmla="*/ 0 h 731"/>
                <a:gd name="T2" fmla="*/ 72 w 243"/>
                <a:gd name="T3" fmla="*/ 2 h 731"/>
                <a:gd name="T4" fmla="*/ 86 w 243"/>
                <a:gd name="T5" fmla="*/ 8 h 731"/>
                <a:gd name="T6" fmla="*/ 98 w 243"/>
                <a:gd name="T7" fmla="*/ 18 h 731"/>
                <a:gd name="T8" fmla="*/ 131 w 243"/>
                <a:gd name="T9" fmla="*/ 53 h 731"/>
                <a:gd name="T10" fmla="*/ 160 w 243"/>
                <a:gd name="T11" fmla="*/ 92 h 731"/>
                <a:gd name="T12" fmla="*/ 185 w 243"/>
                <a:gd name="T13" fmla="*/ 134 h 731"/>
                <a:gd name="T14" fmla="*/ 205 w 243"/>
                <a:gd name="T15" fmla="*/ 177 h 731"/>
                <a:gd name="T16" fmla="*/ 221 w 243"/>
                <a:gd name="T17" fmla="*/ 222 h 731"/>
                <a:gd name="T18" fmla="*/ 233 w 243"/>
                <a:gd name="T19" fmla="*/ 269 h 731"/>
                <a:gd name="T20" fmla="*/ 240 w 243"/>
                <a:gd name="T21" fmla="*/ 317 h 731"/>
                <a:gd name="T22" fmla="*/ 243 w 243"/>
                <a:gd name="T23" fmla="*/ 367 h 731"/>
                <a:gd name="T24" fmla="*/ 240 w 243"/>
                <a:gd name="T25" fmla="*/ 415 h 731"/>
                <a:gd name="T26" fmla="*/ 233 w 243"/>
                <a:gd name="T27" fmla="*/ 463 h 731"/>
                <a:gd name="T28" fmla="*/ 221 w 243"/>
                <a:gd name="T29" fmla="*/ 510 h 731"/>
                <a:gd name="T30" fmla="*/ 205 w 243"/>
                <a:gd name="T31" fmla="*/ 555 h 731"/>
                <a:gd name="T32" fmla="*/ 185 w 243"/>
                <a:gd name="T33" fmla="*/ 598 h 731"/>
                <a:gd name="T34" fmla="*/ 160 w 243"/>
                <a:gd name="T35" fmla="*/ 639 h 731"/>
                <a:gd name="T36" fmla="*/ 131 w 243"/>
                <a:gd name="T37" fmla="*/ 679 h 731"/>
                <a:gd name="T38" fmla="*/ 98 w 243"/>
                <a:gd name="T39" fmla="*/ 714 h 731"/>
                <a:gd name="T40" fmla="*/ 86 w 243"/>
                <a:gd name="T41" fmla="*/ 724 h 731"/>
                <a:gd name="T42" fmla="*/ 72 w 243"/>
                <a:gd name="T43" fmla="*/ 730 h 731"/>
                <a:gd name="T44" fmla="*/ 57 w 243"/>
                <a:gd name="T45" fmla="*/ 731 h 731"/>
                <a:gd name="T46" fmla="*/ 43 w 243"/>
                <a:gd name="T47" fmla="*/ 730 h 731"/>
                <a:gd name="T48" fmla="*/ 29 w 243"/>
                <a:gd name="T49" fmla="*/ 724 h 731"/>
                <a:gd name="T50" fmla="*/ 17 w 243"/>
                <a:gd name="T51" fmla="*/ 714 h 731"/>
                <a:gd name="T52" fmla="*/ 7 w 243"/>
                <a:gd name="T53" fmla="*/ 703 h 731"/>
                <a:gd name="T54" fmla="*/ 2 w 243"/>
                <a:gd name="T55" fmla="*/ 688 h 731"/>
                <a:gd name="T56" fmla="*/ 0 w 243"/>
                <a:gd name="T57" fmla="*/ 673 h 731"/>
                <a:gd name="T58" fmla="*/ 2 w 243"/>
                <a:gd name="T59" fmla="*/ 659 h 731"/>
                <a:gd name="T60" fmla="*/ 7 w 243"/>
                <a:gd name="T61" fmla="*/ 645 h 731"/>
                <a:gd name="T62" fmla="*/ 17 w 243"/>
                <a:gd name="T63" fmla="*/ 633 h 731"/>
                <a:gd name="T64" fmla="*/ 45 w 243"/>
                <a:gd name="T65" fmla="*/ 601 h 731"/>
                <a:gd name="T66" fmla="*/ 70 w 243"/>
                <a:gd name="T67" fmla="*/ 567 h 731"/>
                <a:gd name="T68" fmla="*/ 90 w 243"/>
                <a:gd name="T69" fmla="*/ 530 h 731"/>
                <a:gd name="T70" fmla="*/ 107 w 243"/>
                <a:gd name="T71" fmla="*/ 491 h 731"/>
                <a:gd name="T72" fmla="*/ 118 w 243"/>
                <a:gd name="T73" fmla="*/ 450 h 731"/>
                <a:gd name="T74" fmla="*/ 124 w 243"/>
                <a:gd name="T75" fmla="*/ 408 h 731"/>
                <a:gd name="T76" fmla="*/ 128 w 243"/>
                <a:gd name="T77" fmla="*/ 367 h 731"/>
                <a:gd name="T78" fmla="*/ 124 w 243"/>
                <a:gd name="T79" fmla="*/ 323 h 731"/>
                <a:gd name="T80" fmla="*/ 118 w 243"/>
                <a:gd name="T81" fmla="*/ 282 h 731"/>
                <a:gd name="T82" fmla="*/ 107 w 243"/>
                <a:gd name="T83" fmla="*/ 241 h 731"/>
                <a:gd name="T84" fmla="*/ 90 w 243"/>
                <a:gd name="T85" fmla="*/ 202 h 731"/>
                <a:gd name="T86" fmla="*/ 70 w 243"/>
                <a:gd name="T87" fmla="*/ 165 h 731"/>
                <a:gd name="T88" fmla="*/ 45 w 243"/>
                <a:gd name="T89" fmla="*/ 131 h 731"/>
                <a:gd name="T90" fmla="*/ 17 w 243"/>
                <a:gd name="T91" fmla="*/ 98 h 731"/>
                <a:gd name="T92" fmla="*/ 7 w 243"/>
                <a:gd name="T93" fmla="*/ 86 h 731"/>
                <a:gd name="T94" fmla="*/ 2 w 243"/>
                <a:gd name="T95" fmla="*/ 72 h 731"/>
                <a:gd name="T96" fmla="*/ 0 w 243"/>
                <a:gd name="T97" fmla="*/ 58 h 731"/>
                <a:gd name="T98" fmla="*/ 2 w 243"/>
                <a:gd name="T99" fmla="*/ 43 h 731"/>
                <a:gd name="T100" fmla="*/ 7 w 243"/>
                <a:gd name="T101" fmla="*/ 29 h 731"/>
                <a:gd name="T102" fmla="*/ 17 w 243"/>
                <a:gd name="T103" fmla="*/ 18 h 731"/>
                <a:gd name="T104" fmla="*/ 29 w 243"/>
                <a:gd name="T105" fmla="*/ 8 h 731"/>
                <a:gd name="T106" fmla="*/ 43 w 243"/>
                <a:gd name="T107" fmla="*/ 2 h 731"/>
                <a:gd name="T108" fmla="*/ 57 w 243"/>
                <a:gd name="T109" fmla="*/ 0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3" h="731">
                  <a:moveTo>
                    <a:pt x="57" y="0"/>
                  </a:moveTo>
                  <a:lnTo>
                    <a:pt x="72" y="2"/>
                  </a:lnTo>
                  <a:lnTo>
                    <a:pt x="86" y="8"/>
                  </a:lnTo>
                  <a:lnTo>
                    <a:pt x="98" y="18"/>
                  </a:lnTo>
                  <a:lnTo>
                    <a:pt x="131" y="53"/>
                  </a:lnTo>
                  <a:lnTo>
                    <a:pt x="160" y="92"/>
                  </a:lnTo>
                  <a:lnTo>
                    <a:pt x="185" y="134"/>
                  </a:lnTo>
                  <a:lnTo>
                    <a:pt x="205" y="177"/>
                  </a:lnTo>
                  <a:lnTo>
                    <a:pt x="221" y="222"/>
                  </a:lnTo>
                  <a:lnTo>
                    <a:pt x="233" y="269"/>
                  </a:lnTo>
                  <a:lnTo>
                    <a:pt x="240" y="317"/>
                  </a:lnTo>
                  <a:lnTo>
                    <a:pt x="243" y="367"/>
                  </a:lnTo>
                  <a:lnTo>
                    <a:pt x="240" y="415"/>
                  </a:lnTo>
                  <a:lnTo>
                    <a:pt x="233" y="463"/>
                  </a:lnTo>
                  <a:lnTo>
                    <a:pt x="221" y="510"/>
                  </a:lnTo>
                  <a:lnTo>
                    <a:pt x="205" y="555"/>
                  </a:lnTo>
                  <a:lnTo>
                    <a:pt x="185" y="598"/>
                  </a:lnTo>
                  <a:lnTo>
                    <a:pt x="160" y="639"/>
                  </a:lnTo>
                  <a:lnTo>
                    <a:pt x="131" y="679"/>
                  </a:lnTo>
                  <a:lnTo>
                    <a:pt x="98" y="714"/>
                  </a:lnTo>
                  <a:lnTo>
                    <a:pt x="86" y="724"/>
                  </a:lnTo>
                  <a:lnTo>
                    <a:pt x="72" y="730"/>
                  </a:lnTo>
                  <a:lnTo>
                    <a:pt x="57" y="731"/>
                  </a:lnTo>
                  <a:lnTo>
                    <a:pt x="43" y="730"/>
                  </a:lnTo>
                  <a:lnTo>
                    <a:pt x="29" y="724"/>
                  </a:lnTo>
                  <a:lnTo>
                    <a:pt x="17" y="714"/>
                  </a:lnTo>
                  <a:lnTo>
                    <a:pt x="7" y="703"/>
                  </a:lnTo>
                  <a:lnTo>
                    <a:pt x="2" y="688"/>
                  </a:lnTo>
                  <a:lnTo>
                    <a:pt x="0" y="673"/>
                  </a:lnTo>
                  <a:lnTo>
                    <a:pt x="2" y="659"/>
                  </a:lnTo>
                  <a:lnTo>
                    <a:pt x="7" y="645"/>
                  </a:lnTo>
                  <a:lnTo>
                    <a:pt x="17" y="633"/>
                  </a:lnTo>
                  <a:lnTo>
                    <a:pt x="45" y="601"/>
                  </a:lnTo>
                  <a:lnTo>
                    <a:pt x="70" y="567"/>
                  </a:lnTo>
                  <a:lnTo>
                    <a:pt x="90" y="530"/>
                  </a:lnTo>
                  <a:lnTo>
                    <a:pt x="107" y="491"/>
                  </a:lnTo>
                  <a:lnTo>
                    <a:pt x="118" y="450"/>
                  </a:lnTo>
                  <a:lnTo>
                    <a:pt x="124" y="408"/>
                  </a:lnTo>
                  <a:lnTo>
                    <a:pt x="128" y="367"/>
                  </a:lnTo>
                  <a:lnTo>
                    <a:pt x="124" y="323"/>
                  </a:lnTo>
                  <a:lnTo>
                    <a:pt x="118" y="282"/>
                  </a:lnTo>
                  <a:lnTo>
                    <a:pt x="107" y="241"/>
                  </a:lnTo>
                  <a:lnTo>
                    <a:pt x="90" y="202"/>
                  </a:lnTo>
                  <a:lnTo>
                    <a:pt x="70" y="165"/>
                  </a:lnTo>
                  <a:lnTo>
                    <a:pt x="45" y="131"/>
                  </a:lnTo>
                  <a:lnTo>
                    <a:pt x="17" y="98"/>
                  </a:lnTo>
                  <a:lnTo>
                    <a:pt x="7" y="86"/>
                  </a:lnTo>
                  <a:lnTo>
                    <a:pt x="2" y="72"/>
                  </a:lnTo>
                  <a:lnTo>
                    <a:pt x="0" y="58"/>
                  </a:lnTo>
                  <a:lnTo>
                    <a:pt x="2" y="43"/>
                  </a:lnTo>
                  <a:lnTo>
                    <a:pt x="7" y="29"/>
                  </a:lnTo>
                  <a:lnTo>
                    <a:pt x="17" y="18"/>
                  </a:lnTo>
                  <a:lnTo>
                    <a:pt x="29" y="8"/>
                  </a:lnTo>
                  <a:lnTo>
                    <a:pt x="43" y="2"/>
                  </a:lnTo>
                  <a:lnTo>
                    <a:pt x="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sp>
          <p:nvSpPr>
            <p:cNvPr id="63" name="Freeform 105">
              <a:extLst>
                <a:ext uri="{FF2B5EF4-FFF2-40B4-BE49-F238E27FC236}">
                  <a16:creationId xmlns:a16="http://schemas.microsoft.com/office/drawing/2014/main" id="{49F83F3A-6368-4195-887D-8C3C449EB365}"/>
                </a:ext>
              </a:extLst>
            </p:cNvPr>
            <p:cNvSpPr>
              <a:spLocks/>
            </p:cNvSpPr>
            <p:nvPr/>
          </p:nvSpPr>
          <p:spPr bwMode="auto">
            <a:xfrm>
              <a:off x="3648" y="1995"/>
              <a:ext cx="33" cy="109"/>
            </a:xfrm>
            <a:custGeom>
              <a:avLst/>
              <a:gdLst>
                <a:gd name="T0" fmla="*/ 236 w 293"/>
                <a:gd name="T1" fmla="*/ 0 h 977"/>
                <a:gd name="T2" fmla="*/ 250 w 293"/>
                <a:gd name="T3" fmla="*/ 2 h 977"/>
                <a:gd name="T4" fmla="*/ 264 w 293"/>
                <a:gd name="T5" fmla="*/ 7 h 977"/>
                <a:gd name="T6" fmla="*/ 276 w 293"/>
                <a:gd name="T7" fmla="*/ 17 h 977"/>
                <a:gd name="T8" fmla="*/ 286 w 293"/>
                <a:gd name="T9" fmla="*/ 29 h 977"/>
                <a:gd name="T10" fmla="*/ 291 w 293"/>
                <a:gd name="T11" fmla="*/ 43 h 977"/>
                <a:gd name="T12" fmla="*/ 293 w 293"/>
                <a:gd name="T13" fmla="*/ 58 h 977"/>
                <a:gd name="T14" fmla="*/ 291 w 293"/>
                <a:gd name="T15" fmla="*/ 72 h 977"/>
                <a:gd name="T16" fmla="*/ 286 w 293"/>
                <a:gd name="T17" fmla="*/ 86 h 977"/>
                <a:gd name="T18" fmla="*/ 276 w 293"/>
                <a:gd name="T19" fmla="*/ 99 h 977"/>
                <a:gd name="T20" fmla="*/ 239 w 293"/>
                <a:gd name="T21" fmla="*/ 140 h 977"/>
                <a:gd name="T22" fmla="*/ 206 w 293"/>
                <a:gd name="T23" fmla="*/ 185 h 977"/>
                <a:gd name="T24" fmla="*/ 178 w 293"/>
                <a:gd name="T25" fmla="*/ 233 h 977"/>
                <a:gd name="T26" fmla="*/ 155 w 293"/>
                <a:gd name="T27" fmla="*/ 281 h 977"/>
                <a:gd name="T28" fmla="*/ 138 w 293"/>
                <a:gd name="T29" fmla="*/ 332 h 977"/>
                <a:gd name="T30" fmla="*/ 126 w 293"/>
                <a:gd name="T31" fmla="*/ 383 h 977"/>
                <a:gd name="T32" fmla="*/ 117 w 293"/>
                <a:gd name="T33" fmla="*/ 436 h 977"/>
                <a:gd name="T34" fmla="*/ 115 w 293"/>
                <a:gd name="T35" fmla="*/ 489 h 977"/>
                <a:gd name="T36" fmla="*/ 117 w 293"/>
                <a:gd name="T37" fmla="*/ 542 h 977"/>
                <a:gd name="T38" fmla="*/ 126 w 293"/>
                <a:gd name="T39" fmla="*/ 595 h 977"/>
                <a:gd name="T40" fmla="*/ 138 w 293"/>
                <a:gd name="T41" fmla="*/ 646 h 977"/>
                <a:gd name="T42" fmla="*/ 155 w 293"/>
                <a:gd name="T43" fmla="*/ 697 h 977"/>
                <a:gd name="T44" fmla="*/ 178 w 293"/>
                <a:gd name="T45" fmla="*/ 746 h 977"/>
                <a:gd name="T46" fmla="*/ 206 w 293"/>
                <a:gd name="T47" fmla="*/ 793 h 977"/>
                <a:gd name="T48" fmla="*/ 239 w 293"/>
                <a:gd name="T49" fmla="*/ 838 h 977"/>
                <a:gd name="T50" fmla="*/ 276 w 293"/>
                <a:gd name="T51" fmla="*/ 879 h 977"/>
                <a:gd name="T52" fmla="*/ 286 w 293"/>
                <a:gd name="T53" fmla="*/ 891 h 977"/>
                <a:gd name="T54" fmla="*/ 291 w 293"/>
                <a:gd name="T55" fmla="*/ 905 h 977"/>
                <a:gd name="T56" fmla="*/ 293 w 293"/>
                <a:gd name="T57" fmla="*/ 920 h 977"/>
                <a:gd name="T58" fmla="*/ 291 w 293"/>
                <a:gd name="T59" fmla="*/ 934 h 977"/>
                <a:gd name="T60" fmla="*/ 286 w 293"/>
                <a:gd name="T61" fmla="*/ 948 h 977"/>
                <a:gd name="T62" fmla="*/ 276 w 293"/>
                <a:gd name="T63" fmla="*/ 960 h 977"/>
                <a:gd name="T64" fmla="*/ 264 w 293"/>
                <a:gd name="T65" fmla="*/ 970 h 977"/>
                <a:gd name="T66" fmla="*/ 250 w 293"/>
                <a:gd name="T67" fmla="*/ 975 h 977"/>
                <a:gd name="T68" fmla="*/ 236 w 293"/>
                <a:gd name="T69" fmla="*/ 977 h 977"/>
                <a:gd name="T70" fmla="*/ 221 w 293"/>
                <a:gd name="T71" fmla="*/ 975 h 977"/>
                <a:gd name="T72" fmla="*/ 207 w 293"/>
                <a:gd name="T73" fmla="*/ 970 h 977"/>
                <a:gd name="T74" fmla="*/ 195 w 293"/>
                <a:gd name="T75" fmla="*/ 960 h 977"/>
                <a:gd name="T76" fmla="*/ 154 w 293"/>
                <a:gd name="T77" fmla="*/ 915 h 977"/>
                <a:gd name="T78" fmla="*/ 118 w 293"/>
                <a:gd name="T79" fmla="*/ 868 h 977"/>
                <a:gd name="T80" fmla="*/ 87 w 293"/>
                <a:gd name="T81" fmla="*/ 818 h 977"/>
                <a:gd name="T82" fmla="*/ 61 w 293"/>
                <a:gd name="T83" fmla="*/ 767 h 977"/>
                <a:gd name="T84" fmla="*/ 39 w 293"/>
                <a:gd name="T85" fmla="*/ 713 h 977"/>
                <a:gd name="T86" fmla="*/ 22 w 293"/>
                <a:gd name="T87" fmla="*/ 658 h 977"/>
                <a:gd name="T88" fmla="*/ 9 w 293"/>
                <a:gd name="T89" fmla="*/ 602 h 977"/>
                <a:gd name="T90" fmla="*/ 2 w 293"/>
                <a:gd name="T91" fmla="*/ 546 h 977"/>
                <a:gd name="T92" fmla="*/ 0 w 293"/>
                <a:gd name="T93" fmla="*/ 489 h 977"/>
                <a:gd name="T94" fmla="*/ 2 w 293"/>
                <a:gd name="T95" fmla="*/ 432 h 977"/>
                <a:gd name="T96" fmla="*/ 9 w 293"/>
                <a:gd name="T97" fmla="*/ 375 h 977"/>
                <a:gd name="T98" fmla="*/ 22 w 293"/>
                <a:gd name="T99" fmla="*/ 320 h 977"/>
                <a:gd name="T100" fmla="*/ 39 w 293"/>
                <a:gd name="T101" fmla="*/ 265 h 977"/>
                <a:gd name="T102" fmla="*/ 61 w 293"/>
                <a:gd name="T103" fmla="*/ 212 h 977"/>
                <a:gd name="T104" fmla="*/ 87 w 293"/>
                <a:gd name="T105" fmla="*/ 159 h 977"/>
                <a:gd name="T106" fmla="*/ 118 w 293"/>
                <a:gd name="T107" fmla="*/ 110 h 977"/>
                <a:gd name="T108" fmla="*/ 154 w 293"/>
                <a:gd name="T109" fmla="*/ 62 h 977"/>
                <a:gd name="T110" fmla="*/ 195 w 293"/>
                <a:gd name="T111" fmla="*/ 17 h 977"/>
                <a:gd name="T112" fmla="*/ 207 w 293"/>
                <a:gd name="T113" fmla="*/ 7 h 977"/>
                <a:gd name="T114" fmla="*/ 221 w 293"/>
                <a:gd name="T115" fmla="*/ 2 h 977"/>
                <a:gd name="T116" fmla="*/ 236 w 293"/>
                <a:gd name="T117" fmla="*/ 0 h 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3" h="977">
                  <a:moveTo>
                    <a:pt x="236" y="0"/>
                  </a:moveTo>
                  <a:lnTo>
                    <a:pt x="250" y="2"/>
                  </a:lnTo>
                  <a:lnTo>
                    <a:pt x="264" y="7"/>
                  </a:lnTo>
                  <a:lnTo>
                    <a:pt x="276" y="17"/>
                  </a:lnTo>
                  <a:lnTo>
                    <a:pt x="286" y="29"/>
                  </a:lnTo>
                  <a:lnTo>
                    <a:pt x="291" y="43"/>
                  </a:lnTo>
                  <a:lnTo>
                    <a:pt x="293" y="58"/>
                  </a:lnTo>
                  <a:lnTo>
                    <a:pt x="291" y="72"/>
                  </a:lnTo>
                  <a:lnTo>
                    <a:pt x="286" y="86"/>
                  </a:lnTo>
                  <a:lnTo>
                    <a:pt x="276" y="99"/>
                  </a:lnTo>
                  <a:lnTo>
                    <a:pt x="239" y="140"/>
                  </a:lnTo>
                  <a:lnTo>
                    <a:pt x="206" y="185"/>
                  </a:lnTo>
                  <a:lnTo>
                    <a:pt x="178" y="233"/>
                  </a:lnTo>
                  <a:lnTo>
                    <a:pt x="155" y="281"/>
                  </a:lnTo>
                  <a:lnTo>
                    <a:pt x="138" y="332"/>
                  </a:lnTo>
                  <a:lnTo>
                    <a:pt x="126" y="383"/>
                  </a:lnTo>
                  <a:lnTo>
                    <a:pt x="117" y="436"/>
                  </a:lnTo>
                  <a:lnTo>
                    <a:pt x="115" y="489"/>
                  </a:lnTo>
                  <a:lnTo>
                    <a:pt x="117" y="542"/>
                  </a:lnTo>
                  <a:lnTo>
                    <a:pt x="126" y="595"/>
                  </a:lnTo>
                  <a:lnTo>
                    <a:pt x="138" y="646"/>
                  </a:lnTo>
                  <a:lnTo>
                    <a:pt x="155" y="697"/>
                  </a:lnTo>
                  <a:lnTo>
                    <a:pt x="178" y="746"/>
                  </a:lnTo>
                  <a:lnTo>
                    <a:pt x="206" y="793"/>
                  </a:lnTo>
                  <a:lnTo>
                    <a:pt x="239" y="838"/>
                  </a:lnTo>
                  <a:lnTo>
                    <a:pt x="276" y="879"/>
                  </a:lnTo>
                  <a:lnTo>
                    <a:pt x="286" y="891"/>
                  </a:lnTo>
                  <a:lnTo>
                    <a:pt x="291" y="905"/>
                  </a:lnTo>
                  <a:lnTo>
                    <a:pt x="293" y="920"/>
                  </a:lnTo>
                  <a:lnTo>
                    <a:pt x="291" y="934"/>
                  </a:lnTo>
                  <a:lnTo>
                    <a:pt x="286" y="948"/>
                  </a:lnTo>
                  <a:lnTo>
                    <a:pt x="276" y="960"/>
                  </a:lnTo>
                  <a:lnTo>
                    <a:pt x="264" y="970"/>
                  </a:lnTo>
                  <a:lnTo>
                    <a:pt x="250" y="975"/>
                  </a:lnTo>
                  <a:lnTo>
                    <a:pt x="236" y="977"/>
                  </a:lnTo>
                  <a:lnTo>
                    <a:pt x="221" y="975"/>
                  </a:lnTo>
                  <a:lnTo>
                    <a:pt x="207" y="970"/>
                  </a:lnTo>
                  <a:lnTo>
                    <a:pt x="195" y="960"/>
                  </a:lnTo>
                  <a:lnTo>
                    <a:pt x="154" y="915"/>
                  </a:lnTo>
                  <a:lnTo>
                    <a:pt x="118" y="868"/>
                  </a:lnTo>
                  <a:lnTo>
                    <a:pt x="87" y="818"/>
                  </a:lnTo>
                  <a:lnTo>
                    <a:pt x="61" y="767"/>
                  </a:lnTo>
                  <a:lnTo>
                    <a:pt x="39" y="713"/>
                  </a:lnTo>
                  <a:lnTo>
                    <a:pt x="22" y="658"/>
                  </a:lnTo>
                  <a:lnTo>
                    <a:pt x="9" y="602"/>
                  </a:lnTo>
                  <a:lnTo>
                    <a:pt x="2" y="546"/>
                  </a:lnTo>
                  <a:lnTo>
                    <a:pt x="0" y="489"/>
                  </a:lnTo>
                  <a:lnTo>
                    <a:pt x="2" y="432"/>
                  </a:lnTo>
                  <a:lnTo>
                    <a:pt x="9" y="375"/>
                  </a:lnTo>
                  <a:lnTo>
                    <a:pt x="22" y="320"/>
                  </a:lnTo>
                  <a:lnTo>
                    <a:pt x="39" y="265"/>
                  </a:lnTo>
                  <a:lnTo>
                    <a:pt x="61" y="212"/>
                  </a:lnTo>
                  <a:lnTo>
                    <a:pt x="87" y="159"/>
                  </a:lnTo>
                  <a:lnTo>
                    <a:pt x="118" y="110"/>
                  </a:lnTo>
                  <a:lnTo>
                    <a:pt x="154" y="62"/>
                  </a:lnTo>
                  <a:lnTo>
                    <a:pt x="195" y="17"/>
                  </a:lnTo>
                  <a:lnTo>
                    <a:pt x="207" y="7"/>
                  </a:lnTo>
                  <a:lnTo>
                    <a:pt x="221" y="2"/>
                  </a:lnTo>
                  <a:lnTo>
                    <a:pt x="2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sp>
          <p:nvSpPr>
            <p:cNvPr id="64" name="Freeform 106">
              <a:extLst>
                <a:ext uri="{FF2B5EF4-FFF2-40B4-BE49-F238E27FC236}">
                  <a16:creationId xmlns:a16="http://schemas.microsoft.com/office/drawing/2014/main" id="{9311C531-4147-4488-8859-705F17EB7808}"/>
                </a:ext>
              </a:extLst>
            </p:cNvPr>
            <p:cNvSpPr>
              <a:spLocks/>
            </p:cNvSpPr>
            <p:nvPr/>
          </p:nvSpPr>
          <p:spPr bwMode="auto">
            <a:xfrm>
              <a:off x="3681" y="2008"/>
              <a:ext cx="27" cy="81"/>
            </a:xfrm>
            <a:custGeom>
              <a:avLst/>
              <a:gdLst>
                <a:gd name="T0" fmla="*/ 186 w 243"/>
                <a:gd name="T1" fmla="*/ 0 h 731"/>
                <a:gd name="T2" fmla="*/ 200 w 243"/>
                <a:gd name="T3" fmla="*/ 2 h 731"/>
                <a:gd name="T4" fmla="*/ 214 w 243"/>
                <a:gd name="T5" fmla="*/ 8 h 731"/>
                <a:gd name="T6" fmla="*/ 226 w 243"/>
                <a:gd name="T7" fmla="*/ 17 h 731"/>
                <a:gd name="T8" fmla="*/ 236 w 243"/>
                <a:gd name="T9" fmla="*/ 30 h 731"/>
                <a:gd name="T10" fmla="*/ 241 w 243"/>
                <a:gd name="T11" fmla="*/ 43 h 731"/>
                <a:gd name="T12" fmla="*/ 243 w 243"/>
                <a:gd name="T13" fmla="*/ 58 h 731"/>
                <a:gd name="T14" fmla="*/ 241 w 243"/>
                <a:gd name="T15" fmla="*/ 73 h 731"/>
                <a:gd name="T16" fmla="*/ 236 w 243"/>
                <a:gd name="T17" fmla="*/ 86 h 731"/>
                <a:gd name="T18" fmla="*/ 226 w 243"/>
                <a:gd name="T19" fmla="*/ 99 h 731"/>
                <a:gd name="T20" fmla="*/ 197 w 243"/>
                <a:gd name="T21" fmla="*/ 131 h 731"/>
                <a:gd name="T22" fmla="*/ 173 w 243"/>
                <a:gd name="T23" fmla="*/ 166 h 731"/>
                <a:gd name="T24" fmla="*/ 153 w 243"/>
                <a:gd name="T25" fmla="*/ 202 h 731"/>
                <a:gd name="T26" fmla="*/ 136 w 243"/>
                <a:gd name="T27" fmla="*/ 241 h 731"/>
                <a:gd name="T28" fmla="*/ 125 w 243"/>
                <a:gd name="T29" fmla="*/ 281 h 731"/>
                <a:gd name="T30" fmla="*/ 118 w 243"/>
                <a:gd name="T31" fmla="*/ 323 h 731"/>
                <a:gd name="T32" fmla="*/ 115 w 243"/>
                <a:gd name="T33" fmla="*/ 366 h 731"/>
                <a:gd name="T34" fmla="*/ 118 w 243"/>
                <a:gd name="T35" fmla="*/ 409 h 731"/>
                <a:gd name="T36" fmla="*/ 125 w 243"/>
                <a:gd name="T37" fmla="*/ 451 h 731"/>
                <a:gd name="T38" fmla="*/ 136 w 243"/>
                <a:gd name="T39" fmla="*/ 491 h 731"/>
                <a:gd name="T40" fmla="*/ 153 w 243"/>
                <a:gd name="T41" fmla="*/ 530 h 731"/>
                <a:gd name="T42" fmla="*/ 173 w 243"/>
                <a:gd name="T43" fmla="*/ 567 h 731"/>
                <a:gd name="T44" fmla="*/ 197 w 243"/>
                <a:gd name="T45" fmla="*/ 601 h 731"/>
                <a:gd name="T46" fmla="*/ 226 w 243"/>
                <a:gd name="T47" fmla="*/ 633 h 731"/>
                <a:gd name="T48" fmla="*/ 236 w 243"/>
                <a:gd name="T49" fmla="*/ 645 h 731"/>
                <a:gd name="T50" fmla="*/ 241 w 243"/>
                <a:gd name="T51" fmla="*/ 659 h 731"/>
                <a:gd name="T52" fmla="*/ 243 w 243"/>
                <a:gd name="T53" fmla="*/ 674 h 731"/>
                <a:gd name="T54" fmla="*/ 241 w 243"/>
                <a:gd name="T55" fmla="*/ 688 h 731"/>
                <a:gd name="T56" fmla="*/ 236 w 243"/>
                <a:gd name="T57" fmla="*/ 702 h 731"/>
                <a:gd name="T58" fmla="*/ 226 w 243"/>
                <a:gd name="T59" fmla="*/ 715 h 731"/>
                <a:gd name="T60" fmla="*/ 214 w 243"/>
                <a:gd name="T61" fmla="*/ 724 h 731"/>
                <a:gd name="T62" fmla="*/ 200 w 243"/>
                <a:gd name="T63" fmla="*/ 729 h 731"/>
                <a:gd name="T64" fmla="*/ 186 w 243"/>
                <a:gd name="T65" fmla="*/ 731 h 731"/>
                <a:gd name="T66" fmla="*/ 171 w 243"/>
                <a:gd name="T67" fmla="*/ 729 h 731"/>
                <a:gd name="T68" fmla="*/ 157 w 243"/>
                <a:gd name="T69" fmla="*/ 724 h 731"/>
                <a:gd name="T70" fmla="*/ 145 w 243"/>
                <a:gd name="T71" fmla="*/ 715 h 731"/>
                <a:gd name="T72" fmla="*/ 111 w 243"/>
                <a:gd name="T73" fmla="*/ 678 h 731"/>
                <a:gd name="T74" fmla="*/ 83 w 243"/>
                <a:gd name="T75" fmla="*/ 639 h 731"/>
                <a:gd name="T76" fmla="*/ 58 w 243"/>
                <a:gd name="T77" fmla="*/ 598 h 731"/>
                <a:gd name="T78" fmla="*/ 38 w 243"/>
                <a:gd name="T79" fmla="*/ 554 h 731"/>
                <a:gd name="T80" fmla="*/ 21 w 243"/>
                <a:gd name="T81" fmla="*/ 509 h 731"/>
                <a:gd name="T82" fmla="*/ 10 w 243"/>
                <a:gd name="T83" fmla="*/ 463 h 731"/>
                <a:gd name="T84" fmla="*/ 2 w 243"/>
                <a:gd name="T85" fmla="*/ 415 h 731"/>
                <a:gd name="T86" fmla="*/ 0 w 243"/>
                <a:gd name="T87" fmla="*/ 366 h 731"/>
                <a:gd name="T88" fmla="*/ 2 w 243"/>
                <a:gd name="T89" fmla="*/ 317 h 731"/>
                <a:gd name="T90" fmla="*/ 10 w 243"/>
                <a:gd name="T91" fmla="*/ 269 h 731"/>
                <a:gd name="T92" fmla="*/ 21 w 243"/>
                <a:gd name="T93" fmla="*/ 222 h 731"/>
                <a:gd name="T94" fmla="*/ 38 w 243"/>
                <a:gd name="T95" fmla="*/ 177 h 731"/>
                <a:gd name="T96" fmla="*/ 58 w 243"/>
                <a:gd name="T97" fmla="*/ 133 h 731"/>
                <a:gd name="T98" fmla="*/ 83 w 243"/>
                <a:gd name="T99" fmla="*/ 92 h 731"/>
                <a:gd name="T100" fmla="*/ 111 w 243"/>
                <a:gd name="T101" fmla="*/ 54 h 731"/>
                <a:gd name="T102" fmla="*/ 145 w 243"/>
                <a:gd name="T103" fmla="*/ 17 h 731"/>
                <a:gd name="T104" fmla="*/ 157 w 243"/>
                <a:gd name="T105" fmla="*/ 8 h 731"/>
                <a:gd name="T106" fmla="*/ 171 w 243"/>
                <a:gd name="T107" fmla="*/ 2 h 731"/>
                <a:gd name="T108" fmla="*/ 186 w 243"/>
                <a:gd name="T109" fmla="*/ 0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3" h="731">
                  <a:moveTo>
                    <a:pt x="186" y="0"/>
                  </a:moveTo>
                  <a:lnTo>
                    <a:pt x="200" y="2"/>
                  </a:lnTo>
                  <a:lnTo>
                    <a:pt x="214" y="8"/>
                  </a:lnTo>
                  <a:lnTo>
                    <a:pt x="226" y="17"/>
                  </a:lnTo>
                  <a:lnTo>
                    <a:pt x="236" y="30"/>
                  </a:lnTo>
                  <a:lnTo>
                    <a:pt x="241" y="43"/>
                  </a:lnTo>
                  <a:lnTo>
                    <a:pt x="243" y="58"/>
                  </a:lnTo>
                  <a:lnTo>
                    <a:pt x="241" y="73"/>
                  </a:lnTo>
                  <a:lnTo>
                    <a:pt x="236" y="86"/>
                  </a:lnTo>
                  <a:lnTo>
                    <a:pt x="226" y="99"/>
                  </a:lnTo>
                  <a:lnTo>
                    <a:pt x="197" y="131"/>
                  </a:lnTo>
                  <a:lnTo>
                    <a:pt x="173" y="166"/>
                  </a:lnTo>
                  <a:lnTo>
                    <a:pt x="153" y="202"/>
                  </a:lnTo>
                  <a:lnTo>
                    <a:pt x="136" y="241"/>
                  </a:lnTo>
                  <a:lnTo>
                    <a:pt x="125" y="281"/>
                  </a:lnTo>
                  <a:lnTo>
                    <a:pt x="118" y="323"/>
                  </a:lnTo>
                  <a:lnTo>
                    <a:pt x="115" y="366"/>
                  </a:lnTo>
                  <a:lnTo>
                    <a:pt x="118" y="409"/>
                  </a:lnTo>
                  <a:lnTo>
                    <a:pt x="125" y="451"/>
                  </a:lnTo>
                  <a:lnTo>
                    <a:pt x="136" y="491"/>
                  </a:lnTo>
                  <a:lnTo>
                    <a:pt x="153" y="530"/>
                  </a:lnTo>
                  <a:lnTo>
                    <a:pt x="173" y="567"/>
                  </a:lnTo>
                  <a:lnTo>
                    <a:pt x="197" y="601"/>
                  </a:lnTo>
                  <a:lnTo>
                    <a:pt x="226" y="633"/>
                  </a:lnTo>
                  <a:lnTo>
                    <a:pt x="236" y="645"/>
                  </a:lnTo>
                  <a:lnTo>
                    <a:pt x="241" y="659"/>
                  </a:lnTo>
                  <a:lnTo>
                    <a:pt x="243" y="674"/>
                  </a:lnTo>
                  <a:lnTo>
                    <a:pt x="241" y="688"/>
                  </a:lnTo>
                  <a:lnTo>
                    <a:pt x="236" y="702"/>
                  </a:lnTo>
                  <a:lnTo>
                    <a:pt x="226" y="715"/>
                  </a:lnTo>
                  <a:lnTo>
                    <a:pt x="214" y="724"/>
                  </a:lnTo>
                  <a:lnTo>
                    <a:pt x="200" y="729"/>
                  </a:lnTo>
                  <a:lnTo>
                    <a:pt x="186" y="731"/>
                  </a:lnTo>
                  <a:lnTo>
                    <a:pt x="171" y="729"/>
                  </a:lnTo>
                  <a:lnTo>
                    <a:pt x="157" y="724"/>
                  </a:lnTo>
                  <a:lnTo>
                    <a:pt x="145" y="715"/>
                  </a:lnTo>
                  <a:lnTo>
                    <a:pt x="111" y="678"/>
                  </a:lnTo>
                  <a:lnTo>
                    <a:pt x="83" y="639"/>
                  </a:lnTo>
                  <a:lnTo>
                    <a:pt x="58" y="598"/>
                  </a:lnTo>
                  <a:lnTo>
                    <a:pt x="38" y="554"/>
                  </a:lnTo>
                  <a:lnTo>
                    <a:pt x="21" y="509"/>
                  </a:lnTo>
                  <a:lnTo>
                    <a:pt x="10" y="463"/>
                  </a:lnTo>
                  <a:lnTo>
                    <a:pt x="2" y="415"/>
                  </a:lnTo>
                  <a:lnTo>
                    <a:pt x="0" y="366"/>
                  </a:lnTo>
                  <a:lnTo>
                    <a:pt x="2" y="317"/>
                  </a:lnTo>
                  <a:lnTo>
                    <a:pt x="10" y="269"/>
                  </a:lnTo>
                  <a:lnTo>
                    <a:pt x="21" y="222"/>
                  </a:lnTo>
                  <a:lnTo>
                    <a:pt x="38" y="177"/>
                  </a:lnTo>
                  <a:lnTo>
                    <a:pt x="58" y="133"/>
                  </a:lnTo>
                  <a:lnTo>
                    <a:pt x="83" y="92"/>
                  </a:lnTo>
                  <a:lnTo>
                    <a:pt x="111" y="54"/>
                  </a:lnTo>
                  <a:lnTo>
                    <a:pt x="145" y="17"/>
                  </a:lnTo>
                  <a:lnTo>
                    <a:pt x="157" y="8"/>
                  </a:lnTo>
                  <a:lnTo>
                    <a:pt x="171"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grpSp>
      <p:cxnSp>
        <p:nvCxnSpPr>
          <p:cNvPr id="65" name="Straight Connector 64">
            <a:extLst>
              <a:ext uri="{FF2B5EF4-FFF2-40B4-BE49-F238E27FC236}">
                <a16:creationId xmlns:a16="http://schemas.microsoft.com/office/drawing/2014/main" id="{E4E123DE-4E7A-46A7-8F80-D0FB1C5B9989}"/>
              </a:ext>
            </a:extLst>
          </p:cNvPr>
          <p:cNvCxnSpPr>
            <a:cxnSpLocks/>
            <a:stCxn id="54" idx="2"/>
            <a:endCxn id="60" idx="0"/>
          </p:cNvCxnSpPr>
          <p:nvPr/>
        </p:nvCxnSpPr>
        <p:spPr>
          <a:xfrm>
            <a:off x="8112282" y="5071887"/>
            <a:ext cx="27352" cy="7717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50FAA9E8-7801-430E-BFA4-46BA33FF2E8F}"/>
              </a:ext>
            </a:extLst>
          </p:cNvPr>
          <p:cNvSpPr txBox="1"/>
          <p:nvPr/>
        </p:nvSpPr>
        <p:spPr>
          <a:xfrm>
            <a:off x="8118005" y="6096500"/>
            <a:ext cx="1498600" cy="307777"/>
          </a:xfrm>
          <a:prstGeom prst="rect">
            <a:avLst/>
          </a:prstGeom>
          <a:noFill/>
        </p:spPr>
        <p:txBody>
          <a:bodyPr wrap="square" rtlCol="0">
            <a:spAutoFit/>
          </a:bodyPr>
          <a:lstStyle/>
          <a:p>
            <a:pPr algn="ctr"/>
            <a:r>
              <a:rPr lang="en-GB" sz="1400"/>
              <a:t>RCS Devices</a:t>
            </a:r>
          </a:p>
        </p:txBody>
      </p:sp>
      <p:grpSp>
        <p:nvGrpSpPr>
          <p:cNvPr id="67" name="Group 37">
            <a:extLst>
              <a:ext uri="{FF2B5EF4-FFF2-40B4-BE49-F238E27FC236}">
                <a16:creationId xmlns:a16="http://schemas.microsoft.com/office/drawing/2014/main" id="{B40124B7-18B6-403F-B430-AAF1E714EA82}"/>
              </a:ext>
            </a:extLst>
          </p:cNvPr>
          <p:cNvGrpSpPr>
            <a:grpSpLocks noChangeAspect="1"/>
          </p:cNvGrpSpPr>
          <p:nvPr/>
        </p:nvGrpSpPr>
        <p:grpSpPr bwMode="auto">
          <a:xfrm>
            <a:off x="1902639" y="2946498"/>
            <a:ext cx="545630" cy="552450"/>
            <a:chOff x="3156" y="1471"/>
            <a:chExt cx="1360" cy="1377"/>
          </a:xfrm>
          <a:solidFill>
            <a:schemeClr val="accent2"/>
          </a:solidFill>
        </p:grpSpPr>
        <p:sp>
          <p:nvSpPr>
            <p:cNvPr id="68" name="Freeform 39">
              <a:extLst>
                <a:ext uri="{FF2B5EF4-FFF2-40B4-BE49-F238E27FC236}">
                  <a16:creationId xmlns:a16="http://schemas.microsoft.com/office/drawing/2014/main" id="{221A58F5-5BB9-4436-97AA-8C5C5F56FF00}"/>
                </a:ext>
              </a:extLst>
            </p:cNvPr>
            <p:cNvSpPr>
              <a:spLocks noEditPoints="1"/>
            </p:cNvSpPr>
            <p:nvPr/>
          </p:nvSpPr>
          <p:spPr bwMode="auto">
            <a:xfrm>
              <a:off x="3190" y="1471"/>
              <a:ext cx="1292" cy="1254"/>
            </a:xfrm>
            <a:custGeom>
              <a:avLst/>
              <a:gdLst>
                <a:gd name="T0" fmla="*/ 3148 w 3876"/>
                <a:gd name="T1" fmla="*/ 3533 h 3764"/>
                <a:gd name="T2" fmla="*/ 3354 w 3876"/>
                <a:gd name="T3" fmla="*/ 1838 h 3764"/>
                <a:gd name="T4" fmla="*/ 2273 w 3876"/>
                <a:gd name="T5" fmla="*/ 1838 h 3764"/>
                <a:gd name="T6" fmla="*/ 2479 w 3876"/>
                <a:gd name="T7" fmla="*/ 3533 h 3764"/>
                <a:gd name="T8" fmla="*/ 2273 w 3876"/>
                <a:gd name="T9" fmla="*/ 1838 h 3764"/>
                <a:gd name="T10" fmla="*/ 1399 w 3876"/>
                <a:gd name="T11" fmla="*/ 3533 h 3764"/>
                <a:gd name="T12" fmla="*/ 1605 w 3876"/>
                <a:gd name="T13" fmla="*/ 1838 h 3764"/>
                <a:gd name="T14" fmla="*/ 524 w 3876"/>
                <a:gd name="T15" fmla="*/ 1838 h 3764"/>
                <a:gd name="T16" fmla="*/ 730 w 3876"/>
                <a:gd name="T17" fmla="*/ 3533 h 3764"/>
                <a:gd name="T18" fmla="*/ 524 w 3876"/>
                <a:gd name="T19" fmla="*/ 1838 h 3764"/>
                <a:gd name="T20" fmla="*/ 2710 w 3876"/>
                <a:gd name="T21" fmla="*/ 1723 h 3764"/>
                <a:gd name="T22" fmla="*/ 2917 w 3876"/>
                <a:gd name="T23" fmla="*/ 3533 h 3764"/>
                <a:gd name="T24" fmla="*/ 2917 w 3876"/>
                <a:gd name="T25" fmla="*/ 1715 h 3764"/>
                <a:gd name="T26" fmla="*/ 2708 w 3876"/>
                <a:gd name="T27" fmla="*/ 1707 h 3764"/>
                <a:gd name="T28" fmla="*/ 1835 w 3876"/>
                <a:gd name="T29" fmla="*/ 1723 h 3764"/>
                <a:gd name="T30" fmla="*/ 2043 w 3876"/>
                <a:gd name="T31" fmla="*/ 3533 h 3764"/>
                <a:gd name="T32" fmla="*/ 2043 w 3876"/>
                <a:gd name="T33" fmla="*/ 1707 h 3764"/>
                <a:gd name="T34" fmla="*/ 959 w 3876"/>
                <a:gd name="T35" fmla="*/ 1707 h 3764"/>
                <a:gd name="T36" fmla="*/ 961 w 3876"/>
                <a:gd name="T37" fmla="*/ 1723 h 3764"/>
                <a:gd name="T38" fmla="*/ 1168 w 3876"/>
                <a:gd name="T39" fmla="*/ 3533 h 3764"/>
                <a:gd name="T40" fmla="*/ 1168 w 3876"/>
                <a:gd name="T41" fmla="*/ 1707 h 3764"/>
                <a:gd name="T42" fmla="*/ 1939 w 3876"/>
                <a:gd name="T43" fmla="*/ 258 h 3764"/>
                <a:gd name="T44" fmla="*/ 3587 w 3876"/>
                <a:gd name="T45" fmla="*/ 1477 h 3764"/>
                <a:gd name="T46" fmla="*/ 1939 w 3876"/>
                <a:gd name="T47" fmla="*/ 0 h 3764"/>
                <a:gd name="T48" fmla="*/ 1986 w 3876"/>
                <a:gd name="T49" fmla="*/ 10 h 3764"/>
                <a:gd name="T50" fmla="*/ 3795 w 3876"/>
                <a:gd name="T51" fmla="*/ 1345 h 3764"/>
                <a:gd name="T52" fmla="*/ 3845 w 3876"/>
                <a:gd name="T53" fmla="*/ 1399 h 3764"/>
                <a:gd name="T54" fmla="*/ 3873 w 3876"/>
                <a:gd name="T55" fmla="*/ 1463 h 3764"/>
                <a:gd name="T56" fmla="*/ 3875 w 3876"/>
                <a:gd name="T57" fmla="*/ 1534 h 3764"/>
                <a:gd name="T58" fmla="*/ 3852 w 3876"/>
                <a:gd name="T59" fmla="*/ 1604 h 3764"/>
                <a:gd name="T60" fmla="*/ 3808 w 3876"/>
                <a:gd name="T61" fmla="*/ 1659 h 3764"/>
                <a:gd name="T62" fmla="*/ 3747 w 3876"/>
                <a:gd name="T63" fmla="*/ 1695 h 3764"/>
                <a:gd name="T64" fmla="*/ 3677 w 3876"/>
                <a:gd name="T65" fmla="*/ 1707 h 3764"/>
                <a:gd name="T66" fmla="*/ 3584 w 3876"/>
                <a:gd name="T67" fmla="*/ 1723 h 3764"/>
                <a:gd name="T68" fmla="*/ 3647 w 3876"/>
                <a:gd name="T69" fmla="*/ 3533 h 3764"/>
                <a:gd name="T70" fmla="*/ 3698 w 3876"/>
                <a:gd name="T71" fmla="*/ 3545 h 3764"/>
                <a:gd name="T72" fmla="*/ 3737 w 3876"/>
                <a:gd name="T73" fmla="*/ 3576 h 3764"/>
                <a:gd name="T74" fmla="*/ 3760 w 3876"/>
                <a:gd name="T75" fmla="*/ 3622 h 3764"/>
                <a:gd name="T76" fmla="*/ 3760 w 3876"/>
                <a:gd name="T77" fmla="*/ 3675 h 3764"/>
                <a:gd name="T78" fmla="*/ 3737 w 3876"/>
                <a:gd name="T79" fmla="*/ 3721 h 3764"/>
                <a:gd name="T80" fmla="*/ 3698 w 3876"/>
                <a:gd name="T81" fmla="*/ 3751 h 3764"/>
                <a:gd name="T82" fmla="*/ 3647 w 3876"/>
                <a:gd name="T83" fmla="*/ 3764 h 3764"/>
                <a:gd name="T84" fmla="*/ 204 w 3876"/>
                <a:gd name="T85" fmla="*/ 3760 h 3764"/>
                <a:gd name="T86" fmla="*/ 158 w 3876"/>
                <a:gd name="T87" fmla="*/ 3738 h 3764"/>
                <a:gd name="T88" fmla="*/ 127 w 3876"/>
                <a:gd name="T89" fmla="*/ 3699 h 3764"/>
                <a:gd name="T90" fmla="*/ 115 w 3876"/>
                <a:gd name="T91" fmla="*/ 3649 h 3764"/>
                <a:gd name="T92" fmla="*/ 127 w 3876"/>
                <a:gd name="T93" fmla="*/ 3598 h 3764"/>
                <a:gd name="T94" fmla="*/ 158 w 3876"/>
                <a:gd name="T95" fmla="*/ 3559 h 3764"/>
                <a:gd name="T96" fmla="*/ 204 w 3876"/>
                <a:gd name="T97" fmla="*/ 3536 h 3764"/>
                <a:gd name="T98" fmla="*/ 293 w 3876"/>
                <a:gd name="T99" fmla="*/ 3533 h 3764"/>
                <a:gd name="T100" fmla="*/ 294 w 3876"/>
                <a:gd name="T101" fmla="*/ 1707 h 3764"/>
                <a:gd name="T102" fmla="*/ 165 w 3876"/>
                <a:gd name="T103" fmla="*/ 1705 h 3764"/>
                <a:gd name="T104" fmla="*/ 98 w 3876"/>
                <a:gd name="T105" fmla="*/ 1680 h 3764"/>
                <a:gd name="T106" fmla="*/ 45 w 3876"/>
                <a:gd name="T107" fmla="*/ 1634 h 3764"/>
                <a:gd name="T108" fmla="*/ 10 w 3876"/>
                <a:gd name="T109" fmla="*/ 1571 h 3764"/>
                <a:gd name="T110" fmla="*/ 0 w 3876"/>
                <a:gd name="T111" fmla="*/ 1499 h 3764"/>
                <a:gd name="T112" fmla="*/ 15 w 3876"/>
                <a:gd name="T113" fmla="*/ 1430 h 3764"/>
                <a:gd name="T114" fmla="*/ 55 w 3876"/>
                <a:gd name="T115" fmla="*/ 1371 h 3764"/>
                <a:gd name="T116" fmla="*/ 1871 w 3876"/>
                <a:gd name="T117" fmla="*/ 23 h 3764"/>
                <a:gd name="T118" fmla="*/ 1915 w 3876"/>
                <a:gd name="T119" fmla="*/ 3 h 3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76" h="3764">
                  <a:moveTo>
                    <a:pt x="3148" y="1838"/>
                  </a:moveTo>
                  <a:lnTo>
                    <a:pt x="3148" y="3533"/>
                  </a:lnTo>
                  <a:lnTo>
                    <a:pt x="3354" y="3533"/>
                  </a:lnTo>
                  <a:lnTo>
                    <a:pt x="3354" y="1838"/>
                  </a:lnTo>
                  <a:lnTo>
                    <a:pt x="3148" y="1838"/>
                  </a:lnTo>
                  <a:close/>
                  <a:moveTo>
                    <a:pt x="2273" y="1838"/>
                  </a:moveTo>
                  <a:lnTo>
                    <a:pt x="2273" y="3533"/>
                  </a:lnTo>
                  <a:lnTo>
                    <a:pt x="2479" y="3533"/>
                  </a:lnTo>
                  <a:lnTo>
                    <a:pt x="2479" y="1838"/>
                  </a:lnTo>
                  <a:lnTo>
                    <a:pt x="2273" y="1838"/>
                  </a:lnTo>
                  <a:close/>
                  <a:moveTo>
                    <a:pt x="1399" y="1838"/>
                  </a:moveTo>
                  <a:lnTo>
                    <a:pt x="1399" y="3533"/>
                  </a:lnTo>
                  <a:lnTo>
                    <a:pt x="1605" y="3533"/>
                  </a:lnTo>
                  <a:lnTo>
                    <a:pt x="1605" y="1838"/>
                  </a:lnTo>
                  <a:lnTo>
                    <a:pt x="1399" y="1838"/>
                  </a:lnTo>
                  <a:close/>
                  <a:moveTo>
                    <a:pt x="524" y="1838"/>
                  </a:moveTo>
                  <a:lnTo>
                    <a:pt x="524" y="3533"/>
                  </a:lnTo>
                  <a:lnTo>
                    <a:pt x="730" y="3533"/>
                  </a:lnTo>
                  <a:lnTo>
                    <a:pt x="730" y="1838"/>
                  </a:lnTo>
                  <a:lnTo>
                    <a:pt x="524" y="1838"/>
                  </a:lnTo>
                  <a:close/>
                  <a:moveTo>
                    <a:pt x="2708" y="1707"/>
                  </a:moveTo>
                  <a:lnTo>
                    <a:pt x="2710" y="1723"/>
                  </a:lnTo>
                  <a:lnTo>
                    <a:pt x="2710" y="3533"/>
                  </a:lnTo>
                  <a:lnTo>
                    <a:pt x="2917" y="3533"/>
                  </a:lnTo>
                  <a:lnTo>
                    <a:pt x="2917" y="1723"/>
                  </a:lnTo>
                  <a:lnTo>
                    <a:pt x="2917" y="1715"/>
                  </a:lnTo>
                  <a:lnTo>
                    <a:pt x="2917" y="1707"/>
                  </a:lnTo>
                  <a:lnTo>
                    <a:pt x="2708" y="1707"/>
                  </a:lnTo>
                  <a:close/>
                  <a:moveTo>
                    <a:pt x="1834" y="1707"/>
                  </a:moveTo>
                  <a:lnTo>
                    <a:pt x="1835" y="1723"/>
                  </a:lnTo>
                  <a:lnTo>
                    <a:pt x="1835" y="3533"/>
                  </a:lnTo>
                  <a:lnTo>
                    <a:pt x="2043" y="3533"/>
                  </a:lnTo>
                  <a:lnTo>
                    <a:pt x="2043" y="1723"/>
                  </a:lnTo>
                  <a:lnTo>
                    <a:pt x="2043" y="1707"/>
                  </a:lnTo>
                  <a:lnTo>
                    <a:pt x="1834" y="1707"/>
                  </a:lnTo>
                  <a:close/>
                  <a:moveTo>
                    <a:pt x="959" y="1707"/>
                  </a:moveTo>
                  <a:lnTo>
                    <a:pt x="961" y="1715"/>
                  </a:lnTo>
                  <a:lnTo>
                    <a:pt x="961" y="1723"/>
                  </a:lnTo>
                  <a:lnTo>
                    <a:pt x="961" y="3533"/>
                  </a:lnTo>
                  <a:lnTo>
                    <a:pt x="1168" y="3533"/>
                  </a:lnTo>
                  <a:lnTo>
                    <a:pt x="1168" y="1723"/>
                  </a:lnTo>
                  <a:lnTo>
                    <a:pt x="1168" y="1707"/>
                  </a:lnTo>
                  <a:lnTo>
                    <a:pt x="959" y="1707"/>
                  </a:lnTo>
                  <a:close/>
                  <a:moveTo>
                    <a:pt x="1939" y="258"/>
                  </a:moveTo>
                  <a:lnTo>
                    <a:pt x="291" y="1477"/>
                  </a:lnTo>
                  <a:lnTo>
                    <a:pt x="3587" y="1477"/>
                  </a:lnTo>
                  <a:lnTo>
                    <a:pt x="1939" y="258"/>
                  </a:lnTo>
                  <a:close/>
                  <a:moveTo>
                    <a:pt x="1939" y="0"/>
                  </a:moveTo>
                  <a:lnTo>
                    <a:pt x="1963" y="3"/>
                  </a:lnTo>
                  <a:lnTo>
                    <a:pt x="1986" y="10"/>
                  </a:lnTo>
                  <a:lnTo>
                    <a:pt x="2007" y="23"/>
                  </a:lnTo>
                  <a:lnTo>
                    <a:pt x="3795" y="1345"/>
                  </a:lnTo>
                  <a:lnTo>
                    <a:pt x="3823" y="1371"/>
                  </a:lnTo>
                  <a:lnTo>
                    <a:pt x="3845" y="1399"/>
                  </a:lnTo>
                  <a:lnTo>
                    <a:pt x="3861" y="1430"/>
                  </a:lnTo>
                  <a:lnTo>
                    <a:pt x="3873" y="1463"/>
                  </a:lnTo>
                  <a:lnTo>
                    <a:pt x="3876" y="1499"/>
                  </a:lnTo>
                  <a:lnTo>
                    <a:pt x="3875" y="1534"/>
                  </a:lnTo>
                  <a:lnTo>
                    <a:pt x="3866" y="1571"/>
                  </a:lnTo>
                  <a:lnTo>
                    <a:pt x="3852" y="1604"/>
                  </a:lnTo>
                  <a:lnTo>
                    <a:pt x="3832" y="1634"/>
                  </a:lnTo>
                  <a:lnTo>
                    <a:pt x="3808" y="1659"/>
                  </a:lnTo>
                  <a:lnTo>
                    <a:pt x="3779" y="1680"/>
                  </a:lnTo>
                  <a:lnTo>
                    <a:pt x="3747" y="1695"/>
                  </a:lnTo>
                  <a:lnTo>
                    <a:pt x="3713" y="1705"/>
                  </a:lnTo>
                  <a:lnTo>
                    <a:pt x="3677" y="1707"/>
                  </a:lnTo>
                  <a:lnTo>
                    <a:pt x="3583" y="1707"/>
                  </a:lnTo>
                  <a:lnTo>
                    <a:pt x="3584" y="1723"/>
                  </a:lnTo>
                  <a:lnTo>
                    <a:pt x="3584" y="3533"/>
                  </a:lnTo>
                  <a:lnTo>
                    <a:pt x="3647" y="3533"/>
                  </a:lnTo>
                  <a:lnTo>
                    <a:pt x="3674" y="3536"/>
                  </a:lnTo>
                  <a:lnTo>
                    <a:pt x="3698" y="3545"/>
                  </a:lnTo>
                  <a:lnTo>
                    <a:pt x="3720" y="3559"/>
                  </a:lnTo>
                  <a:lnTo>
                    <a:pt x="3737" y="3576"/>
                  </a:lnTo>
                  <a:lnTo>
                    <a:pt x="3751" y="3598"/>
                  </a:lnTo>
                  <a:lnTo>
                    <a:pt x="3760" y="3622"/>
                  </a:lnTo>
                  <a:lnTo>
                    <a:pt x="3763" y="3649"/>
                  </a:lnTo>
                  <a:lnTo>
                    <a:pt x="3760" y="3675"/>
                  </a:lnTo>
                  <a:lnTo>
                    <a:pt x="3751" y="3699"/>
                  </a:lnTo>
                  <a:lnTo>
                    <a:pt x="3737" y="3721"/>
                  </a:lnTo>
                  <a:lnTo>
                    <a:pt x="3720" y="3738"/>
                  </a:lnTo>
                  <a:lnTo>
                    <a:pt x="3698" y="3751"/>
                  </a:lnTo>
                  <a:lnTo>
                    <a:pt x="3674" y="3760"/>
                  </a:lnTo>
                  <a:lnTo>
                    <a:pt x="3647" y="3764"/>
                  </a:lnTo>
                  <a:lnTo>
                    <a:pt x="231" y="3764"/>
                  </a:lnTo>
                  <a:lnTo>
                    <a:pt x="204" y="3760"/>
                  </a:lnTo>
                  <a:lnTo>
                    <a:pt x="180" y="3751"/>
                  </a:lnTo>
                  <a:lnTo>
                    <a:pt x="158" y="3738"/>
                  </a:lnTo>
                  <a:lnTo>
                    <a:pt x="141" y="3721"/>
                  </a:lnTo>
                  <a:lnTo>
                    <a:pt x="127" y="3699"/>
                  </a:lnTo>
                  <a:lnTo>
                    <a:pt x="118" y="3675"/>
                  </a:lnTo>
                  <a:lnTo>
                    <a:pt x="115" y="3649"/>
                  </a:lnTo>
                  <a:lnTo>
                    <a:pt x="118" y="3622"/>
                  </a:lnTo>
                  <a:lnTo>
                    <a:pt x="127" y="3598"/>
                  </a:lnTo>
                  <a:lnTo>
                    <a:pt x="141" y="3576"/>
                  </a:lnTo>
                  <a:lnTo>
                    <a:pt x="158" y="3559"/>
                  </a:lnTo>
                  <a:lnTo>
                    <a:pt x="180" y="3545"/>
                  </a:lnTo>
                  <a:lnTo>
                    <a:pt x="204" y="3536"/>
                  </a:lnTo>
                  <a:lnTo>
                    <a:pt x="231" y="3533"/>
                  </a:lnTo>
                  <a:lnTo>
                    <a:pt x="293" y="3533"/>
                  </a:lnTo>
                  <a:lnTo>
                    <a:pt x="293" y="1723"/>
                  </a:lnTo>
                  <a:lnTo>
                    <a:pt x="294" y="1707"/>
                  </a:lnTo>
                  <a:lnTo>
                    <a:pt x="201" y="1707"/>
                  </a:lnTo>
                  <a:lnTo>
                    <a:pt x="165" y="1705"/>
                  </a:lnTo>
                  <a:lnTo>
                    <a:pt x="131" y="1695"/>
                  </a:lnTo>
                  <a:lnTo>
                    <a:pt x="98" y="1680"/>
                  </a:lnTo>
                  <a:lnTo>
                    <a:pt x="70" y="1659"/>
                  </a:lnTo>
                  <a:lnTo>
                    <a:pt x="45" y="1634"/>
                  </a:lnTo>
                  <a:lnTo>
                    <a:pt x="26" y="1604"/>
                  </a:lnTo>
                  <a:lnTo>
                    <a:pt x="10" y="1571"/>
                  </a:lnTo>
                  <a:lnTo>
                    <a:pt x="3" y="1534"/>
                  </a:lnTo>
                  <a:lnTo>
                    <a:pt x="0" y="1499"/>
                  </a:lnTo>
                  <a:lnTo>
                    <a:pt x="5" y="1463"/>
                  </a:lnTo>
                  <a:lnTo>
                    <a:pt x="15" y="1430"/>
                  </a:lnTo>
                  <a:lnTo>
                    <a:pt x="32" y="1399"/>
                  </a:lnTo>
                  <a:lnTo>
                    <a:pt x="55" y="1371"/>
                  </a:lnTo>
                  <a:lnTo>
                    <a:pt x="81" y="1345"/>
                  </a:lnTo>
                  <a:lnTo>
                    <a:pt x="1871" y="23"/>
                  </a:lnTo>
                  <a:lnTo>
                    <a:pt x="1892" y="10"/>
                  </a:lnTo>
                  <a:lnTo>
                    <a:pt x="1915" y="3"/>
                  </a:lnTo>
                  <a:lnTo>
                    <a:pt x="19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sp>
          <p:nvSpPr>
            <p:cNvPr id="69" name="Freeform 40">
              <a:extLst>
                <a:ext uri="{FF2B5EF4-FFF2-40B4-BE49-F238E27FC236}">
                  <a16:creationId xmlns:a16="http://schemas.microsoft.com/office/drawing/2014/main" id="{8DE5B434-BCE9-4E7B-ABB3-45CA7D0CB3BA}"/>
                </a:ext>
              </a:extLst>
            </p:cNvPr>
            <p:cNvSpPr>
              <a:spLocks/>
            </p:cNvSpPr>
            <p:nvPr/>
          </p:nvSpPr>
          <p:spPr bwMode="auto">
            <a:xfrm>
              <a:off x="3156" y="2771"/>
              <a:ext cx="1360" cy="77"/>
            </a:xfrm>
            <a:custGeom>
              <a:avLst/>
              <a:gdLst>
                <a:gd name="T0" fmla="*/ 116 w 4081"/>
                <a:gd name="T1" fmla="*/ 0 h 230"/>
                <a:gd name="T2" fmla="*/ 3966 w 4081"/>
                <a:gd name="T3" fmla="*/ 0 h 230"/>
                <a:gd name="T4" fmla="*/ 3992 w 4081"/>
                <a:gd name="T5" fmla="*/ 2 h 230"/>
                <a:gd name="T6" fmla="*/ 4016 w 4081"/>
                <a:gd name="T7" fmla="*/ 11 h 230"/>
                <a:gd name="T8" fmla="*/ 4038 w 4081"/>
                <a:gd name="T9" fmla="*/ 25 h 230"/>
                <a:gd name="T10" fmla="*/ 4056 w 4081"/>
                <a:gd name="T11" fmla="*/ 43 h 230"/>
                <a:gd name="T12" fmla="*/ 4070 w 4081"/>
                <a:gd name="T13" fmla="*/ 64 h 230"/>
                <a:gd name="T14" fmla="*/ 4078 w 4081"/>
                <a:gd name="T15" fmla="*/ 88 h 230"/>
                <a:gd name="T16" fmla="*/ 4081 w 4081"/>
                <a:gd name="T17" fmla="*/ 115 h 230"/>
                <a:gd name="T18" fmla="*/ 4078 w 4081"/>
                <a:gd name="T19" fmla="*/ 141 h 230"/>
                <a:gd name="T20" fmla="*/ 4070 w 4081"/>
                <a:gd name="T21" fmla="*/ 165 h 230"/>
                <a:gd name="T22" fmla="*/ 4056 w 4081"/>
                <a:gd name="T23" fmla="*/ 187 h 230"/>
                <a:gd name="T24" fmla="*/ 4038 w 4081"/>
                <a:gd name="T25" fmla="*/ 205 h 230"/>
                <a:gd name="T26" fmla="*/ 4016 w 4081"/>
                <a:gd name="T27" fmla="*/ 219 h 230"/>
                <a:gd name="T28" fmla="*/ 3992 w 4081"/>
                <a:gd name="T29" fmla="*/ 227 h 230"/>
                <a:gd name="T30" fmla="*/ 3966 w 4081"/>
                <a:gd name="T31" fmla="*/ 230 h 230"/>
                <a:gd name="T32" fmla="*/ 116 w 4081"/>
                <a:gd name="T33" fmla="*/ 230 h 230"/>
                <a:gd name="T34" fmla="*/ 90 w 4081"/>
                <a:gd name="T35" fmla="*/ 227 h 230"/>
                <a:gd name="T36" fmla="*/ 64 w 4081"/>
                <a:gd name="T37" fmla="*/ 219 h 230"/>
                <a:gd name="T38" fmla="*/ 44 w 4081"/>
                <a:gd name="T39" fmla="*/ 205 h 230"/>
                <a:gd name="T40" fmla="*/ 25 w 4081"/>
                <a:gd name="T41" fmla="*/ 187 h 230"/>
                <a:gd name="T42" fmla="*/ 12 w 4081"/>
                <a:gd name="T43" fmla="*/ 165 h 230"/>
                <a:gd name="T44" fmla="*/ 4 w 4081"/>
                <a:gd name="T45" fmla="*/ 141 h 230"/>
                <a:gd name="T46" fmla="*/ 0 w 4081"/>
                <a:gd name="T47" fmla="*/ 115 h 230"/>
                <a:gd name="T48" fmla="*/ 0 w 4081"/>
                <a:gd name="T49" fmla="*/ 115 h 230"/>
                <a:gd name="T50" fmla="*/ 4 w 4081"/>
                <a:gd name="T51" fmla="*/ 88 h 230"/>
                <a:gd name="T52" fmla="*/ 12 w 4081"/>
                <a:gd name="T53" fmla="*/ 64 h 230"/>
                <a:gd name="T54" fmla="*/ 25 w 4081"/>
                <a:gd name="T55" fmla="*/ 43 h 230"/>
                <a:gd name="T56" fmla="*/ 44 w 4081"/>
                <a:gd name="T57" fmla="*/ 25 h 230"/>
                <a:gd name="T58" fmla="*/ 64 w 4081"/>
                <a:gd name="T59" fmla="*/ 11 h 230"/>
                <a:gd name="T60" fmla="*/ 90 w 4081"/>
                <a:gd name="T61" fmla="*/ 2 h 230"/>
                <a:gd name="T62" fmla="*/ 116 w 4081"/>
                <a:gd name="T63"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81" h="230">
                  <a:moveTo>
                    <a:pt x="116" y="0"/>
                  </a:moveTo>
                  <a:lnTo>
                    <a:pt x="3966" y="0"/>
                  </a:lnTo>
                  <a:lnTo>
                    <a:pt x="3992" y="2"/>
                  </a:lnTo>
                  <a:lnTo>
                    <a:pt x="4016" y="11"/>
                  </a:lnTo>
                  <a:lnTo>
                    <a:pt x="4038" y="25"/>
                  </a:lnTo>
                  <a:lnTo>
                    <a:pt x="4056" y="43"/>
                  </a:lnTo>
                  <a:lnTo>
                    <a:pt x="4070" y="64"/>
                  </a:lnTo>
                  <a:lnTo>
                    <a:pt x="4078" y="88"/>
                  </a:lnTo>
                  <a:lnTo>
                    <a:pt x="4081" y="115"/>
                  </a:lnTo>
                  <a:lnTo>
                    <a:pt x="4078" y="141"/>
                  </a:lnTo>
                  <a:lnTo>
                    <a:pt x="4070" y="165"/>
                  </a:lnTo>
                  <a:lnTo>
                    <a:pt x="4056" y="187"/>
                  </a:lnTo>
                  <a:lnTo>
                    <a:pt x="4038" y="205"/>
                  </a:lnTo>
                  <a:lnTo>
                    <a:pt x="4016" y="219"/>
                  </a:lnTo>
                  <a:lnTo>
                    <a:pt x="3992" y="227"/>
                  </a:lnTo>
                  <a:lnTo>
                    <a:pt x="3966" y="230"/>
                  </a:lnTo>
                  <a:lnTo>
                    <a:pt x="116" y="230"/>
                  </a:lnTo>
                  <a:lnTo>
                    <a:pt x="90" y="227"/>
                  </a:lnTo>
                  <a:lnTo>
                    <a:pt x="64" y="219"/>
                  </a:lnTo>
                  <a:lnTo>
                    <a:pt x="44" y="205"/>
                  </a:lnTo>
                  <a:lnTo>
                    <a:pt x="25" y="187"/>
                  </a:lnTo>
                  <a:lnTo>
                    <a:pt x="12" y="165"/>
                  </a:lnTo>
                  <a:lnTo>
                    <a:pt x="4" y="141"/>
                  </a:lnTo>
                  <a:lnTo>
                    <a:pt x="0" y="115"/>
                  </a:lnTo>
                  <a:lnTo>
                    <a:pt x="0" y="115"/>
                  </a:lnTo>
                  <a:lnTo>
                    <a:pt x="4" y="88"/>
                  </a:lnTo>
                  <a:lnTo>
                    <a:pt x="12" y="64"/>
                  </a:lnTo>
                  <a:lnTo>
                    <a:pt x="25" y="43"/>
                  </a:lnTo>
                  <a:lnTo>
                    <a:pt x="44" y="25"/>
                  </a:lnTo>
                  <a:lnTo>
                    <a:pt x="64" y="11"/>
                  </a:lnTo>
                  <a:lnTo>
                    <a:pt x="90" y="2"/>
                  </a:lnTo>
                  <a:lnTo>
                    <a:pt x="1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charset="0"/>
                <a:ea typeface="Arial" charset="0"/>
                <a:cs typeface="Arial" charset="0"/>
              </a:endParaRPr>
            </a:p>
          </p:txBody>
        </p:sp>
      </p:grpSp>
      <p:sp>
        <p:nvSpPr>
          <p:cNvPr id="70" name="TextBox 69">
            <a:extLst>
              <a:ext uri="{FF2B5EF4-FFF2-40B4-BE49-F238E27FC236}">
                <a16:creationId xmlns:a16="http://schemas.microsoft.com/office/drawing/2014/main" id="{58C84689-03DD-43BF-A2EA-8B7C3A0A88F4}"/>
              </a:ext>
            </a:extLst>
          </p:cNvPr>
          <p:cNvSpPr txBox="1"/>
          <p:nvPr/>
        </p:nvSpPr>
        <p:spPr>
          <a:xfrm>
            <a:off x="1147914" y="3575651"/>
            <a:ext cx="1498600" cy="523220"/>
          </a:xfrm>
          <a:prstGeom prst="rect">
            <a:avLst/>
          </a:prstGeom>
          <a:noFill/>
        </p:spPr>
        <p:txBody>
          <a:bodyPr wrap="square" rtlCol="0">
            <a:spAutoFit/>
          </a:bodyPr>
          <a:lstStyle/>
          <a:p>
            <a:pPr algn="ctr"/>
            <a:r>
              <a:rPr lang="en-GB" sz="1400"/>
              <a:t>Verification</a:t>
            </a:r>
          </a:p>
          <a:p>
            <a:pPr algn="ctr"/>
            <a:r>
              <a:rPr lang="en-GB" sz="1400"/>
              <a:t>Authorities</a:t>
            </a:r>
          </a:p>
        </p:txBody>
      </p:sp>
      <p:grpSp>
        <p:nvGrpSpPr>
          <p:cNvPr id="71" name="Group 4">
            <a:extLst>
              <a:ext uri="{FF2B5EF4-FFF2-40B4-BE49-F238E27FC236}">
                <a16:creationId xmlns:a16="http://schemas.microsoft.com/office/drawing/2014/main" id="{8D4B9550-F29A-4A44-AAB1-A279DFA3A2C2}"/>
              </a:ext>
            </a:extLst>
          </p:cNvPr>
          <p:cNvGrpSpPr>
            <a:grpSpLocks noChangeAspect="1"/>
          </p:cNvGrpSpPr>
          <p:nvPr/>
        </p:nvGrpSpPr>
        <p:grpSpPr bwMode="auto">
          <a:xfrm>
            <a:off x="5868586" y="4745901"/>
            <a:ext cx="783401" cy="776450"/>
            <a:chOff x="2884" y="1209"/>
            <a:chExt cx="1916" cy="1899"/>
          </a:xfrm>
          <a:solidFill>
            <a:schemeClr val="accent2"/>
          </a:solidFill>
        </p:grpSpPr>
        <p:sp>
          <p:nvSpPr>
            <p:cNvPr id="72" name="Freeform 5">
              <a:extLst>
                <a:ext uri="{FF2B5EF4-FFF2-40B4-BE49-F238E27FC236}">
                  <a16:creationId xmlns:a16="http://schemas.microsoft.com/office/drawing/2014/main" id="{240A073C-CB1C-4E3A-A901-9665AEE9AE66}"/>
                </a:ext>
              </a:extLst>
            </p:cNvPr>
            <p:cNvSpPr>
              <a:spLocks noEditPoints="1"/>
            </p:cNvSpPr>
            <p:nvPr/>
          </p:nvSpPr>
          <p:spPr bwMode="auto">
            <a:xfrm>
              <a:off x="2884" y="1209"/>
              <a:ext cx="1916" cy="1899"/>
            </a:xfrm>
            <a:custGeom>
              <a:avLst/>
              <a:gdLst>
                <a:gd name="T0" fmla="*/ 277 w 808"/>
                <a:gd name="T1" fmla="*/ 250 h 801"/>
                <a:gd name="T2" fmla="*/ 393 w 808"/>
                <a:gd name="T3" fmla="*/ 191 h 801"/>
                <a:gd name="T4" fmla="*/ 383 w 808"/>
                <a:gd name="T5" fmla="*/ 95 h 801"/>
                <a:gd name="T6" fmla="*/ 392 w 808"/>
                <a:gd name="T7" fmla="*/ 5 h 801"/>
                <a:gd name="T8" fmla="*/ 426 w 808"/>
                <a:gd name="T9" fmla="*/ 95 h 801"/>
                <a:gd name="T10" fmla="*/ 416 w 808"/>
                <a:gd name="T11" fmla="*/ 192 h 801"/>
                <a:gd name="T12" fmla="*/ 571 w 808"/>
                <a:gd name="T13" fmla="*/ 294 h 801"/>
                <a:gd name="T14" fmla="*/ 619 w 808"/>
                <a:gd name="T15" fmla="*/ 274 h 801"/>
                <a:gd name="T16" fmla="*/ 706 w 808"/>
                <a:gd name="T17" fmla="*/ 217 h 801"/>
                <a:gd name="T18" fmla="*/ 797 w 808"/>
                <a:gd name="T19" fmla="*/ 191 h 801"/>
                <a:gd name="T20" fmla="*/ 725 w 808"/>
                <a:gd name="T21" fmla="*/ 254 h 801"/>
                <a:gd name="T22" fmla="*/ 589 w 808"/>
                <a:gd name="T23" fmla="*/ 316 h 801"/>
                <a:gd name="T24" fmla="*/ 590 w 808"/>
                <a:gd name="T25" fmla="*/ 489 h 801"/>
                <a:gd name="T26" fmla="*/ 704 w 808"/>
                <a:gd name="T27" fmla="*/ 551 h 801"/>
                <a:gd name="T28" fmla="*/ 787 w 808"/>
                <a:gd name="T29" fmla="*/ 553 h 801"/>
                <a:gd name="T30" fmla="*/ 743 w 808"/>
                <a:gd name="T31" fmla="*/ 637 h 801"/>
                <a:gd name="T32" fmla="*/ 698 w 808"/>
                <a:gd name="T33" fmla="*/ 574 h 801"/>
                <a:gd name="T34" fmla="*/ 573 w 808"/>
                <a:gd name="T35" fmla="*/ 508 h 801"/>
                <a:gd name="T36" fmla="*/ 429 w 808"/>
                <a:gd name="T37" fmla="*/ 599 h 801"/>
                <a:gd name="T38" fmla="*/ 415 w 808"/>
                <a:gd name="T39" fmla="*/ 692 h 801"/>
                <a:gd name="T40" fmla="*/ 451 w 808"/>
                <a:gd name="T41" fmla="*/ 765 h 801"/>
                <a:gd name="T42" fmla="*/ 356 w 808"/>
                <a:gd name="T43" fmla="*/ 761 h 801"/>
                <a:gd name="T44" fmla="*/ 393 w 808"/>
                <a:gd name="T45" fmla="*/ 691 h 801"/>
                <a:gd name="T46" fmla="*/ 382 w 808"/>
                <a:gd name="T47" fmla="*/ 600 h 801"/>
                <a:gd name="T48" fmla="*/ 224 w 808"/>
                <a:gd name="T49" fmla="*/ 512 h 801"/>
                <a:gd name="T50" fmla="*/ 104 w 808"/>
                <a:gd name="T51" fmla="*/ 588 h 801"/>
                <a:gd name="T52" fmla="*/ 11 w 808"/>
                <a:gd name="T53" fmla="*/ 612 h 801"/>
                <a:gd name="T54" fmla="*/ 84 w 808"/>
                <a:gd name="T55" fmla="*/ 551 h 801"/>
                <a:gd name="T56" fmla="*/ 214 w 808"/>
                <a:gd name="T57" fmla="*/ 492 h 801"/>
                <a:gd name="T58" fmla="*/ 220 w 808"/>
                <a:gd name="T59" fmla="*/ 329 h 801"/>
                <a:gd name="T60" fmla="*/ 103 w 808"/>
                <a:gd name="T61" fmla="*/ 252 h 801"/>
                <a:gd name="T62" fmla="*/ 23 w 808"/>
                <a:gd name="T63" fmla="*/ 252 h 801"/>
                <a:gd name="T64" fmla="*/ 65 w 808"/>
                <a:gd name="T65" fmla="*/ 167 h 801"/>
                <a:gd name="T66" fmla="*/ 110 w 808"/>
                <a:gd name="T67" fmla="*/ 230 h 801"/>
                <a:gd name="T68" fmla="*/ 580 w 808"/>
                <a:gd name="T69" fmla="*/ 402 h 801"/>
                <a:gd name="T70" fmla="*/ 228 w 808"/>
                <a:gd name="T71" fmla="*/ 403 h 801"/>
                <a:gd name="T72" fmla="*/ 580 w 808"/>
                <a:gd name="T73" fmla="*/ 402 h 801"/>
                <a:gd name="T74" fmla="*/ 55 w 808"/>
                <a:gd name="T75" fmla="*/ 564 h 801"/>
                <a:gd name="T76" fmla="*/ 55 w 808"/>
                <a:gd name="T77" fmla="*/ 616 h 801"/>
                <a:gd name="T78" fmla="*/ 80 w 808"/>
                <a:gd name="T79" fmla="*/ 214 h 801"/>
                <a:gd name="T80" fmla="*/ 29 w 808"/>
                <a:gd name="T81" fmla="*/ 216 h 801"/>
                <a:gd name="T82" fmla="*/ 80 w 808"/>
                <a:gd name="T83" fmla="*/ 214 h 801"/>
                <a:gd name="T84" fmla="*/ 405 w 808"/>
                <a:gd name="T85" fmla="*/ 27 h 801"/>
                <a:gd name="T86" fmla="*/ 404 w 808"/>
                <a:gd name="T87" fmla="*/ 78 h 801"/>
                <a:gd name="T88" fmla="*/ 404 w 808"/>
                <a:gd name="T89" fmla="*/ 778 h 801"/>
                <a:gd name="T90" fmla="*/ 404 w 808"/>
                <a:gd name="T91" fmla="*/ 726 h 801"/>
                <a:gd name="T92" fmla="*/ 404 w 808"/>
                <a:gd name="T93" fmla="*/ 778 h 801"/>
                <a:gd name="T94" fmla="*/ 780 w 808"/>
                <a:gd name="T95" fmla="*/ 590 h 801"/>
                <a:gd name="T96" fmla="*/ 728 w 808"/>
                <a:gd name="T97" fmla="*/ 590 h 801"/>
                <a:gd name="T98" fmla="*/ 780 w 808"/>
                <a:gd name="T99" fmla="*/ 215 h 801"/>
                <a:gd name="T100" fmla="*/ 728 w 808"/>
                <a:gd name="T101" fmla="*/ 213 h 801"/>
                <a:gd name="T102" fmla="*/ 780 w 808"/>
                <a:gd name="T103" fmla="*/ 215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8" h="801">
                  <a:moveTo>
                    <a:pt x="232" y="297"/>
                  </a:moveTo>
                  <a:cubicBezTo>
                    <a:pt x="248" y="280"/>
                    <a:pt x="262" y="264"/>
                    <a:pt x="277" y="250"/>
                  </a:cubicBezTo>
                  <a:cubicBezTo>
                    <a:pt x="307" y="224"/>
                    <a:pt x="342" y="209"/>
                    <a:pt x="381" y="205"/>
                  </a:cubicBezTo>
                  <a:cubicBezTo>
                    <a:pt x="391" y="204"/>
                    <a:pt x="393" y="199"/>
                    <a:pt x="393" y="191"/>
                  </a:cubicBezTo>
                  <a:cubicBezTo>
                    <a:pt x="393" y="165"/>
                    <a:pt x="393" y="139"/>
                    <a:pt x="393" y="113"/>
                  </a:cubicBezTo>
                  <a:cubicBezTo>
                    <a:pt x="393" y="104"/>
                    <a:pt x="391" y="99"/>
                    <a:pt x="383" y="95"/>
                  </a:cubicBezTo>
                  <a:cubicBezTo>
                    <a:pt x="364" y="86"/>
                    <a:pt x="353" y="66"/>
                    <a:pt x="355" y="48"/>
                  </a:cubicBezTo>
                  <a:cubicBezTo>
                    <a:pt x="358" y="26"/>
                    <a:pt x="372" y="10"/>
                    <a:pt x="392" y="5"/>
                  </a:cubicBezTo>
                  <a:cubicBezTo>
                    <a:pt x="411" y="0"/>
                    <a:pt x="431" y="7"/>
                    <a:pt x="444" y="24"/>
                  </a:cubicBezTo>
                  <a:cubicBezTo>
                    <a:pt x="461" y="47"/>
                    <a:pt x="454" y="81"/>
                    <a:pt x="426" y="95"/>
                  </a:cubicBezTo>
                  <a:cubicBezTo>
                    <a:pt x="418" y="100"/>
                    <a:pt x="415" y="105"/>
                    <a:pt x="415" y="114"/>
                  </a:cubicBezTo>
                  <a:cubicBezTo>
                    <a:pt x="416" y="140"/>
                    <a:pt x="415" y="166"/>
                    <a:pt x="416" y="192"/>
                  </a:cubicBezTo>
                  <a:cubicBezTo>
                    <a:pt x="416" y="196"/>
                    <a:pt x="421" y="203"/>
                    <a:pt x="424" y="204"/>
                  </a:cubicBezTo>
                  <a:cubicBezTo>
                    <a:pt x="487" y="211"/>
                    <a:pt x="535" y="243"/>
                    <a:pt x="571" y="294"/>
                  </a:cubicBezTo>
                  <a:cubicBezTo>
                    <a:pt x="572" y="295"/>
                    <a:pt x="573" y="295"/>
                    <a:pt x="575" y="297"/>
                  </a:cubicBezTo>
                  <a:cubicBezTo>
                    <a:pt x="589" y="289"/>
                    <a:pt x="604" y="282"/>
                    <a:pt x="619" y="274"/>
                  </a:cubicBezTo>
                  <a:cubicBezTo>
                    <a:pt x="645" y="260"/>
                    <a:pt x="670" y="246"/>
                    <a:pt x="696" y="233"/>
                  </a:cubicBezTo>
                  <a:cubicBezTo>
                    <a:pt x="702" y="229"/>
                    <a:pt x="706" y="226"/>
                    <a:pt x="706" y="217"/>
                  </a:cubicBezTo>
                  <a:cubicBezTo>
                    <a:pt x="705" y="192"/>
                    <a:pt x="720" y="173"/>
                    <a:pt x="743" y="167"/>
                  </a:cubicBezTo>
                  <a:cubicBezTo>
                    <a:pt x="764" y="162"/>
                    <a:pt x="786" y="172"/>
                    <a:pt x="797" y="191"/>
                  </a:cubicBezTo>
                  <a:cubicBezTo>
                    <a:pt x="808" y="211"/>
                    <a:pt x="804" y="235"/>
                    <a:pt x="787" y="251"/>
                  </a:cubicBezTo>
                  <a:cubicBezTo>
                    <a:pt x="770" y="267"/>
                    <a:pt x="747" y="268"/>
                    <a:pt x="725" y="254"/>
                  </a:cubicBezTo>
                  <a:cubicBezTo>
                    <a:pt x="721" y="252"/>
                    <a:pt x="714" y="249"/>
                    <a:pt x="710" y="251"/>
                  </a:cubicBezTo>
                  <a:cubicBezTo>
                    <a:pt x="669" y="272"/>
                    <a:pt x="628" y="295"/>
                    <a:pt x="589" y="316"/>
                  </a:cubicBezTo>
                  <a:cubicBezTo>
                    <a:pt x="594" y="346"/>
                    <a:pt x="602" y="373"/>
                    <a:pt x="602" y="401"/>
                  </a:cubicBezTo>
                  <a:cubicBezTo>
                    <a:pt x="602" y="429"/>
                    <a:pt x="594" y="457"/>
                    <a:pt x="590" y="489"/>
                  </a:cubicBezTo>
                  <a:cubicBezTo>
                    <a:pt x="604" y="497"/>
                    <a:pt x="622" y="507"/>
                    <a:pt x="641" y="517"/>
                  </a:cubicBezTo>
                  <a:cubicBezTo>
                    <a:pt x="662" y="528"/>
                    <a:pt x="683" y="539"/>
                    <a:pt x="704" y="551"/>
                  </a:cubicBezTo>
                  <a:cubicBezTo>
                    <a:pt x="712" y="555"/>
                    <a:pt x="718" y="556"/>
                    <a:pt x="726" y="550"/>
                  </a:cubicBezTo>
                  <a:cubicBezTo>
                    <a:pt x="746" y="536"/>
                    <a:pt x="770" y="538"/>
                    <a:pt x="787" y="553"/>
                  </a:cubicBezTo>
                  <a:cubicBezTo>
                    <a:pt x="804" y="569"/>
                    <a:pt x="808" y="593"/>
                    <a:pt x="797" y="613"/>
                  </a:cubicBezTo>
                  <a:cubicBezTo>
                    <a:pt x="787" y="632"/>
                    <a:pt x="764" y="642"/>
                    <a:pt x="743" y="637"/>
                  </a:cubicBezTo>
                  <a:cubicBezTo>
                    <a:pt x="720" y="632"/>
                    <a:pt x="706" y="613"/>
                    <a:pt x="705" y="588"/>
                  </a:cubicBezTo>
                  <a:cubicBezTo>
                    <a:pt x="705" y="583"/>
                    <a:pt x="702" y="576"/>
                    <a:pt x="698" y="574"/>
                  </a:cubicBezTo>
                  <a:cubicBezTo>
                    <a:pt x="659" y="552"/>
                    <a:pt x="619" y="531"/>
                    <a:pt x="580" y="510"/>
                  </a:cubicBezTo>
                  <a:cubicBezTo>
                    <a:pt x="578" y="509"/>
                    <a:pt x="576" y="509"/>
                    <a:pt x="573" y="508"/>
                  </a:cubicBezTo>
                  <a:cubicBezTo>
                    <a:pt x="552" y="538"/>
                    <a:pt x="527" y="565"/>
                    <a:pt x="493" y="580"/>
                  </a:cubicBezTo>
                  <a:cubicBezTo>
                    <a:pt x="472" y="589"/>
                    <a:pt x="451" y="594"/>
                    <a:pt x="429" y="599"/>
                  </a:cubicBezTo>
                  <a:cubicBezTo>
                    <a:pt x="419" y="601"/>
                    <a:pt x="415" y="604"/>
                    <a:pt x="415" y="614"/>
                  </a:cubicBezTo>
                  <a:cubicBezTo>
                    <a:pt x="416" y="640"/>
                    <a:pt x="416" y="666"/>
                    <a:pt x="415" y="692"/>
                  </a:cubicBezTo>
                  <a:cubicBezTo>
                    <a:pt x="415" y="700"/>
                    <a:pt x="418" y="705"/>
                    <a:pt x="426" y="709"/>
                  </a:cubicBezTo>
                  <a:cubicBezTo>
                    <a:pt x="448" y="720"/>
                    <a:pt x="458" y="742"/>
                    <a:pt x="451" y="765"/>
                  </a:cubicBezTo>
                  <a:cubicBezTo>
                    <a:pt x="446" y="786"/>
                    <a:pt x="425" y="801"/>
                    <a:pt x="403" y="801"/>
                  </a:cubicBezTo>
                  <a:cubicBezTo>
                    <a:pt x="380" y="801"/>
                    <a:pt x="362" y="785"/>
                    <a:pt x="356" y="761"/>
                  </a:cubicBezTo>
                  <a:cubicBezTo>
                    <a:pt x="352" y="741"/>
                    <a:pt x="362" y="720"/>
                    <a:pt x="382" y="709"/>
                  </a:cubicBezTo>
                  <a:cubicBezTo>
                    <a:pt x="391" y="705"/>
                    <a:pt x="393" y="700"/>
                    <a:pt x="393" y="691"/>
                  </a:cubicBezTo>
                  <a:cubicBezTo>
                    <a:pt x="393" y="665"/>
                    <a:pt x="393" y="639"/>
                    <a:pt x="393" y="613"/>
                  </a:cubicBezTo>
                  <a:cubicBezTo>
                    <a:pt x="393" y="604"/>
                    <a:pt x="391" y="601"/>
                    <a:pt x="382" y="600"/>
                  </a:cubicBezTo>
                  <a:cubicBezTo>
                    <a:pt x="323" y="592"/>
                    <a:pt x="276" y="564"/>
                    <a:pt x="242" y="516"/>
                  </a:cubicBezTo>
                  <a:cubicBezTo>
                    <a:pt x="236" y="508"/>
                    <a:pt x="232" y="507"/>
                    <a:pt x="224" y="512"/>
                  </a:cubicBezTo>
                  <a:cubicBezTo>
                    <a:pt x="186" y="533"/>
                    <a:pt x="149" y="552"/>
                    <a:pt x="112" y="573"/>
                  </a:cubicBezTo>
                  <a:cubicBezTo>
                    <a:pt x="108" y="575"/>
                    <a:pt x="104" y="582"/>
                    <a:pt x="104" y="588"/>
                  </a:cubicBezTo>
                  <a:cubicBezTo>
                    <a:pt x="103" y="611"/>
                    <a:pt x="88" y="632"/>
                    <a:pt x="65" y="637"/>
                  </a:cubicBezTo>
                  <a:cubicBezTo>
                    <a:pt x="45" y="643"/>
                    <a:pt x="21" y="632"/>
                    <a:pt x="11" y="612"/>
                  </a:cubicBezTo>
                  <a:cubicBezTo>
                    <a:pt x="0" y="592"/>
                    <a:pt x="5" y="568"/>
                    <a:pt x="23" y="552"/>
                  </a:cubicBezTo>
                  <a:cubicBezTo>
                    <a:pt x="41" y="537"/>
                    <a:pt x="63" y="537"/>
                    <a:pt x="84" y="551"/>
                  </a:cubicBezTo>
                  <a:cubicBezTo>
                    <a:pt x="88" y="554"/>
                    <a:pt x="96" y="555"/>
                    <a:pt x="101" y="552"/>
                  </a:cubicBezTo>
                  <a:cubicBezTo>
                    <a:pt x="139" y="533"/>
                    <a:pt x="176" y="512"/>
                    <a:pt x="214" y="492"/>
                  </a:cubicBezTo>
                  <a:cubicBezTo>
                    <a:pt x="222" y="488"/>
                    <a:pt x="223" y="483"/>
                    <a:pt x="220" y="476"/>
                  </a:cubicBezTo>
                  <a:cubicBezTo>
                    <a:pt x="200" y="427"/>
                    <a:pt x="200" y="378"/>
                    <a:pt x="220" y="329"/>
                  </a:cubicBezTo>
                  <a:cubicBezTo>
                    <a:pt x="223" y="320"/>
                    <a:pt x="221" y="316"/>
                    <a:pt x="213" y="312"/>
                  </a:cubicBezTo>
                  <a:cubicBezTo>
                    <a:pt x="176" y="293"/>
                    <a:pt x="139" y="273"/>
                    <a:pt x="103" y="252"/>
                  </a:cubicBezTo>
                  <a:cubicBezTo>
                    <a:pt x="95" y="248"/>
                    <a:pt x="90" y="248"/>
                    <a:pt x="83" y="254"/>
                  </a:cubicBezTo>
                  <a:cubicBezTo>
                    <a:pt x="64" y="268"/>
                    <a:pt x="41" y="267"/>
                    <a:pt x="23" y="252"/>
                  </a:cubicBezTo>
                  <a:cubicBezTo>
                    <a:pt x="6" y="237"/>
                    <a:pt x="0" y="213"/>
                    <a:pt x="11" y="193"/>
                  </a:cubicBezTo>
                  <a:cubicBezTo>
                    <a:pt x="21" y="173"/>
                    <a:pt x="44" y="162"/>
                    <a:pt x="65" y="167"/>
                  </a:cubicBezTo>
                  <a:cubicBezTo>
                    <a:pt x="86" y="172"/>
                    <a:pt x="103" y="193"/>
                    <a:pt x="104" y="215"/>
                  </a:cubicBezTo>
                  <a:cubicBezTo>
                    <a:pt x="104" y="220"/>
                    <a:pt x="106" y="228"/>
                    <a:pt x="110" y="230"/>
                  </a:cubicBezTo>
                  <a:cubicBezTo>
                    <a:pt x="151" y="253"/>
                    <a:pt x="192" y="275"/>
                    <a:pt x="232" y="297"/>
                  </a:cubicBezTo>
                  <a:close/>
                  <a:moveTo>
                    <a:pt x="580" y="402"/>
                  </a:moveTo>
                  <a:cubicBezTo>
                    <a:pt x="580" y="304"/>
                    <a:pt x="501" y="225"/>
                    <a:pt x="404" y="226"/>
                  </a:cubicBezTo>
                  <a:cubicBezTo>
                    <a:pt x="307" y="226"/>
                    <a:pt x="228" y="306"/>
                    <a:pt x="228" y="403"/>
                  </a:cubicBezTo>
                  <a:cubicBezTo>
                    <a:pt x="228" y="499"/>
                    <a:pt x="308" y="579"/>
                    <a:pt x="404" y="579"/>
                  </a:cubicBezTo>
                  <a:cubicBezTo>
                    <a:pt x="502" y="578"/>
                    <a:pt x="580" y="500"/>
                    <a:pt x="580" y="402"/>
                  </a:cubicBezTo>
                  <a:close/>
                  <a:moveTo>
                    <a:pt x="80" y="590"/>
                  </a:moveTo>
                  <a:cubicBezTo>
                    <a:pt x="80" y="575"/>
                    <a:pt x="69" y="564"/>
                    <a:pt x="55" y="564"/>
                  </a:cubicBezTo>
                  <a:cubicBezTo>
                    <a:pt x="40" y="564"/>
                    <a:pt x="29" y="574"/>
                    <a:pt x="29" y="589"/>
                  </a:cubicBezTo>
                  <a:cubicBezTo>
                    <a:pt x="28" y="604"/>
                    <a:pt x="39" y="616"/>
                    <a:pt x="55" y="616"/>
                  </a:cubicBezTo>
                  <a:cubicBezTo>
                    <a:pt x="69" y="615"/>
                    <a:pt x="80" y="604"/>
                    <a:pt x="80" y="590"/>
                  </a:cubicBezTo>
                  <a:close/>
                  <a:moveTo>
                    <a:pt x="80" y="214"/>
                  </a:moveTo>
                  <a:cubicBezTo>
                    <a:pt x="80" y="200"/>
                    <a:pt x="69" y="189"/>
                    <a:pt x="54" y="189"/>
                  </a:cubicBezTo>
                  <a:cubicBezTo>
                    <a:pt x="39" y="189"/>
                    <a:pt x="28" y="200"/>
                    <a:pt x="29" y="216"/>
                  </a:cubicBezTo>
                  <a:cubicBezTo>
                    <a:pt x="29" y="230"/>
                    <a:pt x="40" y="241"/>
                    <a:pt x="55" y="241"/>
                  </a:cubicBezTo>
                  <a:cubicBezTo>
                    <a:pt x="69" y="240"/>
                    <a:pt x="80" y="229"/>
                    <a:pt x="80" y="214"/>
                  </a:cubicBezTo>
                  <a:close/>
                  <a:moveTo>
                    <a:pt x="430" y="53"/>
                  </a:moveTo>
                  <a:cubicBezTo>
                    <a:pt x="430" y="37"/>
                    <a:pt x="420" y="27"/>
                    <a:pt x="405" y="27"/>
                  </a:cubicBezTo>
                  <a:cubicBezTo>
                    <a:pt x="390" y="26"/>
                    <a:pt x="378" y="37"/>
                    <a:pt x="378" y="53"/>
                  </a:cubicBezTo>
                  <a:cubicBezTo>
                    <a:pt x="378" y="67"/>
                    <a:pt x="390" y="78"/>
                    <a:pt x="404" y="78"/>
                  </a:cubicBezTo>
                  <a:cubicBezTo>
                    <a:pt x="419" y="78"/>
                    <a:pt x="430" y="67"/>
                    <a:pt x="430" y="53"/>
                  </a:cubicBezTo>
                  <a:close/>
                  <a:moveTo>
                    <a:pt x="404" y="778"/>
                  </a:moveTo>
                  <a:cubicBezTo>
                    <a:pt x="419" y="778"/>
                    <a:pt x="429" y="768"/>
                    <a:pt x="430" y="753"/>
                  </a:cubicBezTo>
                  <a:cubicBezTo>
                    <a:pt x="430" y="738"/>
                    <a:pt x="419" y="726"/>
                    <a:pt x="404" y="726"/>
                  </a:cubicBezTo>
                  <a:cubicBezTo>
                    <a:pt x="390" y="726"/>
                    <a:pt x="378" y="737"/>
                    <a:pt x="378" y="752"/>
                  </a:cubicBezTo>
                  <a:cubicBezTo>
                    <a:pt x="378" y="766"/>
                    <a:pt x="389" y="777"/>
                    <a:pt x="404" y="778"/>
                  </a:cubicBezTo>
                  <a:close/>
                  <a:moveTo>
                    <a:pt x="755" y="615"/>
                  </a:moveTo>
                  <a:cubicBezTo>
                    <a:pt x="768" y="615"/>
                    <a:pt x="780" y="603"/>
                    <a:pt x="780" y="590"/>
                  </a:cubicBezTo>
                  <a:cubicBezTo>
                    <a:pt x="780" y="576"/>
                    <a:pt x="768" y="564"/>
                    <a:pt x="755" y="564"/>
                  </a:cubicBezTo>
                  <a:cubicBezTo>
                    <a:pt x="740" y="564"/>
                    <a:pt x="728" y="576"/>
                    <a:pt x="728" y="590"/>
                  </a:cubicBezTo>
                  <a:cubicBezTo>
                    <a:pt x="729" y="604"/>
                    <a:pt x="741" y="616"/>
                    <a:pt x="755" y="615"/>
                  </a:cubicBezTo>
                  <a:close/>
                  <a:moveTo>
                    <a:pt x="780" y="215"/>
                  </a:moveTo>
                  <a:cubicBezTo>
                    <a:pt x="780" y="202"/>
                    <a:pt x="769" y="189"/>
                    <a:pt x="755" y="189"/>
                  </a:cubicBezTo>
                  <a:cubicBezTo>
                    <a:pt x="741" y="188"/>
                    <a:pt x="729" y="200"/>
                    <a:pt x="728" y="213"/>
                  </a:cubicBezTo>
                  <a:cubicBezTo>
                    <a:pt x="728" y="228"/>
                    <a:pt x="740" y="240"/>
                    <a:pt x="754" y="241"/>
                  </a:cubicBezTo>
                  <a:cubicBezTo>
                    <a:pt x="768" y="241"/>
                    <a:pt x="780" y="229"/>
                    <a:pt x="780" y="2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800">
                <a:solidFill>
                  <a:schemeClr val="bg1"/>
                </a:solidFill>
                <a:latin typeface="Arial" charset="0"/>
                <a:ea typeface="Arial" charset="0"/>
                <a:cs typeface="Arial" charset="0"/>
              </a:endParaRPr>
            </a:p>
          </p:txBody>
        </p:sp>
        <p:sp>
          <p:nvSpPr>
            <p:cNvPr id="73" name="Freeform 6">
              <a:extLst>
                <a:ext uri="{FF2B5EF4-FFF2-40B4-BE49-F238E27FC236}">
                  <a16:creationId xmlns:a16="http://schemas.microsoft.com/office/drawing/2014/main" id="{819A0B51-F354-4FA5-9BF9-5B84B4A3B0EE}"/>
                </a:ext>
              </a:extLst>
            </p:cNvPr>
            <p:cNvSpPr>
              <a:spLocks/>
            </p:cNvSpPr>
            <p:nvPr/>
          </p:nvSpPr>
          <p:spPr bwMode="auto">
            <a:xfrm>
              <a:off x="3641" y="1368"/>
              <a:ext cx="47" cy="52"/>
            </a:xfrm>
            <a:custGeom>
              <a:avLst/>
              <a:gdLst>
                <a:gd name="T0" fmla="*/ 20 w 20"/>
                <a:gd name="T1" fmla="*/ 22 h 22"/>
                <a:gd name="T2" fmla="*/ 0 w 20"/>
                <a:gd name="T3" fmla="*/ 22 h 22"/>
                <a:gd name="T4" fmla="*/ 0 w 20"/>
                <a:gd name="T5" fmla="*/ 0 h 22"/>
                <a:gd name="T6" fmla="*/ 20 w 20"/>
                <a:gd name="T7" fmla="*/ 0 h 22"/>
                <a:gd name="T8" fmla="*/ 20 w 20"/>
                <a:gd name="T9" fmla="*/ 22 h 22"/>
              </a:gdLst>
              <a:ahLst/>
              <a:cxnLst>
                <a:cxn ang="0">
                  <a:pos x="T0" y="T1"/>
                </a:cxn>
                <a:cxn ang="0">
                  <a:pos x="T2" y="T3"/>
                </a:cxn>
                <a:cxn ang="0">
                  <a:pos x="T4" y="T5"/>
                </a:cxn>
                <a:cxn ang="0">
                  <a:pos x="T6" y="T7"/>
                </a:cxn>
                <a:cxn ang="0">
                  <a:pos x="T8" y="T9"/>
                </a:cxn>
              </a:cxnLst>
              <a:rect l="0" t="0" r="r" b="b"/>
              <a:pathLst>
                <a:path w="20" h="22">
                  <a:moveTo>
                    <a:pt x="20" y="22"/>
                  </a:moveTo>
                  <a:cubicBezTo>
                    <a:pt x="13" y="22"/>
                    <a:pt x="7" y="22"/>
                    <a:pt x="0" y="22"/>
                  </a:cubicBezTo>
                  <a:cubicBezTo>
                    <a:pt x="0" y="14"/>
                    <a:pt x="0" y="8"/>
                    <a:pt x="0" y="0"/>
                  </a:cubicBezTo>
                  <a:cubicBezTo>
                    <a:pt x="6" y="0"/>
                    <a:pt x="13" y="0"/>
                    <a:pt x="20" y="0"/>
                  </a:cubicBezTo>
                  <a:cubicBezTo>
                    <a:pt x="20" y="7"/>
                    <a:pt x="20" y="14"/>
                    <a:pt x="2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800">
                <a:solidFill>
                  <a:schemeClr val="bg1"/>
                </a:solidFill>
                <a:latin typeface="Arial" charset="0"/>
                <a:ea typeface="Arial" charset="0"/>
                <a:cs typeface="Arial" charset="0"/>
              </a:endParaRPr>
            </a:p>
          </p:txBody>
        </p:sp>
        <p:sp>
          <p:nvSpPr>
            <p:cNvPr id="74" name="Freeform 7">
              <a:extLst>
                <a:ext uri="{FF2B5EF4-FFF2-40B4-BE49-F238E27FC236}">
                  <a16:creationId xmlns:a16="http://schemas.microsoft.com/office/drawing/2014/main" id="{2B07F357-DE96-498E-97DE-14E1C72120D5}"/>
                </a:ext>
              </a:extLst>
            </p:cNvPr>
            <p:cNvSpPr>
              <a:spLocks/>
            </p:cNvSpPr>
            <p:nvPr/>
          </p:nvSpPr>
          <p:spPr bwMode="auto">
            <a:xfrm>
              <a:off x="3996" y="1368"/>
              <a:ext cx="48" cy="50"/>
            </a:xfrm>
            <a:custGeom>
              <a:avLst/>
              <a:gdLst>
                <a:gd name="T0" fmla="*/ 0 w 20"/>
                <a:gd name="T1" fmla="*/ 21 h 21"/>
                <a:gd name="T2" fmla="*/ 0 w 20"/>
                <a:gd name="T3" fmla="*/ 0 h 21"/>
                <a:gd name="T4" fmla="*/ 20 w 20"/>
                <a:gd name="T5" fmla="*/ 0 h 21"/>
                <a:gd name="T6" fmla="*/ 20 w 20"/>
                <a:gd name="T7" fmla="*/ 21 h 21"/>
                <a:gd name="T8" fmla="*/ 0 w 20"/>
                <a:gd name="T9" fmla="*/ 21 h 21"/>
              </a:gdLst>
              <a:ahLst/>
              <a:cxnLst>
                <a:cxn ang="0">
                  <a:pos x="T0" y="T1"/>
                </a:cxn>
                <a:cxn ang="0">
                  <a:pos x="T2" y="T3"/>
                </a:cxn>
                <a:cxn ang="0">
                  <a:pos x="T4" y="T5"/>
                </a:cxn>
                <a:cxn ang="0">
                  <a:pos x="T6" y="T7"/>
                </a:cxn>
                <a:cxn ang="0">
                  <a:pos x="T8" y="T9"/>
                </a:cxn>
              </a:cxnLst>
              <a:rect l="0" t="0" r="r" b="b"/>
              <a:pathLst>
                <a:path w="20" h="21">
                  <a:moveTo>
                    <a:pt x="0" y="21"/>
                  </a:moveTo>
                  <a:cubicBezTo>
                    <a:pt x="0" y="14"/>
                    <a:pt x="0" y="8"/>
                    <a:pt x="0" y="0"/>
                  </a:cubicBezTo>
                  <a:cubicBezTo>
                    <a:pt x="6" y="0"/>
                    <a:pt x="13" y="0"/>
                    <a:pt x="20" y="0"/>
                  </a:cubicBezTo>
                  <a:cubicBezTo>
                    <a:pt x="20" y="7"/>
                    <a:pt x="20" y="13"/>
                    <a:pt x="20" y="21"/>
                  </a:cubicBezTo>
                  <a:cubicBezTo>
                    <a:pt x="14" y="21"/>
                    <a:pt x="7" y="21"/>
                    <a:pt x="0"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800">
                <a:solidFill>
                  <a:schemeClr val="bg1"/>
                </a:solidFill>
                <a:latin typeface="Arial" charset="0"/>
                <a:ea typeface="Arial" charset="0"/>
                <a:cs typeface="Arial" charset="0"/>
              </a:endParaRPr>
            </a:p>
          </p:txBody>
        </p:sp>
        <p:sp>
          <p:nvSpPr>
            <p:cNvPr id="75" name="Freeform 8">
              <a:extLst>
                <a:ext uri="{FF2B5EF4-FFF2-40B4-BE49-F238E27FC236}">
                  <a16:creationId xmlns:a16="http://schemas.microsoft.com/office/drawing/2014/main" id="{2D10A510-17D7-4711-A6A3-8CED2E2F9713}"/>
                </a:ext>
              </a:extLst>
            </p:cNvPr>
            <p:cNvSpPr>
              <a:spLocks/>
            </p:cNvSpPr>
            <p:nvPr/>
          </p:nvSpPr>
          <p:spPr bwMode="auto">
            <a:xfrm>
              <a:off x="3520" y="1425"/>
              <a:ext cx="50" cy="52"/>
            </a:xfrm>
            <a:custGeom>
              <a:avLst/>
              <a:gdLst>
                <a:gd name="T0" fmla="*/ 21 w 21"/>
                <a:gd name="T1" fmla="*/ 22 h 22"/>
                <a:gd name="T2" fmla="*/ 0 w 21"/>
                <a:gd name="T3" fmla="*/ 22 h 22"/>
                <a:gd name="T4" fmla="*/ 0 w 21"/>
                <a:gd name="T5" fmla="*/ 0 h 22"/>
                <a:gd name="T6" fmla="*/ 21 w 21"/>
                <a:gd name="T7" fmla="*/ 0 h 22"/>
                <a:gd name="T8" fmla="*/ 21 w 21"/>
                <a:gd name="T9" fmla="*/ 22 h 22"/>
              </a:gdLst>
              <a:ahLst/>
              <a:cxnLst>
                <a:cxn ang="0">
                  <a:pos x="T0" y="T1"/>
                </a:cxn>
                <a:cxn ang="0">
                  <a:pos x="T2" y="T3"/>
                </a:cxn>
                <a:cxn ang="0">
                  <a:pos x="T4" y="T5"/>
                </a:cxn>
                <a:cxn ang="0">
                  <a:pos x="T6" y="T7"/>
                </a:cxn>
                <a:cxn ang="0">
                  <a:pos x="T8" y="T9"/>
                </a:cxn>
              </a:cxnLst>
              <a:rect l="0" t="0" r="r" b="b"/>
              <a:pathLst>
                <a:path w="21" h="22">
                  <a:moveTo>
                    <a:pt x="21" y="22"/>
                  </a:moveTo>
                  <a:cubicBezTo>
                    <a:pt x="14" y="22"/>
                    <a:pt x="7" y="22"/>
                    <a:pt x="0" y="22"/>
                  </a:cubicBezTo>
                  <a:cubicBezTo>
                    <a:pt x="0" y="15"/>
                    <a:pt x="0" y="8"/>
                    <a:pt x="0" y="0"/>
                  </a:cubicBezTo>
                  <a:cubicBezTo>
                    <a:pt x="8" y="0"/>
                    <a:pt x="14" y="0"/>
                    <a:pt x="21" y="0"/>
                  </a:cubicBezTo>
                  <a:cubicBezTo>
                    <a:pt x="21" y="8"/>
                    <a:pt x="21" y="15"/>
                    <a:pt x="21"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800">
                <a:solidFill>
                  <a:schemeClr val="bg1"/>
                </a:solidFill>
                <a:latin typeface="Arial" charset="0"/>
                <a:ea typeface="Arial" charset="0"/>
                <a:cs typeface="Arial" charset="0"/>
              </a:endParaRPr>
            </a:p>
          </p:txBody>
        </p:sp>
        <p:sp>
          <p:nvSpPr>
            <p:cNvPr id="76" name="Freeform 9">
              <a:extLst>
                <a:ext uri="{FF2B5EF4-FFF2-40B4-BE49-F238E27FC236}">
                  <a16:creationId xmlns:a16="http://schemas.microsoft.com/office/drawing/2014/main" id="{F59E5233-22B3-441A-862A-C422E04615C5}"/>
                </a:ext>
              </a:extLst>
            </p:cNvPr>
            <p:cNvSpPr>
              <a:spLocks/>
            </p:cNvSpPr>
            <p:nvPr/>
          </p:nvSpPr>
          <p:spPr bwMode="auto">
            <a:xfrm>
              <a:off x="4231" y="2791"/>
              <a:ext cx="52" cy="49"/>
            </a:xfrm>
            <a:custGeom>
              <a:avLst/>
              <a:gdLst>
                <a:gd name="T0" fmla="*/ 22 w 22"/>
                <a:gd name="T1" fmla="*/ 0 h 21"/>
                <a:gd name="T2" fmla="*/ 22 w 22"/>
                <a:gd name="T3" fmla="*/ 21 h 21"/>
                <a:gd name="T4" fmla="*/ 0 w 22"/>
                <a:gd name="T5" fmla="*/ 21 h 21"/>
                <a:gd name="T6" fmla="*/ 0 w 22"/>
                <a:gd name="T7" fmla="*/ 0 h 21"/>
                <a:gd name="T8" fmla="*/ 22 w 22"/>
                <a:gd name="T9" fmla="*/ 0 h 21"/>
              </a:gdLst>
              <a:ahLst/>
              <a:cxnLst>
                <a:cxn ang="0">
                  <a:pos x="T0" y="T1"/>
                </a:cxn>
                <a:cxn ang="0">
                  <a:pos x="T2" y="T3"/>
                </a:cxn>
                <a:cxn ang="0">
                  <a:pos x="T4" y="T5"/>
                </a:cxn>
                <a:cxn ang="0">
                  <a:pos x="T6" y="T7"/>
                </a:cxn>
                <a:cxn ang="0">
                  <a:pos x="T8" y="T9"/>
                </a:cxn>
              </a:cxnLst>
              <a:rect l="0" t="0" r="r" b="b"/>
              <a:pathLst>
                <a:path w="22" h="21">
                  <a:moveTo>
                    <a:pt x="22" y="0"/>
                  </a:moveTo>
                  <a:cubicBezTo>
                    <a:pt x="22" y="7"/>
                    <a:pt x="22" y="13"/>
                    <a:pt x="22" y="21"/>
                  </a:cubicBezTo>
                  <a:cubicBezTo>
                    <a:pt x="15" y="21"/>
                    <a:pt x="8" y="21"/>
                    <a:pt x="0" y="21"/>
                  </a:cubicBezTo>
                  <a:cubicBezTo>
                    <a:pt x="0" y="14"/>
                    <a:pt x="0" y="8"/>
                    <a:pt x="0" y="0"/>
                  </a:cubicBezTo>
                  <a:cubicBezTo>
                    <a:pt x="7" y="0"/>
                    <a:pt x="13" y="0"/>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800">
                <a:solidFill>
                  <a:schemeClr val="bg1"/>
                </a:solidFill>
                <a:latin typeface="Arial" charset="0"/>
                <a:ea typeface="Arial" charset="0"/>
                <a:cs typeface="Arial" charset="0"/>
              </a:endParaRPr>
            </a:p>
          </p:txBody>
        </p:sp>
        <p:sp>
          <p:nvSpPr>
            <p:cNvPr id="77" name="Freeform 10">
              <a:extLst>
                <a:ext uri="{FF2B5EF4-FFF2-40B4-BE49-F238E27FC236}">
                  <a16:creationId xmlns:a16="http://schemas.microsoft.com/office/drawing/2014/main" id="{4AE5655D-81CB-4C6D-8DBB-BBB8384167F1}"/>
                </a:ext>
              </a:extLst>
            </p:cNvPr>
            <p:cNvSpPr>
              <a:spLocks/>
            </p:cNvSpPr>
            <p:nvPr/>
          </p:nvSpPr>
          <p:spPr bwMode="auto">
            <a:xfrm>
              <a:off x="4231" y="1487"/>
              <a:ext cx="52" cy="47"/>
            </a:xfrm>
            <a:custGeom>
              <a:avLst/>
              <a:gdLst>
                <a:gd name="T0" fmla="*/ 0 w 22"/>
                <a:gd name="T1" fmla="*/ 20 h 20"/>
                <a:gd name="T2" fmla="*/ 0 w 22"/>
                <a:gd name="T3" fmla="*/ 0 h 20"/>
                <a:gd name="T4" fmla="*/ 22 w 22"/>
                <a:gd name="T5" fmla="*/ 0 h 20"/>
                <a:gd name="T6" fmla="*/ 22 w 22"/>
                <a:gd name="T7" fmla="*/ 20 h 20"/>
                <a:gd name="T8" fmla="*/ 0 w 22"/>
                <a:gd name="T9" fmla="*/ 20 h 20"/>
              </a:gdLst>
              <a:ahLst/>
              <a:cxnLst>
                <a:cxn ang="0">
                  <a:pos x="T0" y="T1"/>
                </a:cxn>
                <a:cxn ang="0">
                  <a:pos x="T2" y="T3"/>
                </a:cxn>
                <a:cxn ang="0">
                  <a:pos x="T4" y="T5"/>
                </a:cxn>
                <a:cxn ang="0">
                  <a:pos x="T6" y="T7"/>
                </a:cxn>
                <a:cxn ang="0">
                  <a:pos x="T8" y="T9"/>
                </a:cxn>
              </a:cxnLst>
              <a:rect l="0" t="0" r="r" b="b"/>
              <a:pathLst>
                <a:path w="22" h="20">
                  <a:moveTo>
                    <a:pt x="0" y="20"/>
                  </a:moveTo>
                  <a:cubicBezTo>
                    <a:pt x="0" y="13"/>
                    <a:pt x="0" y="7"/>
                    <a:pt x="0" y="0"/>
                  </a:cubicBezTo>
                  <a:cubicBezTo>
                    <a:pt x="7" y="0"/>
                    <a:pt x="14" y="0"/>
                    <a:pt x="22" y="0"/>
                  </a:cubicBezTo>
                  <a:cubicBezTo>
                    <a:pt x="22" y="6"/>
                    <a:pt x="22" y="13"/>
                    <a:pt x="22" y="20"/>
                  </a:cubicBezTo>
                  <a:cubicBezTo>
                    <a:pt x="15" y="20"/>
                    <a:pt x="8" y="20"/>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800">
                <a:solidFill>
                  <a:schemeClr val="bg1"/>
                </a:solidFill>
                <a:latin typeface="Arial" charset="0"/>
                <a:ea typeface="Arial" charset="0"/>
                <a:cs typeface="Arial" charset="0"/>
              </a:endParaRPr>
            </a:p>
          </p:txBody>
        </p:sp>
        <p:sp>
          <p:nvSpPr>
            <p:cNvPr id="78" name="Freeform 11">
              <a:extLst>
                <a:ext uri="{FF2B5EF4-FFF2-40B4-BE49-F238E27FC236}">
                  <a16:creationId xmlns:a16="http://schemas.microsoft.com/office/drawing/2014/main" id="{52D23C18-3232-4D98-90C8-5C114836864C}"/>
                </a:ext>
              </a:extLst>
            </p:cNvPr>
            <p:cNvSpPr>
              <a:spLocks/>
            </p:cNvSpPr>
            <p:nvPr/>
          </p:nvSpPr>
          <p:spPr bwMode="auto">
            <a:xfrm>
              <a:off x="3285" y="1546"/>
              <a:ext cx="48" cy="52"/>
            </a:xfrm>
            <a:custGeom>
              <a:avLst/>
              <a:gdLst>
                <a:gd name="T0" fmla="*/ 20 w 20"/>
                <a:gd name="T1" fmla="*/ 22 h 22"/>
                <a:gd name="T2" fmla="*/ 0 w 20"/>
                <a:gd name="T3" fmla="*/ 22 h 22"/>
                <a:gd name="T4" fmla="*/ 0 w 20"/>
                <a:gd name="T5" fmla="*/ 0 h 22"/>
                <a:gd name="T6" fmla="*/ 20 w 20"/>
                <a:gd name="T7" fmla="*/ 0 h 22"/>
                <a:gd name="T8" fmla="*/ 20 w 20"/>
                <a:gd name="T9" fmla="*/ 22 h 22"/>
              </a:gdLst>
              <a:ahLst/>
              <a:cxnLst>
                <a:cxn ang="0">
                  <a:pos x="T0" y="T1"/>
                </a:cxn>
                <a:cxn ang="0">
                  <a:pos x="T2" y="T3"/>
                </a:cxn>
                <a:cxn ang="0">
                  <a:pos x="T4" y="T5"/>
                </a:cxn>
                <a:cxn ang="0">
                  <a:pos x="T6" y="T7"/>
                </a:cxn>
                <a:cxn ang="0">
                  <a:pos x="T8" y="T9"/>
                </a:cxn>
              </a:cxnLst>
              <a:rect l="0" t="0" r="r" b="b"/>
              <a:pathLst>
                <a:path w="20" h="22">
                  <a:moveTo>
                    <a:pt x="20" y="22"/>
                  </a:moveTo>
                  <a:cubicBezTo>
                    <a:pt x="13" y="22"/>
                    <a:pt x="7" y="22"/>
                    <a:pt x="0" y="22"/>
                  </a:cubicBezTo>
                  <a:cubicBezTo>
                    <a:pt x="0" y="14"/>
                    <a:pt x="0" y="8"/>
                    <a:pt x="0" y="0"/>
                  </a:cubicBezTo>
                  <a:cubicBezTo>
                    <a:pt x="6" y="0"/>
                    <a:pt x="13" y="0"/>
                    <a:pt x="20" y="0"/>
                  </a:cubicBezTo>
                  <a:cubicBezTo>
                    <a:pt x="20" y="7"/>
                    <a:pt x="20" y="14"/>
                    <a:pt x="2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800">
                <a:solidFill>
                  <a:schemeClr val="bg1"/>
                </a:solidFill>
                <a:latin typeface="Arial" charset="0"/>
                <a:ea typeface="Arial" charset="0"/>
                <a:cs typeface="Arial" charset="0"/>
              </a:endParaRPr>
            </a:p>
          </p:txBody>
        </p:sp>
        <p:sp>
          <p:nvSpPr>
            <p:cNvPr id="79" name="Freeform 12">
              <a:extLst>
                <a:ext uri="{FF2B5EF4-FFF2-40B4-BE49-F238E27FC236}">
                  <a16:creationId xmlns:a16="http://schemas.microsoft.com/office/drawing/2014/main" id="{E9E966AC-6589-42D3-B4C2-08B5FCCA1E8D}"/>
                </a:ext>
              </a:extLst>
            </p:cNvPr>
            <p:cNvSpPr>
              <a:spLocks/>
            </p:cNvSpPr>
            <p:nvPr/>
          </p:nvSpPr>
          <p:spPr bwMode="auto">
            <a:xfrm>
              <a:off x="4352" y="1544"/>
              <a:ext cx="48" cy="52"/>
            </a:xfrm>
            <a:custGeom>
              <a:avLst/>
              <a:gdLst>
                <a:gd name="T0" fmla="*/ 0 w 20"/>
                <a:gd name="T1" fmla="*/ 0 h 22"/>
                <a:gd name="T2" fmla="*/ 20 w 20"/>
                <a:gd name="T3" fmla="*/ 0 h 22"/>
                <a:gd name="T4" fmla="*/ 20 w 20"/>
                <a:gd name="T5" fmla="*/ 22 h 22"/>
                <a:gd name="T6" fmla="*/ 0 w 20"/>
                <a:gd name="T7" fmla="*/ 22 h 22"/>
                <a:gd name="T8" fmla="*/ 0 w 20"/>
                <a:gd name="T9" fmla="*/ 0 h 22"/>
              </a:gdLst>
              <a:ahLst/>
              <a:cxnLst>
                <a:cxn ang="0">
                  <a:pos x="T0" y="T1"/>
                </a:cxn>
                <a:cxn ang="0">
                  <a:pos x="T2" y="T3"/>
                </a:cxn>
                <a:cxn ang="0">
                  <a:pos x="T4" y="T5"/>
                </a:cxn>
                <a:cxn ang="0">
                  <a:pos x="T6" y="T7"/>
                </a:cxn>
                <a:cxn ang="0">
                  <a:pos x="T8" y="T9"/>
                </a:cxn>
              </a:cxnLst>
              <a:rect l="0" t="0" r="r" b="b"/>
              <a:pathLst>
                <a:path w="20" h="22">
                  <a:moveTo>
                    <a:pt x="0" y="0"/>
                  </a:moveTo>
                  <a:cubicBezTo>
                    <a:pt x="7" y="0"/>
                    <a:pt x="13" y="0"/>
                    <a:pt x="20" y="0"/>
                  </a:cubicBezTo>
                  <a:cubicBezTo>
                    <a:pt x="20" y="7"/>
                    <a:pt x="20" y="14"/>
                    <a:pt x="20" y="22"/>
                  </a:cubicBezTo>
                  <a:cubicBezTo>
                    <a:pt x="14" y="22"/>
                    <a:pt x="7" y="22"/>
                    <a:pt x="0" y="22"/>
                  </a:cubicBezTo>
                  <a:cubicBezTo>
                    <a:pt x="0" y="15"/>
                    <a:pt x="0" y="8"/>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800">
                <a:solidFill>
                  <a:schemeClr val="bg1"/>
                </a:solidFill>
                <a:latin typeface="Arial" charset="0"/>
                <a:ea typeface="Arial" charset="0"/>
                <a:cs typeface="Arial" charset="0"/>
              </a:endParaRPr>
            </a:p>
          </p:txBody>
        </p:sp>
        <p:sp>
          <p:nvSpPr>
            <p:cNvPr id="80" name="Freeform 13">
              <a:extLst>
                <a:ext uri="{FF2B5EF4-FFF2-40B4-BE49-F238E27FC236}">
                  <a16:creationId xmlns:a16="http://schemas.microsoft.com/office/drawing/2014/main" id="{AFFF03A1-50C2-4D32-888D-62EB50DE9A12}"/>
                </a:ext>
              </a:extLst>
            </p:cNvPr>
            <p:cNvSpPr>
              <a:spLocks/>
            </p:cNvSpPr>
            <p:nvPr/>
          </p:nvSpPr>
          <p:spPr bwMode="auto">
            <a:xfrm>
              <a:off x="3164" y="1603"/>
              <a:ext cx="50" cy="52"/>
            </a:xfrm>
            <a:custGeom>
              <a:avLst/>
              <a:gdLst>
                <a:gd name="T0" fmla="*/ 21 w 21"/>
                <a:gd name="T1" fmla="*/ 22 h 22"/>
                <a:gd name="T2" fmla="*/ 0 w 21"/>
                <a:gd name="T3" fmla="*/ 22 h 22"/>
                <a:gd name="T4" fmla="*/ 0 w 21"/>
                <a:gd name="T5" fmla="*/ 0 h 22"/>
                <a:gd name="T6" fmla="*/ 21 w 21"/>
                <a:gd name="T7" fmla="*/ 0 h 22"/>
                <a:gd name="T8" fmla="*/ 21 w 21"/>
                <a:gd name="T9" fmla="*/ 22 h 22"/>
              </a:gdLst>
              <a:ahLst/>
              <a:cxnLst>
                <a:cxn ang="0">
                  <a:pos x="T0" y="T1"/>
                </a:cxn>
                <a:cxn ang="0">
                  <a:pos x="T2" y="T3"/>
                </a:cxn>
                <a:cxn ang="0">
                  <a:pos x="T4" y="T5"/>
                </a:cxn>
                <a:cxn ang="0">
                  <a:pos x="T6" y="T7"/>
                </a:cxn>
                <a:cxn ang="0">
                  <a:pos x="T8" y="T9"/>
                </a:cxn>
              </a:cxnLst>
              <a:rect l="0" t="0" r="r" b="b"/>
              <a:pathLst>
                <a:path w="21" h="22">
                  <a:moveTo>
                    <a:pt x="21" y="22"/>
                  </a:moveTo>
                  <a:cubicBezTo>
                    <a:pt x="14" y="22"/>
                    <a:pt x="7" y="22"/>
                    <a:pt x="0" y="22"/>
                  </a:cubicBezTo>
                  <a:cubicBezTo>
                    <a:pt x="0" y="15"/>
                    <a:pt x="0" y="8"/>
                    <a:pt x="0" y="0"/>
                  </a:cubicBezTo>
                  <a:cubicBezTo>
                    <a:pt x="8" y="0"/>
                    <a:pt x="14" y="0"/>
                    <a:pt x="21" y="0"/>
                  </a:cubicBezTo>
                  <a:cubicBezTo>
                    <a:pt x="21" y="8"/>
                    <a:pt x="21" y="15"/>
                    <a:pt x="21"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800">
                <a:solidFill>
                  <a:schemeClr val="bg1"/>
                </a:solidFill>
                <a:latin typeface="Arial" charset="0"/>
                <a:ea typeface="Arial" charset="0"/>
                <a:cs typeface="Arial" charset="0"/>
              </a:endParaRPr>
            </a:p>
          </p:txBody>
        </p:sp>
        <p:sp>
          <p:nvSpPr>
            <p:cNvPr id="81" name="Freeform 14">
              <a:extLst>
                <a:ext uri="{FF2B5EF4-FFF2-40B4-BE49-F238E27FC236}">
                  <a16:creationId xmlns:a16="http://schemas.microsoft.com/office/drawing/2014/main" id="{3F7C1805-16B5-40EF-92D1-C69FACDAEC3D}"/>
                </a:ext>
              </a:extLst>
            </p:cNvPr>
            <p:cNvSpPr>
              <a:spLocks/>
            </p:cNvSpPr>
            <p:nvPr/>
          </p:nvSpPr>
          <p:spPr bwMode="auto">
            <a:xfrm>
              <a:off x="3520" y="2850"/>
              <a:ext cx="50" cy="50"/>
            </a:xfrm>
            <a:custGeom>
              <a:avLst/>
              <a:gdLst>
                <a:gd name="T0" fmla="*/ 0 w 21"/>
                <a:gd name="T1" fmla="*/ 21 h 21"/>
                <a:gd name="T2" fmla="*/ 0 w 21"/>
                <a:gd name="T3" fmla="*/ 0 h 21"/>
                <a:gd name="T4" fmla="*/ 21 w 21"/>
                <a:gd name="T5" fmla="*/ 0 h 21"/>
                <a:gd name="T6" fmla="*/ 21 w 21"/>
                <a:gd name="T7" fmla="*/ 21 h 21"/>
                <a:gd name="T8" fmla="*/ 0 w 21"/>
                <a:gd name="T9" fmla="*/ 21 h 21"/>
              </a:gdLst>
              <a:ahLst/>
              <a:cxnLst>
                <a:cxn ang="0">
                  <a:pos x="T0" y="T1"/>
                </a:cxn>
                <a:cxn ang="0">
                  <a:pos x="T2" y="T3"/>
                </a:cxn>
                <a:cxn ang="0">
                  <a:pos x="T4" y="T5"/>
                </a:cxn>
                <a:cxn ang="0">
                  <a:pos x="T6" y="T7"/>
                </a:cxn>
                <a:cxn ang="0">
                  <a:pos x="T8" y="T9"/>
                </a:cxn>
              </a:cxnLst>
              <a:rect l="0" t="0" r="r" b="b"/>
              <a:pathLst>
                <a:path w="21" h="21">
                  <a:moveTo>
                    <a:pt x="0" y="21"/>
                  </a:moveTo>
                  <a:cubicBezTo>
                    <a:pt x="0" y="14"/>
                    <a:pt x="0" y="7"/>
                    <a:pt x="0" y="0"/>
                  </a:cubicBezTo>
                  <a:cubicBezTo>
                    <a:pt x="7" y="0"/>
                    <a:pt x="14" y="0"/>
                    <a:pt x="21" y="0"/>
                  </a:cubicBezTo>
                  <a:cubicBezTo>
                    <a:pt x="21" y="6"/>
                    <a:pt x="21" y="13"/>
                    <a:pt x="21" y="21"/>
                  </a:cubicBezTo>
                  <a:cubicBezTo>
                    <a:pt x="15" y="21"/>
                    <a:pt x="9" y="21"/>
                    <a:pt x="0"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800">
                <a:solidFill>
                  <a:schemeClr val="bg1"/>
                </a:solidFill>
                <a:latin typeface="Arial" charset="0"/>
                <a:ea typeface="Arial" charset="0"/>
                <a:cs typeface="Arial" charset="0"/>
              </a:endParaRPr>
            </a:p>
          </p:txBody>
        </p:sp>
        <p:sp>
          <p:nvSpPr>
            <p:cNvPr id="82" name="Freeform 15">
              <a:extLst>
                <a:ext uri="{FF2B5EF4-FFF2-40B4-BE49-F238E27FC236}">
                  <a16:creationId xmlns:a16="http://schemas.microsoft.com/office/drawing/2014/main" id="{2CCB59E2-45F7-496B-A75D-0661B4A407C9}"/>
                </a:ext>
              </a:extLst>
            </p:cNvPr>
            <p:cNvSpPr>
              <a:spLocks/>
            </p:cNvSpPr>
            <p:nvPr/>
          </p:nvSpPr>
          <p:spPr bwMode="auto">
            <a:xfrm>
              <a:off x="3641" y="2907"/>
              <a:ext cx="50" cy="50"/>
            </a:xfrm>
            <a:custGeom>
              <a:avLst/>
              <a:gdLst>
                <a:gd name="T0" fmla="*/ 21 w 21"/>
                <a:gd name="T1" fmla="*/ 0 h 21"/>
                <a:gd name="T2" fmla="*/ 21 w 21"/>
                <a:gd name="T3" fmla="*/ 21 h 21"/>
                <a:gd name="T4" fmla="*/ 0 w 21"/>
                <a:gd name="T5" fmla="*/ 21 h 21"/>
                <a:gd name="T6" fmla="*/ 0 w 21"/>
                <a:gd name="T7" fmla="*/ 0 h 21"/>
                <a:gd name="T8" fmla="*/ 21 w 21"/>
                <a:gd name="T9" fmla="*/ 0 h 21"/>
              </a:gdLst>
              <a:ahLst/>
              <a:cxnLst>
                <a:cxn ang="0">
                  <a:pos x="T0" y="T1"/>
                </a:cxn>
                <a:cxn ang="0">
                  <a:pos x="T2" y="T3"/>
                </a:cxn>
                <a:cxn ang="0">
                  <a:pos x="T4" y="T5"/>
                </a:cxn>
                <a:cxn ang="0">
                  <a:pos x="T6" y="T7"/>
                </a:cxn>
                <a:cxn ang="0">
                  <a:pos x="T8" y="T9"/>
                </a:cxn>
              </a:cxnLst>
              <a:rect l="0" t="0" r="r" b="b"/>
              <a:pathLst>
                <a:path w="21" h="21">
                  <a:moveTo>
                    <a:pt x="21" y="0"/>
                  </a:moveTo>
                  <a:cubicBezTo>
                    <a:pt x="21" y="8"/>
                    <a:pt x="21" y="14"/>
                    <a:pt x="21" y="21"/>
                  </a:cubicBezTo>
                  <a:cubicBezTo>
                    <a:pt x="14" y="21"/>
                    <a:pt x="7" y="21"/>
                    <a:pt x="0" y="21"/>
                  </a:cubicBezTo>
                  <a:cubicBezTo>
                    <a:pt x="0" y="14"/>
                    <a:pt x="0" y="8"/>
                    <a:pt x="0" y="0"/>
                  </a:cubicBezTo>
                  <a:cubicBezTo>
                    <a:pt x="7" y="0"/>
                    <a:pt x="13" y="0"/>
                    <a:pt x="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800">
                <a:solidFill>
                  <a:schemeClr val="bg1"/>
                </a:solidFill>
                <a:latin typeface="Arial" charset="0"/>
                <a:ea typeface="Arial" charset="0"/>
                <a:cs typeface="Arial" charset="0"/>
              </a:endParaRPr>
            </a:p>
          </p:txBody>
        </p:sp>
        <p:sp>
          <p:nvSpPr>
            <p:cNvPr id="83" name="Freeform 16">
              <a:extLst>
                <a:ext uri="{FF2B5EF4-FFF2-40B4-BE49-F238E27FC236}">
                  <a16:creationId xmlns:a16="http://schemas.microsoft.com/office/drawing/2014/main" id="{BFEDA900-853C-4925-B4CC-50713D7ABBF9}"/>
                </a:ext>
              </a:extLst>
            </p:cNvPr>
            <p:cNvSpPr>
              <a:spLocks/>
            </p:cNvSpPr>
            <p:nvPr/>
          </p:nvSpPr>
          <p:spPr bwMode="auto">
            <a:xfrm>
              <a:off x="3996" y="2907"/>
              <a:ext cx="48" cy="50"/>
            </a:xfrm>
            <a:custGeom>
              <a:avLst/>
              <a:gdLst>
                <a:gd name="T0" fmla="*/ 0 w 20"/>
                <a:gd name="T1" fmla="*/ 21 h 21"/>
                <a:gd name="T2" fmla="*/ 0 w 20"/>
                <a:gd name="T3" fmla="*/ 0 h 21"/>
                <a:gd name="T4" fmla="*/ 20 w 20"/>
                <a:gd name="T5" fmla="*/ 0 h 21"/>
                <a:gd name="T6" fmla="*/ 20 w 20"/>
                <a:gd name="T7" fmla="*/ 21 h 21"/>
                <a:gd name="T8" fmla="*/ 0 w 20"/>
                <a:gd name="T9" fmla="*/ 21 h 21"/>
              </a:gdLst>
              <a:ahLst/>
              <a:cxnLst>
                <a:cxn ang="0">
                  <a:pos x="T0" y="T1"/>
                </a:cxn>
                <a:cxn ang="0">
                  <a:pos x="T2" y="T3"/>
                </a:cxn>
                <a:cxn ang="0">
                  <a:pos x="T4" y="T5"/>
                </a:cxn>
                <a:cxn ang="0">
                  <a:pos x="T6" y="T7"/>
                </a:cxn>
                <a:cxn ang="0">
                  <a:pos x="T8" y="T9"/>
                </a:cxn>
              </a:cxnLst>
              <a:rect l="0" t="0" r="r" b="b"/>
              <a:pathLst>
                <a:path w="20" h="21">
                  <a:moveTo>
                    <a:pt x="0" y="21"/>
                  </a:moveTo>
                  <a:cubicBezTo>
                    <a:pt x="0" y="14"/>
                    <a:pt x="0" y="7"/>
                    <a:pt x="0" y="0"/>
                  </a:cubicBezTo>
                  <a:cubicBezTo>
                    <a:pt x="7" y="0"/>
                    <a:pt x="13" y="0"/>
                    <a:pt x="20" y="0"/>
                  </a:cubicBezTo>
                  <a:cubicBezTo>
                    <a:pt x="20" y="7"/>
                    <a:pt x="20" y="14"/>
                    <a:pt x="20" y="21"/>
                  </a:cubicBezTo>
                  <a:cubicBezTo>
                    <a:pt x="14" y="21"/>
                    <a:pt x="7" y="21"/>
                    <a:pt x="0"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800">
                <a:solidFill>
                  <a:schemeClr val="bg1"/>
                </a:solidFill>
                <a:latin typeface="Arial" charset="0"/>
                <a:ea typeface="Arial" charset="0"/>
                <a:cs typeface="Arial" charset="0"/>
              </a:endParaRPr>
            </a:p>
          </p:txBody>
        </p:sp>
        <p:sp>
          <p:nvSpPr>
            <p:cNvPr id="84" name="Freeform 17">
              <a:extLst>
                <a:ext uri="{FF2B5EF4-FFF2-40B4-BE49-F238E27FC236}">
                  <a16:creationId xmlns:a16="http://schemas.microsoft.com/office/drawing/2014/main" id="{DC1DF425-6A4F-4788-91E9-21B8624080B3}"/>
                </a:ext>
              </a:extLst>
            </p:cNvPr>
            <p:cNvSpPr>
              <a:spLocks/>
            </p:cNvSpPr>
            <p:nvPr/>
          </p:nvSpPr>
          <p:spPr bwMode="auto">
            <a:xfrm>
              <a:off x="2986" y="2257"/>
              <a:ext cx="53" cy="50"/>
            </a:xfrm>
            <a:custGeom>
              <a:avLst/>
              <a:gdLst>
                <a:gd name="T0" fmla="*/ 22 w 22"/>
                <a:gd name="T1" fmla="*/ 0 h 21"/>
                <a:gd name="T2" fmla="*/ 22 w 22"/>
                <a:gd name="T3" fmla="*/ 21 h 21"/>
                <a:gd name="T4" fmla="*/ 0 w 22"/>
                <a:gd name="T5" fmla="*/ 21 h 21"/>
                <a:gd name="T6" fmla="*/ 0 w 22"/>
                <a:gd name="T7" fmla="*/ 0 h 21"/>
                <a:gd name="T8" fmla="*/ 22 w 22"/>
                <a:gd name="T9" fmla="*/ 0 h 21"/>
              </a:gdLst>
              <a:ahLst/>
              <a:cxnLst>
                <a:cxn ang="0">
                  <a:pos x="T0" y="T1"/>
                </a:cxn>
                <a:cxn ang="0">
                  <a:pos x="T2" y="T3"/>
                </a:cxn>
                <a:cxn ang="0">
                  <a:pos x="T4" y="T5"/>
                </a:cxn>
                <a:cxn ang="0">
                  <a:pos x="T6" y="T7"/>
                </a:cxn>
                <a:cxn ang="0">
                  <a:pos x="T8" y="T9"/>
                </a:cxn>
              </a:cxnLst>
              <a:rect l="0" t="0" r="r" b="b"/>
              <a:pathLst>
                <a:path w="22" h="21">
                  <a:moveTo>
                    <a:pt x="22" y="0"/>
                  </a:moveTo>
                  <a:cubicBezTo>
                    <a:pt x="22" y="7"/>
                    <a:pt x="22" y="14"/>
                    <a:pt x="22" y="21"/>
                  </a:cubicBezTo>
                  <a:cubicBezTo>
                    <a:pt x="15" y="21"/>
                    <a:pt x="8" y="21"/>
                    <a:pt x="0" y="21"/>
                  </a:cubicBezTo>
                  <a:cubicBezTo>
                    <a:pt x="0" y="14"/>
                    <a:pt x="0" y="8"/>
                    <a:pt x="0" y="0"/>
                  </a:cubicBezTo>
                  <a:cubicBezTo>
                    <a:pt x="7" y="0"/>
                    <a:pt x="14" y="0"/>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800">
                <a:solidFill>
                  <a:schemeClr val="bg1"/>
                </a:solidFill>
                <a:latin typeface="Arial" charset="0"/>
                <a:ea typeface="Arial" charset="0"/>
                <a:cs typeface="Arial" charset="0"/>
              </a:endParaRPr>
            </a:p>
          </p:txBody>
        </p:sp>
        <p:sp>
          <p:nvSpPr>
            <p:cNvPr id="85" name="Freeform 18">
              <a:extLst>
                <a:ext uri="{FF2B5EF4-FFF2-40B4-BE49-F238E27FC236}">
                  <a16:creationId xmlns:a16="http://schemas.microsoft.com/office/drawing/2014/main" id="{C357BAAF-7E7E-4EA1-B510-944533F384A8}"/>
                </a:ext>
              </a:extLst>
            </p:cNvPr>
            <p:cNvSpPr>
              <a:spLocks/>
            </p:cNvSpPr>
            <p:nvPr/>
          </p:nvSpPr>
          <p:spPr bwMode="auto">
            <a:xfrm>
              <a:off x="2986" y="2020"/>
              <a:ext cx="53" cy="48"/>
            </a:xfrm>
            <a:custGeom>
              <a:avLst/>
              <a:gdLst>
                <a:gd name="T0" fmla="*/ 0 w 22"/>
                <a:gd name="T1" fmla="*/ 20 h 20"/>
                <a:gd name="T2" fmla="*/ 0 w 22"/>
                <a:gd name="T3" fmla="*/ 0 h 20"/>
                <a:gd name="T4" fmla="*/ 22 w 22"/>
                <a:gd name="T5" fmla="*/ 0 h 20"/>
                <a:gd name="T6" fmla="*/ 22 w 22"/>
                <a:gd name="T7" fmla="*/ 20 h 20"/>
                <a:gd name="T8" fmla="*/ 0 w 22"/>
                <a:gd name="T9" fmla="*/ 20 h 20"/>
              </a:gdLst>
              <a:ahLst/>
              <a:cxnLst>
                <a:cxn ang="0">
                  <a:pos x="T0" y="T1"/>
                </a:cxn>
                <a:cxn ang="0">
                  <a:pos x="T2" y="T3"/>
                </a:cxn>
                <a:cxn ang="0">
                  <a:pos x="T4" y="T5"/>
                </a:cxn>
                <a:cxn ang="0">
                  <a:pos x="T6" y="T7"/>
                </a:cxn>
                <a:cxn ang="0">
                  <a:pos x="T8" y="T9"/>
                </a:cxn>
              </a:cxnLst>
              <a:rect l="0" t="0" r="r" b="b"/>
              <a:pathLst>
                <a:path w="22" h="20">
                  <a:moveTo>
                    <a:pt x="0" y="20"/>
                  </a:moveTo>
                  <a:cubicBezTo>
                    <a:pt x="0" y="13"/>
                    <a:pt x="0" y="7"/>
                    <a:pt x="0" y="0"/>
                  </a:cubicBezTo>
                  <a:cubicBezTo>
                    <a:pt x="7" y="0"/>
                    <a:pt x="14" y="0"/>
                    <a:pt x="22" y="0"/>
                  </a:cubicBezTo>
                  <a:cubicBezTo>
                    <a:pt x="22" y="6"/>
                    <a:pt x="22" y="12"/>
                    <a:pt x="22" y="20"/>
                  </a:cubicBezTo>
                  <a:cubicBezTo>
                    <a:pt x="15" y="20"/>
                    <a:pt x="7" y="20"/>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800">
                <a:solidFill>
                  <a:schemeClr val="bg1"/>
                </a:solidFill>
                <a:latin typeface="Arial" charset="0"/>
                <a:ea typeface="Arial" charset="0"/>
                <a:cs typeface="Arial" charset="0"/>
              </a:endParaRPr>
            </a:p>
          </p:txBody>
        </p:sp>
        <p:sp>
          <p:nvSpPr>
            <p:cNvPr id="86" name="Freeform 19">
              <a:extLst>
                <a:ext uri="{FF2B5EF4-FFF2-40B4-BE49-F238E27FC236}">
                  <a16:creationId xmlns:a16="http://schemas.microsoft.com/office/drawing/2014/main" id="{60D40CD3-AAE3-464D-8A71-2898E9660355}"/>
                </a:ext>
              </a:extLst>
            </p:cNvPr>
            <p:cNvSpPr>
              <a:spLocks/>
            </p:cNvSpPr>
            <p:nvPr/>
          </p:nvSpPr>
          <p:spPr bwMode="auto">
            <a:xfrm>
              <a:off x="2986" y="2373"/>
              <a:ext cx="53" cy="50"/>
            </a:xfrm>
            <a:custGeom>
              <a:avLst/>
              <a:gdLst>
                <a:gd name="T0" fmla="*/ 22 w 22"/>
                <a:gd name="T1" fmla="*/ 0 h 21"/>
                <a:gd name="T2" fmla="*/ 22 w 22"/>
                <a:gd name="T3" fmla="*/ 21 h 21"/>
                <a:gd name="T4" fmla="*/ 0 w 22"/>
                <a:gd name="T5" fmla="*/ 21 h 21"/>
                <a:gd name="T6" fmla="*/ 0 w 22"/>
                <a:gd name="T7" fmla="*/ 0 h 21"/>
                <a:gd name="T8" fmla="*/ 22 w 22"/>
                <a:gd name="T9" fmla="*/ 0 h 21"/>
              </a:gdLst>
              <a:ahLst/>
              <a:cxnLst>
                <a:cxn ang="0">
                  <a:pos x="T0" y="T1"/>
                </a:cxn>
                <a:cxn ang="0">
                  <a:pos x="T2" y="T3"/>
                </a:cxn>
                <a:cxn ang="0">
                  <a:pos x="T4" y="T5"/>
                </a:cxn>
                <a:cxn ang="0">
                  <a:pos x="T6" y="T7"/>
                </a:cxn>
                <a:cxn ang="0">
                  <a:pos x="T8" y="T9"/>
                </a:cxn>
              </a:cxnLst>
              <a:rect l="0" t="0" r="r" b="b"/>
              <a:pathLst>
                <a:path w="22" h="21">
                  <a:moveTo>
                    <a:pt x="22" y="0"/>
                  </a:moveTo>
                  <a:cubicBezTo>
                    <a:pt x="22" y="8"/>
                    <a:pt x="22" y="14"/>
                    <a:pt x="22" y="21"/>
                  </a:cubicBezTo>
                  <a:cubicBezTo>
                    <a:pt x="15" y="21"/>
                    <a:pt x="8" y="21"/>
                    <a:pt x="0" y="21"/>
                  </a:cubicBezTo>
                  <a:cubicBezTo>
                    <a:pt x="0" y="15"/>
                    <a:pt x="0" y="8"/>
                    <a:pt x="0" y="0"/>
                  </a:cubicBezTo>
                  <a:cubicBezTo>
                    <a:pt x="7" y="0"/>
                    <a:pt x="14" y="0"/>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800">
                <a:solidFill>
                  <a:schemeClr val="bg1"/>
                </a:solidFill>
                <a:latin typeface="Arial" charset="0"/>
                <a:ea typeface="Arial" charset="0"/>
                <a:cs typeface="Arial" charset="0"/>
              </a:endParaRPr>
            </a:p>
          </p:txBody>
        </p:sp>
        <p:sp>
          <p:nvSpPr>
            <p:cNvPr id="87" name="Freeform 20">
              <a:extLst>
                <a:ext uri="{FF2B5EF4-FFF2-40B4-BE49-F238E27FC236}">
                  <a16:creationId xmlns:a16="http://schemas.microsoft.com/office/drawing/2014/main" id="{01D43B36-9A55-4259-80C4-F93DB01DEADD}"/>
                </a:ext>
              </a:extLst>
            </p:cNvPr>
            <p:cNvSpPr>
              <a:spLocks/>
            </p:cNvSpPr>
            <p:nvPr/>
          </p:nvSpPr>
          <p:spPr bwMode="auto">
            <a:xfrm>
              <a:off x="2986" y="1899"/>
              <a:ext cx="53" cy="52"/>
            </a:xfrm>
            <a:custGeom>
              <a:avLst/>
              <a:gdLst>
                <a:gd name="T0" fmla="*/ 0 w 22"/>
                <a:gd name="T1" fmla="*/ 0 h 22"/>
                <a:gd name="T2" fmla="*/ 22 w 22"/>
                <a:gd name="T3" fmla="*/ 0 h 22"/>
                <a:gd name="T4" fmla="*/ 22 w 22"/>
                <a:gd name="T5" fmla="*/ 22 h 22"/>
                <a:gd name="T6" fmla="*/ 0 w 22"/>
                <a:gd name="T7" fmla="*/ 22 h 22"/>
                <a:gd name="T8" fmla="*/ 0 w 22"/>
                <a:gd name="T9" fmla="*/ 0 h 22"/>
              </a:gdLst>
              <a:ahLst/>
              <a:cxnLst>
                <a:cxn ang="0">
                  <a:pos x="T0" y="T1"/>
                </a:cxn>
                <a:cxn ang="0">
                  <a:pos x="T2" y="T3"/>
                </a:cxn>
                <a:cxn ang="0">
                  <a:pos x="T4" y="T5"/>
                </a:cxn>
                <a:cxn ang="0">
                  <a:pos x="T6" y="T7"/>
                </a:cxn>
                <a:cxn ang="0">
                  <a:pos x="T8" y="T9"/>
                </a:cxn>
              </a:cxnLst>
              <a:rect l="0" t="0" r="r" b="b"/>
              <a:pathLst>
                <a:path w="22" h="22">
                  <a:moveTo>
                    <a:pt x="0" y="0"/>
                  </a:moveTo>
                  <a:cubicBezTo>
                    <a:pt x="8" y="0"/>
                    <a:pt x="14" y="0"/>
                    <a:pt x="22" y="0"/>
                  </a:cubicBezTo>
                  <a:cubicBezTo>
                    <a:pt x="22" y="8"/>
                    <a:pt x="22" y="14"/>
                    <a:pt x="22" y="22"/>
                  </a:cubicBezTo>
                  <a:cubicBezTo>
                    <a:pt x="15" y="22"/>
                    <a:pt x="8" y="22"/>
                    <a:pt x="0" y="22"/>
                  </a:cubicBezTo>
                  <a:cubicBezTo>
                    <a:pt x="0" y="15"/>
                    <a:pt x="0" y="8"/>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800">
                <a:solidFill>
                  <a:schemeClr val="bg1"/>
                </a:solidFill>
                <a:latin typeface="Arial" charset="0"/>
                <a:ea typeface="Arial" charset="0"/>
                <a:cs typeface="Arial" charset="0"/>
              </a:endParaRPr>
            </a:p>
          </p:txBody>
        </p:sp>
        <p:sp>
          <p:nvSpPr>
            <p:cNvPr id="88" name="Freeform 21">
              <a:extLst>
                <a:ext uri="{FF2B5EF4-FFF2-40B4-BE49-F238E27FC236}">
                  <a16:creationId xmlns:a16="http://schemas.microsoft.com/office/drawing/2014/main" id="{042D20FE-B126-4277-B4A4-7D6922AB33FD}"/>
                </a:ext>
              </a:extLst>
            </p:cNvPr>
            <p:cNvSpPr>
              <a:spLocks/>
            </p:cNvSpPr>
            <p:nvPr/>
          </p:nvSpPr>
          <p:spPr bwMode="auto">
            <a:xfrm>
              <a:off x="2989" y="2139"/>
              <a:ext cx="50" cy="49"/>
            </a:xfrm>
            <a:custGeom>
              <a:avLst/>
              <a:gdLst>
                <a:gd name="T0" fmla="*/ 21 w 21"/>
                <a:gd name="T1" fmla="*/ 0 h 21"/>
                <a:gd name="T2" fmla="*/ 21 w 21"/>
                <a:gd name="T3" fmla="*/ 21 h 21"/>
                <a:gd name="T4" fmla="*/ 0 w 21"/>
                <a:gd name="T5" fmla="*/ 21 h 21"/>
                <a:gd name="T6" fmla="*/ 0 w 21"/>
                <a:gd name="T7" fmla="*/ 0 h 21"/>
                <a:gd name="T8" fmla="*/ 21 w 21"/>
                <a:gd name="T9" fmla="*/ 0 h 21"/>
              </a:gdLst>
              <a:ahLst/>
              <a:cxnLst>
                <a:cxn ang="0">
                  <a:pos x="T0" y="T1"/>
                </a:cxn>
                <a:cxn ang="0">
                  <a:pos x="T2" y="T3"/>
                </a:cxn>
                <a:cxn ang="0">
                  <a:pos x="T4" y="T5"/>
                </a:cxn>
                <a:cxn ang="0">
                  <a:pos x="T6" y="T7"/>
                </a:cxn>
                <a:cxn ang="0">
                  <a:pos x="T8" y="T9"/>
                </a:cxn>
              </a:cxnLst>
              <a:rect l="0" t="0" r="r" b="b"/>
              <a:pathLst>
                <a:path w="21" h="21">
                  <a:moveTo>
                    <a:pt x="21" y="0"/>
                  </a:moveTo>
                  <a:cubicBezTo>
                    <a:pt x="21" y="7"/>
                    <a:pt x="21" y="13"/>
                    <a:pt x="21" y="21"/>
                  </a:cubicBezTo>
                  <a:cubicBezTo>
                    <a:pt x="14" y="21"/>
                    <a:pt x="8" y="21"/>
                    <a:pt x="0" y="21"/>
                  </a:cubicBezTo>
                  <a:cubicBezTo>
                    <a:pt x="0" y="14"/>
                    <a:pt x="0" y="8"/>
                    <a:pt x="0" y="0"/>
                  </a:cubicBezTo>
                  <a:cubicBezTo>
                    <a:pt x="6" y="0"/>
                    <a:pt x="13" y="0"/>
                    <a:pt x="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800">
                <a:solidFill>
                  <a:schemeClr val="bg1"/>
                </a:solidFill>
                <a:latin typeface="Arial" charset="0"/>
                <a:ea typeface="Arial" charset="0"/>
                <a:cs typeface="Arial" charset="0"/>
              </a:endParaRPr>
            </a:p>
          </p:txBody>
        </p:sp>
        <p:sp>
          <p:nvSpPr>
            <p:cNvPr id="89" name="Freeform 22">
              <a:extLst>
                <a:ext uri="{FF2B5EF4-FFF2-40B4-BE49-F238E27FC236}">
                  <a16:creationId xmlns:a16="http://schemas.microsoft.com/office/drawing/2014/main" id="{8DF2EA7D-ACD5-4451-A758-6377A09D9CF3}"/>
                </a:ext>
              </a:extLst>
            </p:cNvPr>
            <p:cNvSpPr>
              <a:spLocks/>
            </p:cNvSpPr>
            <p:nvPr/>
          </p:nvSpPr>
          <p:spPr bwMode="auto">
            <a:xfrm>
              <a:off x="3164" y="2672"/>
              <a:ext cx="52" cy="50"/>
            </a:xfrm>
            <a:custGeom>
              <a:avLst/>
              <a:gdLst>
                <a:gd name="T0" fmla="*/ 0 w 22"/>
                <a:gd name="T1" fmla="*/ 21 h 21"/>
                <a:gd name="T2" fmla="*/ 0 w 22"/>
                <a:gd name="T3" fmla="*/ 0 h 21"/>
                <a:gd name="T4" fmla="*/ 22 w 22"/>
                <a:gd name="T5" fmla="*/ 0 h 21"/>
                <a:gd name="T6" fmla="*/ 22 w 22"/>
                <a:gd name="T7" fmla="*/ 21 h 21"/>
                <a:gd name="T8" fmla="*/ 0 w 22"/>
                <a:gd name="T9" fmla="*/ 21 h 21"/>
              </a:gdLst>
              <a:ahLst/>
              <a:cxnLst>
                <a:cxn ang="0">
                  <a:pos x="T0" y="T1"/>
                </a:cxn>
                <a:cxn ang="0">
                  <a:pos x="T2" y="T3"/>
                </a:cxn>
                <a:cxn ang="0">
                  <a:pos x="T4" y="T5"/>
                </a:cxn>
                <a:cxn ang="0">
                  <a:pos x="T6" y="T7"/>
                </a:cxn>
                <a:cxn ang="0">
                  <a:pos x="T8" y="T9"/>
                </a:cxn>
              </a:cxnLst>
              <a:rect l="0" t="0" r="r" b="b"/>
              <a:pathLst>
                <a:path w="22" h="21">
                  <a:moveTo>
                    <a:pt x="0" y="21"/>
                  </a:moveTo>
                  <a:cubicBezTo>
                    <a:pt x="0" y="13"/>
                    <a:pt x="0" y="7"/>
                    <a:pt x="0" y="0"/>
                  </a:cubicBezTo>
                  <a:cubicBezTo>
                    <a:pt x="7" y="0"/>
                    <a:pt x="14" y="0"/>
                    <a:pt x="22" y="0"/>
                  </a:cubicBezTo>
                  <a:cubicBezTo>
                    <a:pt x="22" y="7"/>
                    <a:pt x="22" y="13"/>
                    <a:pt x="22" y="21"/>
                  </a:cubicBezTo>
                  <a:cubicBezTo>
                    <a:pt x="15" y="21"/>
                    <a:pt x="8" y="21"/>
                    <a:pt x="0"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800">
                <a:solidFill>
                  <a:schemeClr val="bg1"/>
                </a:solidFill>
                <a:latin typeface="Arial" charset="0"/>
                <a:ea typeface="Arial" charset="0"/>
                <a:cs typeface="Arial" charset="0"/>
              </a:endParaRPr>
            </a:p>
          </p:txBody>
        </p:sp>
        <p:sp>
          <p:nvSpPr>
            <p:cNvPr id="90" name="Freeform 23">
              <a:extLst>
                <a:ext uri="{FF2B5EF4-FFF2-40B4-BE49-F238E27FC236}">
                  <a16:creationId xmlns:a16="http://schemas.microsoft.com/office/drawing/2014/main" id="{C3FC990E-EE40-4FC5-863D-39BD1CE0A894}"/>
                </a:ext>
              </a:extLst>
            </p:cNvPr>
            <p:cNvSpPr>
              <a:spLocks/>
            </p:cNvSpPr>
            <p:nvPr/>
          </p:nvSpPr>
          <p:spPr bwMode="auto">
            <a:xfrm>
              <a:off x="3285" y="2729"/>
              <a:ext cx="50" cy="50"/>
            </a:xfrm>
            <a:custGeom>
              <a:avLst/>
              <a:gdLst>
                <a:gd name="T0" fmla="*/ 0 w 21"/>
                <a:gd name="T1" fmla="*/ 0 h 21"/>
                <a:gd name="T2" fmla="*/ 21 w 21"/>
                <a:gd name="T3" fmla="*/ 0 h 21"/>
                <a:gd name="T4" fmla="*/ 21 w 21"/>
                <a:gd name="T5" fmla="*/ 21 h 21"/>
                <a:gd name="T6" fmla="*/ 0 w 21"/>
                <a:gd name="T7" fmla="*/ 21 h 21"/>
                <a:gd name="T8" fmla="*/ 0 w 21"/>
                <a:gd name="T9" fmla="*/ 0 h 21"/>
              </a:gdLst>
              <a:ahLst/>
              <a:cxnLst>
                <a:cxn ang="0">
                  <a:pos x="T0" y="T1"/>
                </a:cxn>
                <a:cxn ang="0">
                  <a:pos x="T2" y="T3"/>
                </a:cxn>
                <a:cxn ang="0">
                  <a:pos x="T4" y="T5"/>
                </a:cxn>
                <a:cxn ang="0">
                  <a:pos x="T6" y="T7"/>
                </a:cxn>
                <a:cxn ang="0">
                  <a:pos x="T8" y="T9"/>
                </a:cxn>
              </a:cxnLst>
              <a:rect l="0" t="0" r="r" b="b"/>
              <a:pathLst>
                <a:path w="21" h="21">
                  <a:moveTo>
                    <a:pt x="0" y="0"/>
                  </a:moveTo>
                  <a:cubicBezTo>
                    <a:pt x="7" y="0"/>
                    <a:pt x="13" y="0"/>
                    <a:pt x="21" y="0"/>
                  </a:cubicBezTo>
                  <a:cubicBezTo>
                    <a:pt x="21" y="7"/>
                    <a:pt x="21" y="14"/>
                    <a:pt x="21" y="21"/>
                  </a:cubicBezTo>
                  <a:cubicBezTo>
                    <a:pt x="13" y="21"/>
                    <a:pt x="7" y="21"/>
                    <a:pt x="0" y="21"/>
                  </a:cubicBezTo>
                  <a:cubicBezTo>
                    <a:pt x="0" y="14"/>
                    <a:pt x="0" y="8"/>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800">
                <a:solidFill>
                  <a:schemeClr val="bg1"/>
                </a:solidFill>
                <a:latin typeface="Arial" charset="0"/>
                <a:ea typeface="Arial" charset="0"/>
                <a:cs typeface="Arial" charset="0"/>
              </a:endParaRPr>
            </a:p>
          </p:txBody>
        </p:sp>
        <p:sp>
          <p:nvSpPr>
            <p:cNvPr id="91" name="Freeform 24">
              <a:extLst>
                <a:ext uri="{FF2B5EF4-FFF2-40B4-BE49-F238E27FC236}">
                  <a16:creationId xmlns:a16="http://schemas.microsoft.com/office/drawing/2014/main" id="{809ED97C-1B20-4F3B-BE34-A495C88F7932}"/>
                </a:ext>
              </a:extLst>
            </p:cNvPr>
            <p:cNvSpPr>
              <a:spLocks/>
            </p:cNvSpPr>
            <p:nvPr/>
          </p:nvSpPr>
          <p:spPr bwMode="auto">
            <a:xfrm>
              <a:off x="4352" y="2729"/>
              <a:ext cx="48" cy="50"/>
            </a:xfrm>
            <a:custGeom>
              <a:avLst/>
              <a:gdLst>
                <a:gd name="T0" fmla="*/ 0 w 20"/>
                <a:gd name="T1" fmla="*/ 21 h 21"/>
                <a:gd name="T2" fmla="*/ 0 w 20"/>
                <a:gd name="T3" fmla="*/ 0 h 21"/>
                <a:gd name="T4" fmla="*/ 20 w 20"/>
                <a:gd name="T5" fmla="*/ 0 h 21"/>
                <a:gd name="T6" fmla="*/ 20 w 20"/>
                <a:gd name="T7" fmla="*/ 21 h 21"/>
                <a:gd name="T8" fmla="*/ 0 w 20"/>
                <a:gd name="T9" fmla="*/ 21 h 21"/>
              </a:gdLst>
              <a:ahLst/>
              <a:cxnLst>
                <a:cxn ang="0">
                  <a:pos x="T0" y="T1"/>
                </a:cxn>
                <a:cxn ang="0">
                  <a:pos x="T2" y="T3"/>
                </a:cxn>
                <a:cxn ang="0">
                  <a:pos x="T4" y="T5"/>
                </a:cxn>
                <a:cxn ang="0">
                  <a:pos x="T6" y="T7"/>
                </a:cxn>
                <a:cxn ang="0">
                  <a:pos x="T8" y="T9"/>
                </a:cxn>
              </a:cxnLst>
              <a:rect l="0" t="0" r="r" b="b"/>
              <a:pathLst>
                <a:path w="20" h="21">
                  <a:moveTo>
                    <a:pt x="0" y="21"/>
                  </a:moveTo>
                  <a:cubicBezTo>
                    <a:pt x="0" y="14"/>
                    <a:pt x="0" y="7"/>
                    <a:pt x="0" y="0"/>
                  </a:cubicBezTo>
                  <a:cubicBezTo>
                    <a:pt x="7" y="0"/>
                    <a:pt x="13" y="0"/>
                    <a:pt x="20" y="0"/>
                  </a:cubicBezTo>
                  <a:cubicBezTo>
                    <a:pt x="20" y="7"/>
                    <a:pt x="20" y="14"/>
                    <a:pt x="20" y="21"/>
                  </a:cubicBezTo>
                  <a:cubicBezTo>
                    <a:pt x="14" y="21"/>
                    <a:pt x="7" y="21"/>
                    <a:pt x="0"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800">
                <a:solidFill>
                  <a:schemeClr val="bg1"/>
                </a:solidFill>
                <a:latin typeface="Arial" charset="0"/>
                <a:ea typeface="Arial" charset="0"/>
                <a:cs typeface="Arial" charset="0"/>
              </a:endParaRPr>
            </a:p>
          </p:txBody>
        </p:sp>
        <p:sp>
          <p:nvSpPr>
            <p:cNvPr id="92" name="Freeform 25">
              <a:extLst>
                <a:ext uri="{FF2B5EF4-FFF2-40B4-BE49-F238E27FC236}">
                  <a16:creationId xmlns:a16="http://schemas.microsoft.com/office/drawing/2014/main" id="{812D3343-E36E-4432-BDB1-B58EE2DE85F9}"/>
                </a:ext>
              </a:extLst>
            </p:cNvPr>
            <p:cNvSpPr>
              <a:spLocks/>
            </p:cNvSpPr>
            <p:nvPr/>
          </p:nvSpPr>
          <p:spPr bwMode="auto">
            <a:xfrm>
              <a:off x="4115" y="1427"/>
              <a:ext cx="47" cy="50"/>
            </a:xfrm>
            <a:custGeom>
              <a:avLst/>
              <a:gdLst>
                <a:gd name="T0" fmla="*/ 20 w 20"/>
                <a:gd name="T1" fmla="*/ 0 h 21"/>
                <a:gd name="T2" fmla="*/ 20 w 20"/>
                <a:gd name="T3" fmla="*/ 21 h 21"/>
                <a:gd name="T4" fmla="*/ 0 w 20"/>
                <a:gd name="T5" fmla="*/ 21 h 21"/>
                <a:gd name="T6" fmla="*/ 0 w 20"/>
                <a:gd name="T7" fmla="*/ 0 h 21"/>
                <a:gd name="T8" fmla="*/ 20 w 20"/>
                <a:gd name="T9" fmla="*/ 0 h 21"/>
              </a:gdLst>
              <a:ahLst/>
              <a:cxnLst>
                <a:cxn ang="0">
                  <a:pos x="T0" y="T1"/>
                </a:cxn>
                <a:cxn ang="0">
                  <a:pos x="T2" y="T3"/>
                </a:cxn>
                <a:cxn ang="0">
                  <a:pos x="T4" y="T5"/>
                </a:cxn>
                <a:cxn ang="0">
                  <a:pos x="T6" y="T7"/>
                </a:cxn>
                <a:cxn ang="0">
                  <a:pos x="T8" y="T9"/>
                </a:cxn>
              </a:cxnLst>
              <a:rect l="0" t="0" r="r" b="b"/>
              <a:pathLst>
                <a:path w="20" h="21">
                  <a:moveTo>
                    <a:pt x="20" y="0"/>
                  </a:moveTo>
                  <a:cubicBezTo>
                    <a:pt x="20" y="7"/>
                    <a:pt x="20" y="14"/>
                    <a:pt x="20" y="21"/>
                  </a:cubicBezTo>
                  <a:cubicBezTo>
                    <a:pt x="14" y="21"/>
                    <a:pt x="7" y="21"/>
                    <a:pt x="0" y="21"/>
                  </a:cubicBezTo>
                  <a:cubicBezTo>
                    <a:pt x="0" y="14"/>
                    <a:pt x="0" y="7"/>
                    <a:pt x="0" y="0"/>
                  </a:cubicBezTo>
                  <a:cubicBezTo>
                    <a:pt x="7" y="0"/>
                    <a:pt x="13"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800">
                <a:solidFill>
                  <a:schemeClr val="bg1"/>
                </a:solidFill>
                <a:latin typeface="Arial" charset="0"/>
                <a:ea typeface="Arial" charset="0"/>
                <a:cs typeface="Arial" charset="0"/>
              </a:endParaRPr>
            </a:p>
          </p:txBody>
        </p:sp>
        <p:sp>
          <p:nvSpPr>
            <p:cNvPr id="93" name="Freeform 26">
              <a:extLst>
                <a:ext uri="{FF2B5EF4-FFF2-40B4-BE49-F238E27FC236}">
                  <a16:creationId xmlns:a16="http://schemas.microsoft.com/office/drawing/2014/main" id="{6BDECB7C-19FF-4003-92EB-8FFD53F33DB5}"/>
                </a:ext>
              </a:extLst>
            </p:cNvPr>
            <p:cNvSpPr>
              <a:spLocks/>
            </p:cNvSpPr>
            <p:nvPr/>
          </p:nvSpPr>
          <p:spPr bwMode="auto">
            <a:xfrm>
              <a:off x="4471" y="1603"/>
              <a:ext cx="47" cy="52"/>
            </a:xfrm>
            <a:custGeom>
              <a:avLst/>
              <a:gdLst>
                <a:gd name="T0" fmla="*/ 0 w 20"/>
                <a:gd name="T1" fmla="*/ 22 h 22"/>
                <a:gd name="T2" fmla="*/ 0 w 20"/>
                <a:gd name="T3" fmla="*/ 0 h 22"/>
                <a:gd name="T4" fmla="*/ 20 w 20"/>
                <a:gd name="T5" fmla="*/ 0 h 22"/>
                <a:gd name="T6" fmla="*/ 20 w 20"/>
                <a:gd name="T7" fmla="*/ 22 h 22"/>
                <a:gd name="T8" fmla="*/ 0 w 20"/>
                <a:gd name="T9" fmla="*/ 22 h 22"/>
              </a:gdLst>
              <a:ahLst/>
              <a:cxnLst>
                <a:cxn ang="0">
                  <a:pos x="T0" y="T1"/>
                </a:cxn>
                <a:cxn ang="0">
                  <a:pos x="T2" y="T3"/>
                </a:cxn>
                <a:cxn ang="0">
                  <a:pos x="T4" y="T5"/>
                </a:cxn>
                <a:cxn ang="0">
                  <a:pos x="T6" y="T7"/>
                </a:cxn>
                <a:cxn ang="0">
                  <a:pos x="T8" y="T9"/>
                </a:cxn>
              </a:cxnLst>
              <a:rect l="0" t="0" r="r" b="b"/>
              <a:pathLst>
                <a:path w="20" h="22">
                  <a:moveTo>
                    <a:pt x="0" y="22"/>
                  </a:moveTo>
                  <a:cubicBezTo>
                    <a:pt x="0" y="15"/>
                    <a:pt x="0" y="8"/>
                    <a:pt x="0" y="0"/>
                  </a:cubicBezTo>
                  <a:cubicBezTo>
                    <a:pt x="7" y="0"/>
                    <a:pt x="13" y="0"/>
                    <a:pt x="20" y="0"/>
                  </a:cubicBezTo>
                  <a:cubicBezTo>
                    <a:pt x="20" y="8"/>
                    <a:pt x="20" y="14"/>
                    <a:pt x="20" y="22"/>
                  </a:cubicBezTo>
                  <a:cubicBezTo>
                    <a:pt x="13" y="22"/>
                    <a:pt x="7" y="22"/>
                    <a:pt x="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800">
                <a:solidFill>
                  <a:schemeClr val="bg1"/>
                </a:solidFill>
                <a:latin typeface="Arial" charset="0"/>
                <a:ea typeface="Arial" charset="0"/>
                <a:cs typeface="Arial" charset="0"/>
              </a:endParaRPr>
            </a:p>
          </p:txBody>
        </p:sp>
        <p:sp>
          <p:nvSpPr>
            <p:cNvPr id="94" name="Freeform 27">
              <a:extLst>
                <a:ext uri="{FF2B5EF4-FFF2-40B4-BE49-F238E27FC236}">
                  <a16:creationId xmlns:a16="http://schemas.microsoft.com/office/drawing/2014/main" id="{CEB9573B-4C65-45DC-94BD-9DCE468D3437}"/>
                </a:ext>
              </a:extLst>
            </p:cNvPr>
            <p:cNvSpPr>
              <a:spLocks/>
            </p:cNvSpPr>
            <p:nvPr/>
          </p:nvSpPr>
          <p:spPr bwMode="auto">
            <a:xfrm>
              <a:off x="3406" y="1484"/>
              <a:ext cx="45" cy="50"/>
            </a:xfrm>
            <a:custGeom>
              <a:avLst/>
              <a:gdLst>
                <a:gd name="T0" fmla="*/ 19 w 19"/>
                <a:gd name="T1" fmla="*/ 21 h 21"/>
                <a:gd name="T2" fmla="*/ 0 w 19"/>
                <a:gd name="T3" fmla="*/ 21 h 21"/>
                <a:gd name="T4" fmla="*/ 0 w 19"/>
                <a:gd name="T5" fmla="*/ 0 h 21"/>
                <a:gd name="T6" fmla="*/ 19 w 19"/>
                <a:gd name="T7" fmla="*/ 0 h 21"/>
                <a:gd name="T8" fmla="*/ 19 w 19"/>
                <a:gd name="T9" fmla="*/ 21 h 21"/>
              </a:gdLst>
              <a:ahLst/>
              <a:cxnLst>
                <a:cxn ang="0">
                  <a:pos x="T0" y="T1"/>
                </a:cxn>
                <a:cxn ang="0">
                  <a:pos x="T2" y="T3"/>
                </a:cxn>
                <a:cxn ang="0">
                  <a:pos x="T4" y="T5"/>
                </a:cxn>
                <a:cxn ang="0">
                  <a:pos x="T6" y="T7"/>
                </a:cxn>
                <a:cxn ang="0">
                  <a:pos x="T8" y="T9"/>
                </a:cxn>
              </a:cxnLst>
              <a:rect l="0" t="0" r="r" b="b"/>
              <a:pathLst>
                <a:path w="19" h="21">
                  <a:moveTo>
                    <a:pt x="19" y="21"/>
                  </a:moveTo>
                  <a:cubicBezTo>
                    <a:pt x="13" y="21"/>
                    <a:pt x="7" y="21"/>
                    <a:pt x="0" y="21"/>
                  </a:cubicBezTo>
                  <a:cubicBezTo>
                    <a:pt x="0" y="15"/>
                    <a:pt x="0" y="8"/>
                    <a:pt x="0" y="0"/>
                  </a:cubicBezTo>
                  <a:cubicBezTo>
                    <a:pt x="6" y="0"/>
                    <a:pt x="12" y="0"/>
                    <a:pt x="19" y="0"/>
                  </a:cubicBezTo>
                  <a:cubicBezTo>
                    <a:pt x="19" y="7"/>
                    <a:pt x="19" y="13"/>
                    <a:pt x="1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800">
                <a:solidFill>
                  <a:schemeClr val="bg1"/>
                </a:solidFill>
                <a:latin typeface="Arial" charset="0"/>
                <a:ea typeface="Arial" charset="0"/>
                <a:cs typeface="Arial" charset="0"/>
              </a:endParaRPr>
            </a:p>
          </p:txBody>
        </p:sp>
        <p:sp>
          <p:nvSpPr>
            <p:cNvPr id="95" name="Freeform 28">
              <a:extLst>
                <a:ext uri="{FF2B5EF4-FFF2-40B4-BE49-F238E27FC236}">
                  <a16:creationId xmlns:a16="http://schemas.microsoft.com/office/drawing/2014/main" id="{27280A24-4EAE-4D14-8BAF-B84FE6612C05}"/>
                </a:ext>
              </a:extLst>
            </p:cNvPr>
            <p:cNvSpPr>
              <a:spLocks/>
            </p:cNvSpPr>
            <p:nvPr/>
          </p:nvSpPr>
          <p:spPr bwMode="auto">
            <a:xfrm>
              <a:off x="4651" y="2139"/>
              <a:ext cx="45" cy="49"/>
            </a:xfrm>
            <a:custGeom>
              <a:avLst/>
              <a:gdLst>
                <a:gd name="T0" fmla="*/ 19 w 19"/>
                <a:gd name="T1" fmla="*/ 0 h 21"/>
                <a:gd name="T2" fmla="*/ 19 w 19"/>
                <a:gd name="T3" fmla="*/ 21 h 21"/>
                <a:gd name="T4" fmla="*/ 0 w 19"/>
                <a:gd name="T5" fmla="*/ 21 h 21"/>
                <a:gd name="T6" fmla="*/ 0 w 19"/>
                <a:gd name="T7" fmla="*/ 0 h 21"/>
                <a:gd name="T8" fmla="*/ 19 w 19"/>
                <a:gd name="T9" fmla="*/ 0 h 21"/>
              </a:gdLst>
              <a:ahLst/>
              <a:cxnLst>
                <a:cxn ang="0">
                  <a:pos x="T0" y="T1"/>
                </a:cxn>
                <a:cxn ang="0">
                  <a:pos x="T2" y="T3"/>
                </a:cxn>
                <a:cxn ang="0">
                  <a:pos x="T4" y="T5"/>
                </a:cxn>
                <a:cxn ang="0">
                  <a:pos x="T6" y="T7"/>
                </a:cxn>
                <a:cxn ang="0">
                  <a:pos x="T8" y="T9"/>
                </a:cxn>
              </a:cxnLst>
              <a:rect l="0" t="0" r="r" b="b"/>
              <a:pathLst>
                <a:path w="19" h="21">
                  <a:moveTo>
                    <a:pt x="19" y="0"/>
                  </a:moveTo>
                  <a:cubicBezTo>
                    <a:pt x="19" y="7"/>
                    <a:pt x="19" y="13"/>
                    <a:pt x="19" y="21"/>
                  </a:cubicBezTo>
                  <a:cubicBezTo>
                    <a:pt x="13" y="21"/>
                    <a:pt x="7" y="21"/>
                    <a:pt x="0" y="21"/>
                  </a:cubicBezTo>
                  <a:cubicBezTo>
                    <a:pt x="0" y="14"/>
                    <a:pt x="0" y="8"/>
                    <a:pt x="0" y="0"/>
                  </a:cubicBezTo>
                  <a:cubicBezTo>
                    <a:pt x="5" y="0"/>
                    <a:pt x="11" y="0"/>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800">
                <a:solidFill>
                  <a:schemeClr val="bg1"/>
                </a:solidFill>
                <a:latin typeface="Arial" charset="0"/>
                <a:ea typeface="Arial" charset="0"/>
                <a:cs typeface="Arial" charset="0"/>
              </a:endParaRPr>
            </a:p>
          </p:txBody>
        </p:sp>
        <p:sp>
          <p:nvSpPr>
            <p:cNvPr id="96" name="Freeform 29">
              <a:extLst>
                <a:ext uri="{FF2B5EF4-FFF2-40B4-BE49-F238E27FC236}">
                  <a16:creationId xmlns:a16="http://schemas.microsoft.com/office/drawing/2014/main" id="{2AD72167-A462-49D5-8025-482F22357C9F}"/>
                </a:ext>
              </a:extLst>
            </p:cNvPr>
            <p:cNvSpPr>
              <a:spLocks/>
            </p:cNvSpPr>
            <p:nvPr/>
          </p:nvSpPr>
          <p:spPr bwMode="auto">
            <a:xfrm>
              <a:off x="4648" y="2257"/>
              <a:ext cx="48" cy="50"/>
            </a:xfrm>
            <a:custGeom>
              <a:avLst/>
              <a:gdLst>
                <a:gd name="T0" fmla="*/ 0 w 20"/>
                <a:gd name="T1" fmla="*/ 21 h 21"/>
                <a:gd name="T2" fmla="*/ 0 w 20"/>
                <a:gd name="T3" fmla="*/ 0 h 21"/>
                <a:gd name="T4" fmla="*/ 20 w 20"/>
                <a:gd name="T5" fmla="*/ 0 h 21"/>
                <a:gd name="T6" fmla="*/ 20 w 20"/>
                <a:gd name="T7" fmla="*/ 21 h 21"/>
                <a:gd name="T8" fmla="*/ 0 w 20"/>
                <a:gd name="T9" fmla="*/ 21 h 21"/>
              </a:gdLst>
              <a:ahLst/>
              <a:cxnLst>
                <a:cxn ang="0">
                  <a:pos x="T0" y="T1"/>
                </a:cxn>
                <a:cxn ang="0">
                  <a:pos x="T2" y="T3"/>
                </a:cxn>
                <a:cxn ang="0">
                  <a:pos x="T4" y="T5"/>
                </a:cxn>
                <a:cxn ang="0">
                  <a:pos x="T6" y="T7"/>
                </a:cxn>
                <a:cxn ang="0">
                  <a:pos x="T8" y="T9"/>
                </a:cxn>
              </a:cxnLst>
              <a:rect l="0" t="0" r="r" b="b"/>
              <a:pathLst>
                <a:path w="20" h="21">
                  <a:moveTo>
                    <a:pt x="0" y="21"/>
                  </a:moveTo>
                  <a:cubicBezTo>
                    <a:pt x="0" y="14"/>
                    <a:pt x="0" y="8"/>
                    <a:pt x="0" y="0"/>
                  </a:cubicBezTo>
                  <a:cubicBezTo>
                    <a:pt x="6" y="0"/>
                    <a:pt x="12" y="0"/>
                    <a:pt x="20" y="0"/>
                  </a:cubicBezTo>
                  <a:cubicBezTo>
                    <a:pt x="20" y="7"/>
                    <a:pt x="20" y="13"/>
                    <a:pt x="20" y="21"/>
                  </a:cubicBezTo>
                  <a:cubicBezTo>
                    <a:pt x="14" y="21"/>
                    <a:pt x="7" y="21"/>
                    <a:pt x="0"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800">
                <a:solidFill>
                  <a:schemeClr val="bg1"/>
                </a:solidFill>
                <a:latin typeface="Arial" charset="0"/>
                <a:ea typeface="Arial" charset="0"/>
                <a:cs typeface="Arial" charset="0"/>
              </a:endParaRPr>
            </a:p>
          </p:txBody>
        </p:sp>
        <p:sp>
          <p:nvSpPr>
            <p:cNvPr id="97" name="Freeform 30">
              <a:extLst>
                <a:ext uri="{FF2B5EF4-FFF2-40B4-BE49-F238E27FC236}">
                  <a16:creationId xmlns:a16="http://schemas.microsoft.com/office/drawing/2014/main" id="{7952ABF5-7288-4D20-8D38-44829CA68936}"/>
                </a:ext>
              </a:extLst>
            </p:cNvPr>
            <p:cNvSpPr>
              <a:spLocks/>
            </p:cNvSpPr>
            <p:nvPr/>
          </p:nvSpPr>
          <p:spPr bwMode="auto">
            <a:xfrm>
              <a:off x="4648" y="1902"/>
              <a:ext cx="48" cy="49"/>
            </a:xfrm>
            <a:custGeom>
              <a:avLst/>
              <a:gdLst>
                <a:gd name="T0" fmla="*/ 20 w 20"/>
                <a:gd name="T1" fmla="*/ 21 h 21"/>
                <a:gd name="T2" fmla="*/ 0 w 20"/>
                <a:gd name="T3" fmla="*/ 21 h 21"/>
                <a:gd name="T4" fmla="*/ 0 w 20"/>
                <a:gd name="T5" fmla="*/ 0 h 21"/>
                <a:gd name="T6" fmla="*/ 20 w 20"/>
                <a:gd name="T7" fmla="*/ 0 h 21"/>
                <a:gd name="T8" fmla="*/ 20 w 20"/>
                <a:gd name="T9" fmla="*/ 21 h 21"/>
              </a:gdLst>
              <a:ahLst/>
              <a:cxnLst>
                <a:cxn ang="0">
                  <a:pos x="T0" y="T1"/>
                </a:cxn>
                <a:cxn ang="0">
                  <a:pos x="T2" y="T3"/>
                </a:cxn>
                <a:cxn ang="0">
                  <a:pos x="T4" y="T5"/>
                </a:cxn>
                <a:cxn ang="0">
                  <a:pos x="T6" y="T7"/>
                </a:cxn>
                <a:cxn ang="0">
                  <a:pos x="T8" y="T9"/>
                </a:cxn>
              </a:cxnLst>
              <a:rect l="0" t="0" r="r" b="b"/>
              <a:pathLst>
                <a:path w="20" h="21">
                  <a:moveTo>
                    <a:pt x="20" y="21"/>
                  </a:moveTo>
                  <a:cubicBezTo>
                    <a:pt x="13" y="21"/>
                    <a:pt x="7" y="21"/>
                    <a:pt x="0" y="21"/>
                  </a:cubicBezTo>
                  <a:cubicBezTo>
                    <a:pt x="0" y="14"/>
                    <a:pt x="0" y="8"/>
                    <a:pt x="0" y="0"/>
                  </a:cubicBezTo>
                  <a:cubicBezTo>
                    <a:pt x="6" y="0"/>
                    <a:pt x="13" y="0"/>
                    <a:pt x="20" y="0"/>
                  </a:cubicBezTo>
                  <a:cubicBezTo>
                    <a:pt x="20" y="7"/>
                    <a:pt x="20" y="13"/>
                    <a:pt x="20"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800">
                <a:solidFill>
                  <a:schemeClr val="bg1"/>
                </a:solidFill>
                <a:latin typeface="Arial" charset="0"/>
                <a:ea typeface="Arial" charset="0"/>
                <a:cs typeface="Arial" charset="0"/>
              </a:endParaRPr>
            </a:p>
          </p:txBody>
        </p:sp>
        <p:sp>
          <p:nvSpPr>
            <p:cNvPr id="98" name="Freeform 31">
              <a:extLst>
                <a:ext uri="{FF2B5EF4-FFF2-40B4-BE49-F238E27FC236}">
                  <a16:creationId xmlns:a16="http://schemas.microsoft.com/office/drawing/2014/main" id="{94342330-2DF4-445A-A70A-564BC1EDF15A}"/>
                </a:ext>
              </a:extLst>
            </p:cNvPr>
            <p:cNvSpPr>
              <a:spLocks/>
            </p:cNvSpPr>
            <p:nvPr/>
          </p:nvSpPr>
          <p:spPr bwMode="auto">
            <a:xfrm>
              <a:off x="4473" y="2670"/>
              <a:ext cx="45" cy="52"/>
            </a:xfrm>
            <a:custGeom>
              <a:avLst/>
              <a:gdLst>
                <a:gd name="T0" fmla="*/ 0 w 19"/>
                <a:gd name="T1" fmla="*/ 0 h 22"/>
                <a:gd name="T2" fmla="*/ 19 w 19"/>
                <a:gd name="T3" fmla="*/ 0 h 22"/>
                <a:gd name="T4" fmla="*/ 19 w 19"/>
                <a:gd name="T5" fmla="*/ 22 h 22"/>
                <a:gd name="T6" fmla="*/ 0 w 19"/>
                <a:gd name="T7" fmla="*/ 22 h 22"/>
                <a:gd name="T8" fmla="*/ 0 w 19"/>
                <a:gd name="T9" fmla="*/ 0 h 22"/>
              </a:gdLst>
              <a:ahLst/>
              <a:cxnLst>
                <a:cxn ang="0">
                  <a:pos x="T0" y="T1"/>
                </a:cxn>
                <a:cxn ang="0">
                  <a:pos x="T2" y="T3"/>
                </a:cxn>
                <a:cxn ang="0">
                  <a:pos x="T4" y="T5"/>
                </a:cxn>
                <a:cxn ang="0">
                  <a:pos x="T6" y="T7"/>
                </a:cxn>
                <a:cxn ang="0">
                  <a:pos x="T8" y="T9"/>
                </a:cxn>
              </a:cxnLst>
              <a:rect l="0" t="0" r="r" b="b"/>
              <a:pathLst>
                <a:path w="19" h="22">
                  <a:moveTo>
                    <a:pt x="0" y="0"/>
                  </a:moveTo>
                  <a:cubicBezTo>
                    <a:pt x="6" y="0"/>
                    <a:pt x="12" y="0"/>
                    <a:pt x="19" y="0"/>
                  </a:cubicBezTo>
                  <a:cubicBezTo>
                    <a:pt x="19" y="7"/>
                    <a:pt x="19" y="14"/>
                    <a:pt x="19" y="22"/>
                  </a:cubicBezTo>
                  <a:cubicBezTo>
                    <a:pt x="13" y="22"/>
                    <a:pt x="7" y="22"/>
                    <a:pt x="0" y="22"/>
                  </a:cubicBezTo>
                  <a:cubicBezTo>
                    <a:pt x="0" y="15"/>
                    <a:pt x="0" y="9"/>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800">
                <a:solidFill>
                  <a:schemeClr val="bg1"/>
                </a:solidFill>
                <a:latin typeface="Arial" charset="0"/>
                <a:ea typeface="Arial" charset="0"/>
                <a:cs typeface="Arial" charset="0"/>
              </a:endParaRPr>
            </a:p>
          </p:txBody>
        </p:sp>
        <p:sp>
          <p:nvSpPr>
            <p:cNvPr id="99" name="Freeform 32">
              <a:extLst>
                <a:ext uri="{FF2B5EF4-FFF2-40B4-BE49-F238E27FC236}">
                  <a16:creationId xmlns:a16="http://schemas.microsoft.com/office/drawing/2014/main" id="{C6221198-4377-4226-B20D-C61016F5501C}"/>
                </a:ext>
              </a:extLst>
            </p:cNvPr>
            <p:cNvSpPr>
              <a:spLocks/>
            </p:cNvSpPr>
            <p:nvPr/>
          </p:nvSpPr>
          <p:spPr bwMode="auto">
            <a:xfrm>
              <a:off x="4117" y="2848"/>
              <a:ext cx="45" cy="52"/>
            </a:xfrm>
            <a:custGeom>
              <a:avLst/>
              <a:gdLst>
                <a:gd name="T0" fmla="*/ 0 w 19"/>
                <a:gd name="T1" fmla="*/ 0 h 22"/>
                <a:gd name="T2" fmla="*/ 19 w 19"/>
                <a:gd name="T3" fmla="*/ 0 h 22"/>
                <a:gd name="T4" fmla="*/ 19 w 19"/>
                <a:gd name="T5" fmla="*/ 22 h 22"/>
                <a:gd name="T6" fmla="*/ 0 w 19"/>
                <a:gd name="T7" fmla="*/ 22 h 22"/>
                <a:gd name="T8" fmla="*/ 0 w 19"/>
                <a:gd name="T9" fmla="*/ 0 h 22"/>
              </a:gdLst>
              <a:ahLst/>
              <a:cxnLst>
                <a:cxn ang="0">
                  <a:pos x="T0" y="T1"/>
                </a:cxn>
                <a:cxn ang="0">
                  <a:pos x="T2" y="T3"/>
                </a:cxn>
                <a:cxn ang="0">
                  <a:pos x="T4" y="T5"/>
                </a:cxn>
                <a:cxn ang="0">
                  <a:pos x="T6" y="T7"/>
                </a:cxn>
                <a:cxn ang="0">
                  <a:pos x="T8" y="T9"/>
                </a:cxn>
              </a:cxnLst>
              <a:rect l="0" t="0" r="r" b="b"/>
              <a:pathLst>
                <a:path w="19" h="22">
                  <a:moveTo>
                    <a:pt x="0" y="0"/>
                  </a:moveTo>
                  <a:cubicBezTo>
                    <a:pt x="6" y="0"/>
                    <a:pt x="12" y="0"/>
                    <a:pt x="19" y="0"/>
                  </a:cubicBezTo>
                  <a:cubicBezTo>
                    <a:pt x="19" y="7"/>
                    <a:pt x="19" y="14"/>
                    <a:pt x="19" y="22"/>
                  </a:cubicBezTo>
                  <a:cubicBezTo>
                    <a:pt x="13" y="22"/>
                    <a:pt x="7" y="22"/>
                    <a:pt x="0" y="22"/>
                  </a:cubicBezTo>
                  <a:cubicBezTo>
                    <a:pt x="0" y="15"/>
                    <a:pt x="0" y="8"/>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800">
                <a:solidFill>
                  <a:schemeClr val="bg1"/>
                </a:solidFill>
                <a:latin typeface="Arial" charset="0"/>
                <a:ea typeface="Arial" charset="0"/>
                <a:cs typeface="Arial" charset="0"/>
              </a:endParaRPr>
            </a:p>
          </p:txBody>
        </p:sp>
        <p:sp>
          <p:nvSpPr>
            <p:cNvPr id="100" name="Freeform 33">
              <a:extLst>
                <a:ext uri="{FF2B5EF4-FFF2-40B4-BE49-F238E27FC236}">
                  <a16:creationId xmlns:a16="http://schemas.microsoft.com/office/drawing/2014/main" id="{16470F74-E084-4090-9F01-E88A92C6F9C1}"/>
                </a:ext>
              </a:extLst>
            </p:cNvPr>
            <p:cNvSpPr>
              <a:spLocks/>
            </p:cNvSpPr>
            <p:nvPr/>
          </p:nvSpPr>
          <p:spPr bwMode="auto">
            <a:xfrm>
              <a:off x="4648" y="2373"/>
              <a:ext cx="48" cy="50"/>
            </a:xfrm>
            <a:custGeom>
              <a:avLst/>
              <a:gdLst>
                <a:gd name="T0" fmla="*/ 20 w 20"/>
                <a:gd name="T1" fmla="*/ 0 h 21"/>
                <a:gd name="T2" fmla="*/ 20 w 20"/>
                <a:gd name="T3" fmla="*/ 21 h 21"/>
                <a:gd name="T4" fmla="*/ 0 w 20"/>
                <a:gd name="T5" fmla="*/ 21 h 21"/>
                <a:gd name="T6" fmla="*/ 0 w 20"/>
                <a:gd name="T7" fmla="*/ 0 h 21"/>
                <a:gd name="T8" fmla="*/ 20 w 20"/>
                <a:gd name="T9" fmla="*/ 0 h 21"/>
              </a:gdLst>
              <a:ahLst/>
              <a:cxnLst>
                <a:cxn ang="0">
                  <a:pos x="T0" y="T1"/>
                </a:cxn>
                <a:cxn ang="0">
                  <a:pos x="T2" y="T3"/>
                </a:cxn>
                <a:cxn ang="0">
                  <a:pos x="T4" y="T5"/>
                </a:cxn>
                <a:cxn ang="0">
                  <a:pos x="T6" y="T7"/>
                </a:cxn>
                <a:cxn ang="0">
                  <a:pos x="T8" y="T9"/>
                </a:cxn>
              </a:cxnLst>
              <a:rect l="0" t="0" r="r" b="b"/>
              <a:pathLst>
                <a:path w="20" h="21">
                  <a:moveTo>
                    <a:pt x="20" y="0"/>
                  </a:moveTo>
                  <a:cubicBezTo>
                    <a:pt x="20" y="7"/>
                    <a:pt x="20" y="14"/>
                    <a:pt x="20" y="21"/>
                  </a:cubicBezTo>
                  <a:cubicBezTo>
                    <a:pt x="14" y="21"/>
                    <a:pt x="8" y="21"/>
                    <a:pt x="0" y="21"/>
                  </a:cubicBezTo>
                  <a:cubicBezTo>
                    <a:pt x="0" y="14"/>
                    <a:pt x="0" y="8"/>
                    <a:pt x="0" y="0"/>
                  </a:cubicBezTo>
                  <a:cubicBezTo>
                    <a:pt x="7" y="0"/>
                    <a:pt x="13"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800">
                <a:solidFill>
                  <a:schemeClr val="bg1"/>
                </a:solidFill>
                <a:latin typeface="Arial" charset="0"/>
                <a:ea typeface="Arial" charset="0"/>
                <a:cs typeface="Arial" charset="0"/>
              </a:endParaRPr>
            </a:p>
          </p:txBody>
        </p:sp>
        <p:sp>
          <p:nvSpPr>
            <p:cNvPr id="101" name="Freeform 34">
              <a:extLst>
                <a:ext uri="{FF2B5EF4-FFF2-40B4-BE49-F238E27FC236}">
                  <a16:creationId xmlns:a16="http://schemas.microsoft.com/office/drawing/2014/main" id="{8621B8EF-FAB2-4594-B198-CF6C952B5ED4}"/>
                </a:ext>
              </a:extLst>
            </p:cNvPr>
            <p:cNvSpPr>
              <a:spLocks/>
            </p:cNvSpPr>
            <p:nvPr/>
          </p:nvSpPr>
          <p:spPr bwMode="auto">
            <a:xfrm>
              <a:off x="4648" y="2020"/>
              <a:ext cx="48" cy="48"/>
            </a:xfrm>
            <a:custGeom>
              <a:avLst/>
              <a:gdLst>
                <a:gd name="T0" fmla="*/ 0 w 20"/>
                <a:gd name="T1" fmla="*/ 20 h 20"/>
                <a:gd name="T2" fmla="*/ 0 w 20"/>
                <a:gd name="T3" fmla="*/ 0 h 20"/>
                <a:gd name="T4" fmla="*/ 20 w 20"/>
                <a:gd name="T5" fmla="*/ 0 h 20"/>
                <a:gd name="T6" fmla="*/ 20 w 20"/>
                <a:gd name="T7" fmla="*/ 20 h 20"/>
                <a:gd name="T8" fmla="*/ 0 w 20"/>
                <a:gd name="T9" fmla="*/ 20 h 20"/>
              </a:gdLst>
              <a:ahLst/>
              <a:cxnLst>
                <a:cxn ang="0">
                  <a:pos x="T0" y="T1"/>
                </a:cxn>
                <a:cxn ang="0">
                  <a:pos x="T2" y="T3"/>
                </a:cxn>
                <a:cxn ang="0">
                  <a:pos x="T4" y="T5"/>
                </a:cxn>
                <a:cxn ang="0">
                  <a:pos x="T6" y="T7"/>
                </a:cxn>
                <a:cxn ang="0">
                  <a:pos x="T8" y="T9"/>
                </a:cxn>
              </a:cxnLst>
              <a:rect l="0" t="0" r="r" b="b"/>
              <a:pathLst>
                <a:path w="20" h="20">
                  <a:moveTo>
                    <a:pt x="0" y="20"/>
                  </a:moveTo>
                  <a:cubicBezTo>
                    <a:pt x="0" y="13"/>
                    <a:pt x="0" y="7"/>
                    <a:pt x="0" y="0"/>
                  </a:cubicBezTo>
                  <a:cubicBezTo>
                    <a:pt x="6" y="0"/>
                    <a:pt x="13" y="0"/>
                    <a:pt x="20" y="0"/>
                  </a:cubicBezTo>
                  <a:cubicBezTo>
                    <a:pt x="20" y="6"/>
                    <a:pt x="20" y="13"/>
                    <a:pt x="20" y="20"/>
                  </a:cubicBezTo>
                  <a:cubicBezTo>
                    <a:pt x="13" y="20"/>
                    <a:pt x="7" y="20"/>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800">
                <a:solidFill>
                  <a:schemeClr val="bg1"/>
                </a:solidFill>
                <a:latin typeface="Arial" charset="0"/>
                <a:ea typeface="Arial" charset="0"/>
                <a:cs typeface="Arial" charset="0"/>
              </a:endParaRPr>
            </a:p>
          </p:txBody>
        </p:sp>
        <p:sp>
          <p:nvSpPr>
            <p:cNvPr id="102" name="Freeform 35">
              <a:extLst>
                <a:ext uri="{FF2B5EF4-FFF2-40B4-BE49-F238E27FC236}">
                  <a16:creationId xmlns:a16="http://schemas.microsoft.com/office/drawing/2014/main" id="{AF60BA7C-FED3-44DF-A676-8CCE98AD444C}"/>
                </a:ext>
              </a:extLst>
            </p:cNvPr>
            <p:cNvSpPr>
              <a:spLocks/>
            </p:cNvSpPr>
            <p:nvPr/>
          </p:nvSpPr>
          <p:spPr bwMode="auto">
            <a:xfrm>
              <a:off x="3404" y="2791"/>
              <a:ext cx="47" cy="49"/>
            </a:xfrm>
            <a:custGeom>
              <a:avLst/>
              <a:gdLst>
                <a:gd name="T0" fmla="*/ 0 w 20"/>
                <a:gd name="T1" fmla="*/ 21 h 21"/>
                <a:gd name="T2" fmla="*/ 0 w 20"/>
                <a:gd name="T3" fmla="*/ 0 h 21"/>
                <a:gd name="T4" fmla="*/ 20 w 20"/>
                <a:gd name="T5" fmla="*/ 0 h 21"/>
                <a:gd name="T6" fmla="*/ 20 w 20"/>
                <a:gd name="T7" fmla="*/ 21 h 21"/>
                <a:gd name="T8" fmla="*/ 0 w 20"/>
                <a:gd name="T9" fmla="*/ 21 h 21"/>
              </a:gdLst>
              <a:ahLst/>
              <a:cxnLst>
                <a:cxn ang="0">
                  <a:pos x="T0" y="T1"/>
                </a:cxn>
                <a:cxn ang="0">
                  <a:pos x="T2" y="T3"/>
                </a:cxn>
                <a:cxn ang="0">
                  <a:pos x="T4" y="T5"/>
                </a:cxn>
                <a:cxn ang="0">
                  <a:pos x="T6" y="T7"/>
                </a:cxn>
                <a:cxn ang="0">
                  <a:pos x="T8" y="T9"/>
                </a:cxn>
              </a:cxnLst>
              <a:rect l="0" t="0" r="r" b="b"/>
              <a:pathLst>
                <a:path w="20" h="21">
                  <a:moveTo>
                    <a:pt x="0" y="21"/>
                  </a:moveTo>
                  <a:cubicBezTo>
                    <a:pt x="0" y="14"/>
                    <a:pt x="0" y="7"/>
                    <a:pt x="0" y="0"/>
                  </a:cubicBezTo>
                  <a:cubicBezTo>
                    <a:pt x="7" y="0"/>
                    <a:pt x="13" y="0"/>
                    <a:pt x="20" y="0"/>
                  </a:cubicBezTo>
                  <a:cubicBezTo>
                    <a:pt x="20" y="7"/>
                    <a:pt x="20" y="13"/>
                    <a:pt x="20" y="21"/>
                  </a:cubicBezTo>
                  <a:cubicBezTo>
                    <a:pt x="14" y="21"/>
                    <a:pt x="8" y="21"/>
                    <a:pt x="0"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800">
                <a:solidFill>
                  <a:schemeClr val="bg1"/>
                </a:solidFill>
                <a:latin typeface="Arial" charset="0"/>
                <a:ea typeface="Arial" charset="0"/>
                <a:cs typeface="Arial" charset="0"/>
              </a:endParaRPr>
            </a:p>
          </p:txBody>
        </p:sp>
        <p:sp>
          <p:nvSpPr>
            <p:cNvPr id="103" name="Freeform 36">
              <a:extLst>
                <a:ext uri="{FF2B5EF4-FFF2-40B4-BE49-F238E27FC236}">
                  <a16:creationId xmlns:a16="http://schemas.microsoft.com/office/drawing/2014/main" id="{7A9D481F-5212-40F0-8C1E-13F83C4CECC7}"/>
                </a:ext>
              </a:extLst>
            </p:cNvPr>
            <p:cNvSpPr>
              <a:spLocks noEditPoints="1"/>
            </p:cNvSpPr>
            <p:nvPr/>
          </p:nvSpPr>
          <p:spPr bwMode="auto">
            <a:xfrm>
              <a:off x="3489" y="1809"/>
              <a:ext cx="709" cy="707"/>
            </a:xfrm>
            <a:custGeom>
              <a:avLst/>
              <a:gdLst>
                <a:gd name="T0" fmla="*/ 150 w 299"/>
                <a:gd name="T1" fmla="*/ 0 h 298"/>
                <a:gd name="T2" fmla="*/ 299 w 299"/>
                <a:gd name="T3" fmla="*/ 149 h 298"/>
                <a:gd name="T4" fmla="*/ 150 w 299"/>
                <a:gd name="T5" fmla="*/ 298 h 298"/>
                <a:gd name="T6" fmla="*/ 0 w 299"/>
                <a:gd name="T7" fmla="*/ 148 h 298"/>
                <a:gd name="T8" fmla="*/ 150 w 299"/>
                <a:gd name="T9" fmla="*/ 0 h 298"/>
                <a:gd name="T10" fmla="*/ 186 w 299"/>
                <a:gd name="T11" fmla="*/ 186 h 298"/>
                <a:gd name="T12" fmla="*/ 186 w 299"/>
                <a:gd name="T13" fmla="*/ 112 h 298"/>
                <a:gd name="T14" fmla="*/ 123 w 299"/>
                <a:gd name="T15" fmla="*/ 112 h 298"/>
                <a:gd name="T16" fmla="*/ 112 w 299"/>
                <a:gd name="T17" fmla="*/ 122 h 298"/>
                <a:gd name="T18" fmla="*/ 112 w 299"/>
                <a:gd name="T19" fmla="*/ 176 h 298"/>
                <a:gd name="T20" fmla="*/ 122 w 299"/>
                <a:gd name="T21" fmla="*/ 186 h 298"/>
                <a:gd name="T22" fmla="*/ 186 w 299"/>
                <a:gd name="T23" fmla="*/ 186 h 298"/>
                <a:gd name="T24" fmla="*/ 181 w 299"/>
                <a:gd name="T25" fmla="*/ 210 h 298"/>
                <a:gd name="T26" fmla="*/ 113 w 299"/>
                <a:gd name="T27" fmla="*/ 210 h 298"/>
                <a:gd name="T28" fmla="*/ 137 w 299"/>
                <a:gd name="T29" fmla="*/ 267 h 298"/>
                <a:gd name="T30" fmla="*/ 160 w 299"/>
                <a:gd name="T31" fmla="*/ 269 h 298"/>
                <a:gd name="T32" fmla="*/ 181 w 299"/>
                <a:gd name="T33" fmla="*/ 210 h 298"/>
                <a:gd name="T34" fmla="*/ 88 w 299"/>
                <a:gd name="T35" fmla="*/ 185 h 298"/>
                <a:gd name="T36" fmla="*/ 88 w 299"/>
                <a:gd name="T37" fmla="*/ 113 h 298"/>
                <a:gd name="T38" fmla="*/ 32 w 299"/>
                <a:gd name="T39" fmla="*/ 137 h 298"/>
                <a:gd name="T40" fmla="*/ 32 w 299"/>
                <a:gd name="T41" fmla="*/ 161 h 298"/>
                <a:gd name="T42" fmla="*/ 88 w 299"/>
                <a:gd name="T43" fmla="*/ 185 h 298"/>
                <a:gd name="T44" fmla="*/ 113 w 299"/>
                <a:gd name="T45" fmla="*/ 88 h 298"/>
                <a:gd name="T46" fmla="*/ 186 w 299"/>
                <a:gd name="T47" fmla="*/ 88 h 298"/>
                <a:gd name="T48" fmla="*/ 161 w 299"/>
                <a:gd name="T49" fmla="*/ 32 h 298"/>
                <a:gd name="T50" fmla="*/ 137 w 299"/>
                <a:gd name="T51" fmla="*/ 32 h 298"/>
                <a:gd name="T52" fmla="*/ 113 w 299"/>
                <a:gd name="T53" fmla="*/ 88 h 298"/>
                <a:gd name="T54" fmla="*/ 212 w 299"/>
                <a:gd name="T55" fmla="*/ 184 h 298"/>
                <a:gd name="T56" fmla="*/ 266 w 299"/>
                <a:gd name="T57" fmla="*/ 160 h 298"/>
                <a:gd name="T58" fmla="*/ 267 w 299"/>
                <a:gd name="T59" fmla="*/ 139 h 298"/>
                <a:gd name="T60" fmla="*/ 212 w 299"/>
                <a:gd name="T61" fmla="*/ 115 h 298"/>
                <a:gd name="T62" fmla="*/ 212 w 299"/>
                <a:gd name="T63" fmla="*/ 184 h 298"/>
                <a:gd name="T64" fmla="*/ 107 w 299"/>
                <a:gd name="T65" fmla="*/ 32 h 298"/>
                <a:gd name="T66" fmla="*/ 34 w 299"/>
                <a:gd name="T67" fmla="*/ 107 h 298"/>
                <a:gd name="T68" fmla="*/ 87 w 299"/>
                <a:gd name="T69" fmla="*/ 92 h 298"/>
                <a:gd name="T70" fmla="*/ 93 w 299"/>
                <a:gd name="T71" fmla="*/ 87 h 298"/>
                <a:gd name="T72" fmla="*/ 107 w 299"/>
                <a:gd name="T73" fmla="*/ 32 h 298"/>
                <a:gd name="T74" fmla="*/ 107 w 299"/>
                <a:gd name="T75" fmla="*/ 265 h 298"/>
                <a:gd name="T76" fmla="*/ 93 w 299"/>
                <a:gd name="T77" fmla="*/ 211 h 298"/>
                <a:gd name="T78" fmla="*/ 88 w 299"/>
                <a:gd name="T79" fmla="*/ 206 h 298"/>
                <a:gd name="T80" fmla="*/ 34 w 299"/>
                <a:gd name="T81" fmla="*/ 191 h 298"/>
                <a:gd name="T82" fmla="*/ 107 w 299"/>
                <a:gd name="T83" fmla="*/ 265 h 298"/>
                <a:gd name="T84" fmla="*/ 266 w 299"/>
                <a:gd name="T85" fmla="*/ 107 h 298"/>
                <a:gd name="T86" fmla="*/ 192 w 299"/>
                <a:gd name="T87" fmla="*/ 33 h 298"/>
                <a:gd name="T88" fmla="*/ 206 w 299"/>
                <a:gd name="T89" fmla="*/ 88 h 298"/>
                <a:gd name="T90" fmla="*/ 211 w 299"/>
                <a:gd name="T91" fmla="*/ 93 h 298"/>
                <a:gd name="T92" fmla="*/ 266 w 299"/>
                <a:gd name="T93" fmla="*/ 107 h 298"/>
                <a:gd name="T94" fmla="*/ 191 w 299"/>
                <a:gd name="T95" fmla="*/ 268 h 298"/>
                <a:gd name="T96" fmla="*/ 268 w 299"/>
                <a:gd name="T97" fmla="*/ 191 h 298"/>
                <a:gd name="T98" fmla="*/ 211 w 299"/>
                <a:gd name="T99" fmla="*/ 206 h 298"/>
                <a:gd name="T100" fmla="*/ 206 w 299"/>
                <a:gd name="T101" fmla="*/ 212 h 298"/>
                <a:gd name="T102" fmla="*/ 191 w 299"/>
                <a:gd name="T103" fmla="*/ 26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9" h="298">
                  <a:moveTo>
                    <a:pt x="150" y="0"/>
                  </a:moveTo>
                  <a:cubicBezTo>
                    <a:pt x="231" y="0"/>
                    <a:pt x="299" y="68"/>
                    <a:pt x="299" y="149"/>
                  </a:cubicBezTo>
                  <a:cubicBezTo>
                    <a:pt x="298" y="230"/>
                    <a:pt x="231" y="298"/>
                    <a:pt x="150" y="298"/>
                  </a:cubicBezTo>
                  <a:cubicBezTo>
                    <a:pt x="67" y="298"/>
                    <a:pt x="0" y="230"/>
                    <a:pt x="0" y="148"/>
                  </a:cubicBezTo>
                  <a:cubicBezTo>
                    <a:pt x="1" y="67"/>
                    <a:pt x="68" y="0"/>
                    <a:pt x="150" y="0"/>
                  </a:cubicBezTo>
                  <a:close/>
                  <a:moveTo>
                    <a:pt x="186" y="186"/>
                  </a:moveTo>
                  <a:cubicBezTo>
                    <a:pt x="186" y="161"/>
                    <a:pt x="186" y="137"/>
                    <a:pt x="186" y="112"/>
                  </a:cubicBezTo>
                  <a:cubicBezTo>
                    <a:pt x="163" y="112"/>
                    <a:pt x="143" y="111"/>
                    <a:pt x="123" y="112"/>
                  </a:cubicBezTo>
                  <a:cubicBezTo>
                    <a:pt x="119" y="113"/>
                    <a:pt x="112" y="118"/>
                    <a:pt x="112" y="122"/>
                  </a:cubicBezTo>
                  <a:cubicBezTo>
                    <a:pt x="111" y="140"/>
                    <a:pt x="111" y="158"/>
                    <a:pt x="112" y="176"/>
                  </a:cubicBezTo>
                  <a:cubicBezTo>
                    <a:pt x="112" y="179"/>
                    <a:pt x="119" y="186"/>
                    <a:pt x="122" y="186"/>
                  </a:cubicBezTo>
                  <a:cubicBezTo>
                    <a:pt x="143" y="187"/>
                    <a:pt x="164" y="186"/>
                    <a:pt x="186" y="186"/>
                  </a:cubicBezTo>
                  <a:close/>
                  <a:moveTo>
                    <a:pt x="181" y="210"/>
                  </a:moveTo>
                  <a:cubicBezTo>
                    <a:pt x="159" y="210"/>
                    <a:pt x="139" y="210"/>
                    <a:pt x="113" y="210"/>
                  </a:cubicBezTo>
                  <a:cubicBezTo>
                    <a:pt x="122" y="231"/>
                    <a:pt x="128" y="249"/>
                    <a:pt x="137" y="267"/>
                  </a:cubicBezTo>
                  <a:cubicBezTo>
                    <a:pt x="143" y="278"/>
                    <a:pt x="152" y="278"/>
                    <a:pt x="160" y="269"/>
                  </a:cubicBezTo>
                  <a:cubicBezTo>
                    <a:pt x="173" y="252"/>
                    <a:pt x="179" y="232"/>
                    <a:pt x="181" y="210"/>
                  </a:cubicBezTo>
                  <a:close/>
                  <a:moveTo>
                    <a:pt x="88" y="185"/>
                  </a:moveTo>
                  <a:cubicBezTo>
                    <a:pt x="88" y="159"/>
                    <a:pt x="88" y="138"/>
                    <a:pt x="88" y="113"/>
                  </a:cubicBezTo>
                  <a:cubicBezTo>
                    <a:pt x="68" y="122"/>
                    <a:pt x="49" y="128"/>
                    <a:pt x="32" y="137"/>
                  </a:cubicBezTo>
                  <a:cubicBezTo>
                    <a:pt x="20" y="143"/>
                    <a:pt x="20" y="155"/>
                    <a:pt x="32" y="161"/>
                  </a:cubicBezTo>
                  <a:cubicBezTo>
                    <a:pt x="49" y="170"/>
                    <a:pt x="68" y="177"/>
                    <a:pt x="88" y="185"/>
                  </a:cubicBezTo>
                  <a:close/>
                  <a:moveTo>
                    <a:pt x="113" y="88"/>
                  </a:moveTo>
                  <a:cubicBezTo>
                    <a:pt x="139" y="88"/>
                    <a:pt x="160" y="88"/>
                    <a:pt x="186" y="88"/>
                  </a:cubicBezTo>
                  <a:cubicBezTo>
                    <a:pt x="177" y="67"/>
                    <a:pt x="170" y="49"/>
                    <a:pt x="161" y="32"/>
                  </a:cubicBezTo>
                  <a:cubicBezTo>
                    <a:pt x="154" y="19"/>
                    <a:pt x="143" y="20"/>
                    <a:pt x="137" y="32"/>
                  </a:cubicBezTo>
                  <a:cubicBezTo>
                    <a:pt x="128" y="49"/>
                    <a:pt x="122" y="68"/>
                    <a:pt x="113" y="88"/>
                  </a:cubicBezTo>
                  <a:close/>
                  <a:moveTo>
                    <a:pt x="212" y="184"/>
                  </a:moveTo>
                  <a:cubicBezTo>
                    <a:pt x="232" y="175"/>
                    <a:pt x="250" y="169"/>
                    <a:pt x="266" y="160"/>
                  </a:cubicBezTo>
                  <a:cubicBezTo>
                    <a:pt x="276" y="155"/>
                    <a:pt x="277" y="144"/>
                    <a:pt x="267" y="139"/>
                  </a:cubicBezTo>
                  <a:cubicBezTo>
                    <a:pt x="250" y="130"/>
                    <a:pt x="232" y="123"/>
                    <a:pt x="212" y="115"/>
                  </a:cubicBezTo>
                  <a:cubicBezTo>
                    <a:pt x="212" y="139"/>
                    <a:pt x="212" y="159"/>
                    <a:pt x="212" y="184"/>
                  </a:cubicBezTo>
                  <a:close/>
                  <a:moveTo>
                    <a:pt x="107" y="32"/>
                  </a:moveTo>
                  <a:cubicBezTo>
                    <a:pt x="78" y="35"/>
                    <a:pt x="31" y="84"/>
                    <a:pt x="34" y="107"/>
                  </a:cubicBezTo>
                  <a:cubicBezTo>
                    <a:pt x="52" y="102"/>
                    <a:pt x="70" y="98"/>
                    <a:pt x="87" y="92"/>
                  </a:cubicBezTo>
                  <a:cubicBezTo>
                    <a:pt x="90" y="92"/>
                    <a:pt x="92" y="89"/>
                    <a:pt x="93" y="87"/>
                  </a:cubicBezTo>
                  <a:cubicBezTo>
                    <a:pt x="98" y="69"/>
                    <a:pt x="102" y="51"/>
                    <a:pt x="107" y="32"/>
                  </a:cubicBezTo>
                  <a:close/>
                  <a:moveTo>
                    <a:pt x="107" y="265"/>
                  </a:moveTo>
                  <a:cubicBezTo>
                    <a:pt x="102" y="247"/>
                    <a:pt x="98" y="229"/>
                    <a:pt x="93" y="211"/>
                  </a:cubicBezTo>
                  <a:cubicBezTo>
                    <a:pt x="92" y="209"/>
                    <a:pt x="90" y="207"/>
                    <a:pt x="88" y="206"/>
                  </a:cubicBezTo>
                  <a:cubicBezTo>
                    <a:pt x="70" y="201"/>
                    <a:pt x="52" y="196"/>
                    <a:pt x="34" y="191"/>
                  </a:cubicBezTo>
                  <a:cubicBezTo>
                    <a:pt x="33" y="217"/>
                    <a:pt x="80" y="266"/>
                    <a:pt x="107" y="265"/>
                  </a:cubicBezTo>
                  <a:close/>
                  <a:moveTo>
                    <a:pt x="266" y="107"/>
                  </a:moveTo>
                  <a:cubicBezTo>
                    <a:pt x="260" y="75"/>
                    <a:pt x="221" y="36"/>
                    <a:pt x="192" y="33"/>
                  </a:cubicBezTo>
                  <a:cubicBezTo>
                    <a:pt x="196" y="52"/>
                    <a:pt x="201" y="70"/>
                    <a:pt x="206" y="88"/>
                  </a:cubicBezTo>
                  <a:cubicBezTo>
                    <a:pt x="207" y="90"/>
                    <a:pt x="209" y="92"/>
                    <a:pt x="211" y="93"/>
                  </a:cubicBezTo>
                  <a:cubicBezTo>
                    <a:pt x="229" y="98"/>
                    <a:pt x="247" y="102"/>
                    <a:pt x="266" y="107"/>
                  </a:cubicBezTo>
                  <a:close/>
                  <a:moveTo>
                    <a:pt x="191" y="268"/>
                  </a:moveTo>
                  <a:cubicBezTo>
                    <a:pt x="229" y="253"/>
                    <a:pt x="254" y="229"/>
                    <a:pt x="268" y="191"/>
                  </a:cubicBezTo>
                  <a:cubicBezTo>
                    <a:pt x="247" y="196"/>
                    <a:pt x="229" y="201"/>
                    <a:pt x="211" y="206"/>
                  </a:cubicBezTo>
                  <a:cubicBezTo>
                    <a:pt x="209" y="206"/>
                    <a:pt x="207" y="209"/>
                    <a:pt x="206" y="212"/>
                  </a:cubicBezTo>
                  <a:cubicBezTo>
                    <a:pt x="201" y="229"/>
                    <a:pt x="196" y="247"/>
                    <a:pt x="191" y="2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800">
                <a:solidFill>
                  <a:schemeClr val="bg1"/>
                </a:solidFill>
                <a:latin typeface="Arial" charset="0"/>
                <a:ea typeface="Arial" charset="0"/>
                <a:cs typeface="Arial" charset="0"/>
              </a:endParaRPr>
            </a:p>
          </p:txBody>
        </p:sp>
      </p:grpSp>
      <p:sp>
        <p:nvSpPr>
          <p:cNvPr id="104" name="TextBox 103">
            <a:extLst>
              <a:ext uri="{FF2B5EF4-FFF2-40B4-BE49-F238E27FC236}">
                <a16:creationId xmlns:a16="http://schemas.microsoft.com/office/drawing/2014/main" id="{8F4E97BE-C8CC-4436-AC01-AAEB176CBAC6}"/>
              </a:ext>
            </a:extLst>
          </p:cNvPr>
          <p:cNvSpPr txBox="1"/>
          <p:nvPr/>
        </p:nvSpPr>
        <p:spPr>
          <a:xfrm>
            <a:off x="5510986" y="5511720"/>
            <a:ext cx="1498600" cy="307777"/>
          </a:xfrm>
          <a:prstGeom prst="rect">
            <a:avLst/>
          </a:prstGeom>
          <a:noFill/>
        </p:spPr>
        <p:txBody>
          <a:bodyPr wrap="square" rtlCol="0">
            <a:spAutoFit/>
          </a:bodyPr>
          <a:lstStyle/>
          <a:p>
            <a:pPr algn="ctr"/>
            <a:r>
              <a:rPr lang="en-GB" sz="1400"/>
              <a:t>RCS Hubs</a:t>
            </a:r>
          </a:p>
        </p:txBody>
      </p:sp>
      <p:cxnSp>
        <p:nvCxnSpPr>
          <p:cNvPr id="105" name="Straight Connector 104">
            <a:extLst>
              <a:ext uri="{FF2B5EF4-FFF2-40B4-BE49-F238E27FC236}">
                <a16:creationId xmlns:a16="http://schemas.microsoft.com/office/drawing/2014/main" id="{F51DFCF4-B4EE-49B5-84AC-BD683DA09F48}"/>
              </a:ext>
            </a:extLst>
          </p:cNvPr>
          <p:cNvCxnSpPr>
            <a:cxnSpLocks/>
            <a:stCxn id="41" idx="2"/>
            <a:endCxn id="68" idx="24"/>
          </p:cNvCxnSpPr>
          <p:nvPr/>
        </p:nvCxnSpPr>
        <p:spPr>
          <a:xfrm flipH="1">
            <a:off x="2181874" y="1681015"/>
            <a:ext cx="2951299" cy="126682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21850824-E641-4C52-8097-5CEEDBCE5D7B}"/>
              </a:ext>
            </a:extLst>
          </p:cNvPr>
          <p:cNvCxnSpPr>
            <a:cxnSpLocks/>
            <a:stCxn id="72" idx="47"/>
            <a:endCxn id="54" idx="1"/>
          </p:cNvCxnSpPr>
          <p:nvPr/>
        </p:nvCxnSpPr>
        <p:spPr>
          <a:xfrm flipV="1">
            <a:off x="6624839" y="4802803"/>
            <a:ext cx="821601" cy="5150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723B7653-9332-4025-AC80-513C736D8695}"/>
              </a:ext>
            </a:extLst>
          </p:cNvPr>
          <p:cNvCxnSpPr>
            <a:cxnSpLocks/>
            <a:endCxn id="55" idx="0"/>
          </p:cNvCxnSpPr>
          <p:nvPr/>
        </p:nvCxnSpPr>
        <p:spPr>
          <a:xfrm>
            <a:off x="6517468" y="2661637"/>
            <a:ext cx="1594814" cy="1244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Rounded Rectangle 276">
            <a:extLst>
              <a:ext uri="{FF2B5EF4-FFF2-40B4-BE49-F238E27FC236}">
                <a16:creationId xmlns:a16="http://schemas.microsoft.com/office/drawing/2014/main" id="{A7295DFC-F8B8-47F8-A467-DDDB88BC6F8F}"/>
              </a:ext>
            </a:extLst>
          </p:cNvPr>
          <p:cNvSpPr/>
          <p:nvPr/>
        </p:nvSpPr>
        <p:spPr>
          <a:xfrm>
            <a:off x="3188804" y="3725266"/>
            <a:ext cx="2088635" cy="1710433"/>
          </a:xfrm>
          <a:prstGeom prst="roundRect">
            <a:avLst>
              <a:gd name="adj" fmla="val 7661"/>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1400">
                <a:solidFill>
                  <a:schemeClr val="bg1"/>
                </a:solidFill>
              </a:rPr>
              <a:t>Mobile Operator</a:t>
            </a:r>
          </a:p>
        </p:txBody>
      </p:sp>
      <p:sp>
        <p:nvSpPr>
          <p:cNvPr id="110" name="Rounded Rectangle 103">
            <a:extLst>
              <a:ext uri="{FF2B5EF4-FFF2-40B4-BE49-F238E27FC236}">
                <a16:creationId xmlns:a16="http://schemas.microsoft.com/office/drawing/2014/main" id="{0287BA8D-068B-43BB-B179-0B7CA63CC322}"/>
              </a:ext>
            </a:extLst>
          </p:cNvPr>
          <p:cNvSpPr/>
          <p:nvPr/>
        </p:nvSpPr>
        <p:spPr>
          <a:xfrm>
            <a:off x="3556644" y="4579355"/>
            <a:ext cx="1331683" cy="538169"/>
          </a:xfrm>
          <a:prstGeom prst="roundRect">
            <a:avLst/>
          </a:prstGeom>
          <a:solidFill>
            <a:schemeClr val="bg1">
              <a:lumMod val="50000"/>
            </a:schemeClr>
          </a:solidFill>
          <a:ln>
            <a:noFill/>
          </a:ln>
          <a:effectLst>
            <a:outerShdw dist="38100" dir="2700000" algn="ctr" rotWithShape="0">
              <a:schemeClr val="bg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RCS Servers</a:t>
            </a:r>
          </a:p>
        </p:txBody>
      </p:sp>
      <p:sp>
        <p:nvSpPr>
          <p:cNvPr id="111" name="Rounded Rectangle 103">
            <a:extLst>
              <a:ext uri="{FF2B5EF4-FFF2-40B4-BE49-F238E27FC236}">
                <a16:creationId xmlns:a16="http://schemas.microsoft.com/office/drawing/2014/main" id="{4857CFE4-E53F-4A0F-9868-67963293F5A0}"/>
              </a:ext>
            </a:extLst>
          </p:cNvPr>
          <p:cNvSpPr/>
          <p:nvPr/>
        </p:nvSpPr>
        <p:spPr>
          <a:xfrm>
            <a:off x="3556644" y="3957807"/>
            <a:ext cx="1331683" cy="538169"/>
          </a:xfrm>
          <a:prstGeom prst="roundRect">
            <a:avLst/>
          </a:prstGeom>
          <a:solidFill>
            <a:schemeClr val="bg1">
              <a:lumMod val="50000"/>
            </a:schemeClr>
          </a:solidFill>
          <a:ln>
            <a:noFill/>
          </a:ln>
          <a:effectLst>
            <a:outerShdw dist="38100" dir="2700000" algn="ctr" rotWithShape="0">
              <a:schemeClr val="bg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err="1"/>
              <a:t>MaaP</a:t>
            </a:r>
            <a:endParaRPr lang="en-GB" sz="1400"/>
          </a:p>
        </p:txBody>
      </p:sp>
      <p:cxnSp>
        <p:nvCxnSpPr>
          <p:cNvPr id="112" name="Straight Connector 111">
            <a:extLst>
              <a:ext uri="{FF2B5EF4-FFF2-40B4-BE49-F238E27FC236}">
                <a16:creationId xmlns:a16="http://schemas.microsoft.com/office/drawing/2014/main" id="{42CCE728-053D-4D2E-B6DC-B57857CEC63A}"/>
              </a:ext>
            </a:extLst>
          </p:cNvPr>
          <p:cNvCxnSpPr>
            <a:cxnSpLocks/>
            <a:stCxn id="110" idx="3"/>
            <a:endCxn id="72" idx="38"/>
          </p:cNvCxnSpPr>
          <p:nvPr/>
        </p:nvCxnSpPr>
        <p:spPr>
          <a:xfrm>
            <a:off x="4888327" y="4848440"/>
            <a:ext cx="1033585" cy="4945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891D3896-A59A-4374-8D76-1477368AC3EC}"/>
              </a:ext>
            </a:extLst>
          </p:cNvPr>
          <p:cNvCxnSpPr>
            <a:cxnSpLocks/>
            <a:stCxn id="41" idx="2"/>
            <a:endCxn id="111" idx="0"/>
          </p:cNvCxnSpPr>
          <p:nvPr/>
        </p:nvCxnSpPr>
        <p:spPr>
          <a:xfrm flipH="1">
            <a:off x="4222486" y="1681015"/>
            <a:ext cx="910687" cy="22767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C4DDD1F0-B6D6-49A1-AC88-49E51D95D16B}"/>
              </a:ext>
            </a:extLst>
          </p:cNvPr>
          <p:cNvCxnSpPr>
            <a:cxnSpLocks/>
            <a:stCxn id="40" idx="2"/>
            <a:endCxn id="111" idx="0"/>
          </p:cNvCxnSpPr>
          <p:nvPr/>
        </p:nvCxnSpPr>
        <p:spPr>
          <a:xfrm flipH="1">
            <a:off x="4222486" y="2627018"/>
            <a:ext cx="2256139" cy="13307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D049E720-4F71-4C80-B471-6A14291EBED6}"/>
              </a:ext>
            </a:extLst>
          </p:cNvPr>
          <p:cNvCxnSpPr>
            <a:cxnSpLocks/>
            <a:stCxn id="41" idx="2"/>
            <a:endCxn id="40" idx="1"/>
          </p:cNvCxnSpPr>
          <p:nvPr/>
        </p:nvCxnSpPr>
        <p:spPr>
          <a:xfrm>
            <a:off x="5133173" y="1681015"/>
            <a:ext cx="1080481" cy="6810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07037B37-36D2-454A-8B65-B63CF5319471}"/>
              </a:ext>
            </a:extLst>
          </p:cNvPr>
          <p:cNvCxnSpPr>
            <a:cxnSpLocks/>
            <a:stCxn id="111" idx="1"/>
            <a:endCxn id="68" idx="25"/>
          </p:cNvCxnSpPr>
          <p:nvPr/>
        </p:nvCxnSpPr>
        <p:spPr>
          <a:xfrm flipH="1" flipV="1">
            <a:off x="2423797" y="3126273"/>
            <a:ext cx="1132847" cy="110061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C511311-E6DB-4104-A76D-19425DFEE538}"/>
              </a:ext>
            </a:extLst>
          </p:cNvPr>
          <p:cNvCxnSpPr>
            <a:cxnSpLocks/>
            <a:stCxn id="110" idx="1"/>
          </p:cNvCxnSpPr>
          <p:nvPr/>
        </p:nvCxnSpPr>
        <p:spPr>
          <a:xfrm flipH="1" flipV="1">
            <a:off x="2467246" y="3495932"/>
            <a:ext cx="1089398" cy="135250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8" name="Rounded Rectangle 104">
            <a:extLst>
              <a:ext uri="{FF2B5EF4-FFF2-40B4-BE49-F238E27FC236}">
                <a16:creationId xmlns:a16="http://schemas.microsoft.com/office/drawing/2014/main" id="{E9C19E97-0F0F-E843-A3E5-0C402BA22E6B}"/>
              </a:ext>
            </a:extLst>
          </p:cNvPr>
          <p:cNvSpPr/>
          <p:nvPr/>
        </p:nvSpPr>
        <p:spPr>
          <a:xfrm>
            <a:off x="7236411" y="789259"/>
            <a:ext cx="1247702" cy="669781"/>
          </a:xfrm>
          <a:prstGeom prst="roundRect">
            <a:avLst/>
          </a:prstGeom>
          <a:solidFill>
            <a:schemeClr val="bg1">
              <a:lumMod val="50000"/>
            </a:schemeClr>
          </a:solidFill>
          <a:ln>
            <a:noFill/>
          </a:ln>
          <a:effectLst>
            <a:outerShdw dist="38100" dir="2700000" algn="ctr" rotWithShape="0">
              <a:schemeClr val="bg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Engagement</a:t>
            </a:r>
          </a:p>
          <a:p>
            <a:pPr algn="ctr"/>
            <a:r>
              <a:rPr lang="en-GB" sz="1400" dirty="0"/>
              <a:t>Platforms</a:t>
            </a:r>
          </a:p>
        </p:txBody>
      </p:sp>
      <p:sp>
        <p:nvSpPr>
          <p:cNvPr id="120" name="Footer Placeholder 3">
            <a:extLst>
              <a:ext uri="{FF2B5EF4-FFF2-40B4-BE49-F238E27FC236}">
                <a16:creationId xmlns:a16="http://schemas.microsoft.com/office/drawing/2014/main" id="{E67EDE2A-FF43-F241-90AC-BCC2783A8ABE}"/>
              </a:ext>
            </a:extLst>
          </p:cNvPr>
          <p:cNvSpPr txBox="1">
            <a:spLocks/>
          </p:cNvSpPr>
          <p:nvPr/>
        </p:nvSpPr>
        <p:spPr>
          <a:xfrm>
            <a:off x="512194" y="6496739"/>
            <a:ext cx="5421881" cy="923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t>Copyright© 2018 </a:t>
            </a:r>
            <a:r>
              <a:rPr lang="en-GB" sz="800" dirty="0" err="1"/>
              <a:t>Sinch</a:t>
            </a:r>
            <a:r>
              <a:rPr lang="en-GB" sz="800" dirty="0"/>
              <a:t>. All rights reserved. </a:t>
            </a:r>
          </a:p>
        </p:txBody>
      </p:sp>
    </p:spTree>
    <p:extLst>
      <p:ext uri="{BB962C8B-B14F-4D97-AF65-F5344CB8AC3E}">
        <p14:creationId xmlns:p14="http://schemas.microsoft.com/office/powerpoint/2010/main" val="17198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7069C2-9913-4CD0-9CED-DA4E911AEFEC}"/>
              </a:ext>
            </a:extLst>
          </p:cNvPr>
          <p:cNvSpPr>
            <a:spLocks noGrp="1"/>
          </p:cNvSpPr>
          <p:nvPr>
            <p:ph type="title"/>
          </p:nvPr>
        </p:nvSpPr>
        <p:spPr/>
        <p:txBody>
          <a:bodyPr/>
          <a:lstStyle/>
          <a:p>
            <a:r>
              <a:rPr lang="en-GB"/>
              <a:t>Universal Profile </a:t>
            </a:r>
            <a:endParaRPr lang="en-GB" dirty="0"/>
          </a:p>
        </p:txBody>
      </p:sp>
      <p:sp>
        <p:nvSpPr>
          <p:cNvPr id="6" name="Slide Number Placeholder 5">
            <a:extLst>
              <a:ext uri="{FF2B5EF4-FFF2-40B4-BE49-F238E27FC236}">
                <a16:creationId xmlns:a16="http://schemas.microsoft.com/office/drawing/2014/main" id="{9B8E7CCC-FA1A-4E02-AAE1-C8AE9663B0B1}"/>
              </a:ext>
            </a:extLst>
          </p:cNvPr>
          <p:cNvSpPr>
            <a:spLocks noGrp="1"/>
          </p:cNvSpPr>
          <p:nvPr>
            <p:ph type="sldNum" sz="quarter" idx="15"/>
          </p:nvPr>
        </p:nvSpPr>
        <p:spPr/>
        <p:txBody>
          <a:bodyPr/>
          <a:lstStyle/>
          <a:p>
            <a:fld id="{7B5B176D-AD98-464F-9F48-2D39BCB07DB2}" type="slidenum">
              <a:rPr lang="en-GB" smtClean="0"/>
              <a:pPr/>
              <a:t>12</a:t>
            </a:fld>
            <a:endParaRPr lang="en-GB" dirty="0"/>
          </a:p>
        </p:txBody>
      </p:sp>
      <p:sp>
        <p:nvSpPr>
          <p:cNvPr id="17" name="Rectangle 16">
            <a:extLst>
              <a:ext uri="{FF2B5EF4-FFF2-40B4-BE49-F238E27FC236}">
                <a16:creationId xmlns:a16="http://schemas.microsoft.com/office/drawing/2014/main" id="{CDD6CF69-DCB8-4730-A65D-2351E998B27C}"/>
              </a:ext>
            </a:extLst>
          </p:cNvPr>
          <p:cNvSpPr/>
          <p:nvPr/>
        </p:nvSpPr>
        <p:spPr>
          <a:xfrm>
            <a:off x="4606174" y="5277205"/>
            <a:ext cx="3242671" cy="800219"/>
          </a:xfrm>
          <a:prstGeom prst="rect">
            <a:avLst/>
          </a:prstGeom>
        </p:spPr>
        <p:txBody>
          <a:bodyPr wrap="square">
            <a:spAutoFit/>
          </a:bodyPr>
          <a:lstStyle/>
          <a:p>
            <a:pPr algn="ctr">
              <a:spcBef>
                <a:spcPts val="1200"/>
              </a:spcBef>
            </a:pPr>
            <a:r>
              <a:rPr lang="en-US" dirty="0">
                <a:solidFill>
                  <a:schemeClr val="accent1"/>
                </a:solidFill>
                <a:latin typeface="Atlas Grotesk Medium" pitchFamily="2" charset="77"/>
              </a:rPr>
              <a:t>Universal Profile 2.0</a:t>
            </a:r>
          </a:p>
          <a:p>
            <a:pPr algn="ctr">
              <a:spcBef>
                <a:spcPts val="1200"/>
              </a:spcBef>
            </a:pPr>
            <a:r>
              <a:rPr lang="en-US" dirty="0">
                <a:solidFill>
                  <a:schemeClr val="accent1"/>
                </a:solidFill>
                <a:latin typeface="Atlas Grotesk Regular" pitchFamily="50" charset="0"/>
              </a:rPr>
              <a:t>June 2017</a:t>
            </a:r>
            <a:endParaRPr lang="en-GB" dirty="0">
              <a:solidFill>
                <a:schemeClr val="accent1"/>
              </a:solidFill>
              <a:latin typeface="Atlas Grotesk Regular" pitchFamily="50" charset="0"/>
            </a:endParaRPr>
          </a:p>
        </p:txBody>
      </p:sp>
      <p:sp>
        <p:nvSpPr>
          <p:cNvPr id="18" name="Rectangle 17">
            <a:extLst>
              <a:ext uri="{FF2B5EF4-FFF2-40B4-BE49-F238E27FC236}">
                <a16:creationId xmlns:a16="http://schemas.microsoft.com/office/drawing/2014/main" id="{129B0E99-FA62-4485-A180-714BF731D4C1}"/>
              </a:ext>
            </a:extLst>
          </p:cNvPr>
          <p:cNvSpPr/>
          <p:nvPr/>
        </p:nvSpPr>
        <p:spPr>
          <a:xfrm>
            <a:off x="8499423" y="4545761"/>
            <a:ext cx="3367105" cy="800219"/>
          </a:xfrm>
          <a:prstGeom prst="rect">
            <a:avLst/>
          </a:prstGeom>
        </p:spPr>
        <p:txBody>
          <a:bodyPr wrap="square">
            <a:spAutoFit/>
          </a:bodyPr>
          <a:lstStyle/>
          <a:p>
            <a:pPr algn="ctr">
              <a:spcBef>
                <a:spcPts val="1200"/>
              </a:spcBef>
            </a:pPr>
            <a:r>
              <a:rPr lang="en-GB" dirty="0">
                <a:latin typeface="Atlas Grotesk Medium" pitchFamily="2" charset="77"/>
              </a:rPr>
              <a:t>Universal Profile 2.2 </a:t>
            </a:r>
          </a:p>
          <a:p>
            <a:pPr algn="ctr">
              <a:spcBef>
                <a:spcPts val="1200"/>
              </a:spcBef>
            </a:pPr>
            <a:r>
              <a:rPr lang="sv-SE" dirty="0"/>
              <a:t>June 2018</a:t>
            </a:r>
            <a:endParaRPr lang="en" dirty="0"/>
          </a:p>
        </p:txBody>
      </p:sp>
      <p:sp>
        <p:nvSpPr>
          <p:cNvPr id="19" name="Rectangle 18">
            <a:extLst>
              <a:ext uri="{FF2B5EF4-FFF2-40B4-BE49-F238E27FC236}">
                <a16:creationId xmlns:a16="http://schemas.microsoft.com/office/drawing/2014/main" id="{579ED95C-3A3B-4C43-9989-7E4B25F172F4}"/>
              </a:ext>
            </a:extLst>
          </p:cNvPr>
          <p:cNvSpPr/>
          <p:nvPr/>
        </p:nvSpPr>
        <p:spPr>
          <a:xfrm>
            <a:off x="564912" y="4702660"/>
            <a:ext cx="3390684" cy="369332"/>
          </a:xfrm>
          <a:prstGeom prst="rect">
            <a:avLst/>
          </a:prstGeom>
        </p:spPr>
        <p:txBody>
          <a:bodyPr wrap="square">
            <a:spAutoFit/>
          </a:bodyPr>
          <a:lstStyle/>
          <a:p>
            <a:endParaRPr lang="en-US" dirty="0">
              <a:solidFill>
                <a:schemeClr val="accent2"/>
              </a:solidFill>
              <a:latin typeface="Atlas Grotesk Medium" pitchFamily="2" charset="77"/>
            </a:endParaRPr>
          </a:p>
        </p:txBody>
      </p:sp>
      <p:grpSp>
        <p:nvGrpSpPr>
          <p:cNvPr id="20" name="Group 19">
            <a:extLst>
              <a:ext uri="{FF2B5EF4-FFF2-40B4-BE49-F238E27FC236}">
                <a16:creationId xmlns:a16="http://schemas.microsoft.com/office/drawing/2014/main" id="{A67B9E7E-A427-4531-86A5-5CACED18CCA3}"/>
              </a:ext>
            </a:extLst>
          </p:cNvPr>
          <p:cNvGrpSpPr/>
          <p:nvPr/>
        </p:nvGrpSpPr>
        <p:grpSpPr>
          <a:xfrm>
            <a:off x="4840016" y="1953581"/>
            <a:ext cx="2696705" cy="3192722"/>
            <a:chOff x="4817115" y="292651"/>
            <a:chExt cx="2696705" cy="3192722"/>
          </a:xfrm>
        </p:grpSpPr>
        <p:sp>
          <p:nvSpPr>
            <p:cNvPr id="21" name="Picture Placeholder 11">
              <a:extLst>
                <a:ext uri="{FF2B5EF4-FFF2-40B4-BE49-F238E27FC236}">
                  <a16:creationId xmlns:a16="http://schemas.microsoft.com/office/drawing/2014/main" id="{38A2FCD2-3406-4CAE-8375-F097AE51BDD3}"/>
                </a:ext>
              </a:extLst>
            </p:cNvPr>
            <p:cNvSpPr txBox="1">
              <a:spLocks noChangeAspect="1"/>
            </p:cNvSpPr>
            <p:nvPr/>
          </p:nvSpPr>
          <p:spPr>
            <a:xfrm>
              <a:off x="4817115" y="292651"/>
              <a:ext cx="2696705" cy="3192722"/>
            </a:xfrm>
            <a:custGeom>
              <a:avLst/>
              <a:gdLst>
                <a:gd name="connsiteX0" fmla="*/ 2449557 w 4899114"/>
                <a:gd name="connsiteY0" fmla="*/ 0 h 5800229"/>
                <a:gd name="connsiteX1" fmla="*/ 4899114 w 4899114"/>
                <a:gd name="connsiteY1" fmla="*/ 2449558 h 5800229"/>
                <a:gd name="connsiteX2" fmla="*/ 3398485 w 4899114"/>
                <a:gd name="connsiteY2" fmla="*/ 4707859 h 5800229"/>
                <a:gd name="connsiteX3" fmla="*/ 1511664 w 4899114"/>
                <a:gd name="connsiteY3" fmla="*/ 5800229 h 5800229"/>
                <a:gd name="connsiteX4" fmla="*/ 1515342 w 4899114"/>
                <a:gd name="connsiteY4" fmla="*/ 4715215 h 5800229"/>
                <a:gd name="connsiteX5" fmla="*/ 0 w 4899114"/>
                <a:gd name="connsiteY5" fmla="*/ 2449558 h 5800229"/>
                <a:gd name="connsiteX6" fmla="*/ 2449557 w 4899114"/>
                <a:gd name="connsiteY6" fmla="*/ 0 h 580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9114" h="5800229">
                  <a:moveTo>
                    <a:pt x="2449557" y="0"/>
                  </a:moveTo>
                  <a:cubicBezTo>
                    <a:pt x="3803066" y="0"/>
                    <a:pt x="4899114" y="1096048"/>
                    <a:pt x="4899114" y="2449558"/>
                  </a:cubicBezTo>
                  <a:cubicBezTo>
                    <a:pt x="4899114" y="3464690"/>
                    <a:pt x="4281208" y="4336380"/>
                    <a:pt x="3398485" y="4707859"/>
                  </a:cubicBezTo>
                  <a:lnTo>
                    <a:pt x="1511664" y="5800229"/>
                  </a:lnTo>
                  <a:lnTo>
                    <a:pt x="1515342" y="4715215"/>
                  </a:lnTo>
                  <a:cubicBezTo>
                    <a:pt x="625262" y="4347414"/>
                    <a:pt x="0" y="3472046"/>
                    <a:pt x="0" y="2449558"/>
                  </a:cubicBezTo>
                  <a:cubicBezTo>
                    <a:pt x="0" y="1096048"/>
                    <a:pt x="1096048" y="0"/>
                    <a:pt x="2449557" y="0"/>
                  </a:cubicBezTo>
                  <a:close/>
                </a:path>
              </a:pathLst>
            </a:custGeom>
            <a:solidFill>
              <a:schemeClr val="accent1"/>
            </a:solidFill>
          </p:spPr>
          <p:txBody>
            <a:bodyPr vert="horz" wrap="square" lIns="0" tIns="0" rIns="0" bIns="79200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000" b="0" kern="1200">
                  <a:solidFill>
                    <a:schemeClr val="tx1"/>
                  </a:solidFill>
                  <a:latin typeface="Atlas Grotesk Bold" pitchFamily="50" charset="0"/>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452438"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679450" indent="-228600" algn="l" defTabSz="914400" rtl="0" eaLnBrk="1" latinLnBrk="0" hangingPunct="1">
                <a:lnSpc>
                  <a:spcPct val="90000"/>
                </a:lnSpc>
                <a:spcBef>
                  <a:spcPts val="500"/>
                </a:spcBef>
                <a:buClr>
                  <a:schemeClr val="tx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GB" sz="2400" b="1">
                  <a:solidFill>
                    <a:srgbClr val="5C068C"/>
                  </a:solidFill>
                  <a:latin typeface="Atlas Grotesk Black" pitchFamily="2" charset="77"/>
                </a:rPr>
                <a:t>  </a:t>
              </a:r>
            </a:p>
          </p:txBody>
        </p:sp>
        <p:sp>
          <p:nvSpPr>
            <p:cNvPr id="22" name="TextBox 21">
              <a:extLst>
                <a:ext uri="{FF2B5EF4-FFF2-40B4-BE49-F238E27FC236}">
                  <a16:creationId xmlns:a16="http://schemas.microsoft.com/office/drawing/2014/main" id="{CECA998F-0ACA-4E2E-95D0-CBF9110046E6}"/>
                </a:ext>
              </a:extLst>
            </p:cNvPr>
            <p:cNvSpPr txBox="1"/>
            <p:nvPr/>
          </p:nvSpPr>
          <p:spPr>
            <a:xfrm>
              <a:off x="5106811" y="766183"/>
              <a:ext cx="2195594" cy="1938992"/>
            </a:xfrm>
            <a:prstGeom prst="rect">
              <a:avLst/>
            </a:prstGeom>
            <a:noFill/>
          </p:spPr>
          <p:txBody>
            <a:bodyPr wrap="square" rtlCol="0">
              <a:spAutoFit/>
            </a:bodyPr>
            <a:lstStyle/>
            <a:p>
              <a:pPr algn="ctr"/>
              <a:r>
                <a:rPr lang="en-US" sz="2400" b="1" dirty="0">
                  <a:solidFill>
                    <a:schemeClr val="accent6"/>
                  </a:solidFill>
                  <a:latin typeface="Atlas Grotesk Black" pitchFamily="2" charset="77"/>
                </a:rPr>
                <a:t>Features for chatbots and RCS Business Messaging</a:t>
              </a:r>
              <a:endParaRPr lang="en-GB" sz="2400" b="1" dirty="0">
                <a:solidFill>
                  <a:schemeClr val="accent6"/>
                </a:solidFill>
                <a:latin typeface="Atlas Grotesk Black" pitchFamily="2" charset="77"/>
              </a:endParaRPr>
            </a:p>
          </p:txBody>
        </p:sp>
      </p:grpSp>
      <p:grpSp>
        <p:nvGrpSpPr>
          <p:cNvPr id="23" name="Group 22">
            <a:extLst>
              <a:ext uri="{FF2B5EF4-FFF2-40B4-BE49-F238E27FC236}">
                <a16:creationId xmlns:a16="http://schemas.microsoft.com/office/drawing/2014/main" id="{089B9F58-194D-4CB1-B9A7-CE16C56DDF77}"/>
              </a:ext>
            </a:extLst>
          </p:cNvPr>
          <p:cNvGrpSpPr/>
          <p:nvPr/>
        </p:nvGrpSpPr>
        <p:grpSpPr>
          <a:xfrm>
            <a:off x="8818098" y="1424358"/>
            <a:ext cx="2696705" cy="3192722"/>
            <a:chOff x="8704877" y="292651"/>
            <a:chExt cx="2696705" cy="3192722"/>
          </a:xfrm>
        </p:grpSpPr>
        <p:sp>
          <p:nvSpPr>
            <p:cNvPr id="24" name="Picture Placeholder 11">
              <a:extLst>
                <a:ext uri="{FF2B5EF4-FFF2-40B4-BE49-F238E27FC236}">
                  <a16:creationId xmlns:a16="http://schemas.microsoft.com/office/drawing/2014/main" id="{205D0B52-A0B2-49E1-9B1E-A37D22E3E1E2}"/>
                </a:ext>
              </a:extLst>
            </p:cNvPr>
            <p:cNvSpPr txBox="1">
              <a:spLocks noChangeAspect="1"/>
            </p:cNvSpPr>
            <p:nvPr/>
          </p:nvSpPr>
          <p:spPr>
            <a:xfrm>
              <a:off x="8704877" y="292651"/>
              <a:ext cx="2696705" cy="3192722"/>
            </a:xfrm>
            <a:custGeom>
              <a:avLst/>
              <a:gdLst>
                <a:gd name="connsiteX0" fmla="*/ 2449557 w 4899114"/>
                <a:gd name="connsiteY0" fmla="*/ 0 h 5800229"/>
                <a:gd name="connsiteX1" fmla="*/ 4899114 w 4899114"/>
                <a:gd name="connsiteY1" fmla="*/ 2449558 h 5800229"/>
                <a:gd name="connsiteX2" fmla="*/ 3398485 w 4899114"/>
                <a:gd name="connsiteY2" fmla="*/ 4707859 h 5800229"/>
                <a:gd name="connsiteX3" fmla="*/ 1511664 w 4899114"/>
                <a:gd name="connsiteY3" fmla="*/ 5800229 h 5800229"/>
                <a:gd name="connsiteX4" fmla="*/ 1515342 w 4899114"/>
                <a:gd name="connsiteY4" fmla="*/ 4715215 h 5800229"/>
                <a:gd name="connsiteX5" fmla="*/ 0 w 4899114"/>
                <a:gd name="connsiteY5" fmla="*/ 2449558 h 5800229"/>
                <a:gd name="connsiteX6" fmla="*/ 2449557 w 4899114"/>
                <a:gd name="connsiteY6" fmla="*/ 0 h 580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9114" h="5800229">
                  <a:moveTo>
                    <a:pt x="2449557" y="0"/>
                  </a:moveTo>
                  <a:cubicBezTo>
                    <a:pt x="3803066" y="0"/>
                    <a:pt x="4899114" y="1096048"/>
                    <a:pt x="4899114" y="2449558"/>
                  </a:cubicBezTo>
                  <a:cubicBezTo>
                    <a:pt x="4899114" y="3464690"/>
                    <a:pt x="4281208" y="4336380"/>
                    <a:pt x="3398485" y="4707859"/>
                  </a:cubicBezTo>
                  <a:lnTo>
                    <a:pt x="1511664" y="5800229"/>
                  </a:lnTo>
                  <a:lnTo>
                    <a:pt x="1515342" y="4715215"/>
                  </a:lnTo>
                  <a:cubicBezTo>
                    <a:pt x="625262" y="4347414"/>
                    <a:pt x="0" y="3472046"/>
                    <a:pt x="0" y="2449558"/>
                  </a:cubicBezTo>
                  <a:cubicBezTo>
                    <a:pt x="0" y="1096048"/>
                    <a:pt x="1096048" y="0"/>
                    <a:pt x="2449557" y="0"/>
                  </a:cubicBezTo>
                  <a:close/>
                </a:path>
              </a:pathLst>
            </a:custGeom>
            <a:solidFill>
              <a:schemeClr val="tx2"/>
            </a:solidFill>
          </p:spPr>
          <p:txBody>
            <a:bodyPr vert="horz" wrap="square" lIns="0" tIns="0" rIns="0" bIns="79200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000" b="0" kern="1200">
                  <a:solidFill>
                    <a:schemeClr val="tx1"/>
                  </a:solidFill>
                  <a:latin typeface="Atlas Grotesk Bold" pitchFamily="50" charset="0"/>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452438"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679450" indent="-228600" algn="l" defTabSz="914400" rtl="0" eaLnBrk="1" latinLnBrk="0" hangingPunct="1">
                <a:lnSpc>
                  <a:spcPct val="90000"/>
                </a:lnSpc>
                <a:spcBef>
                  <a:spcPts val="500"/>
                </a:spcBef>
                <a:buClr>
                  <a:schemeClr val="tx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GB" sz="2400" b="1">
                  <a:solidFill>
                    <a:srgbClr val="5C068C"/>
                  </a:solidFill>
                  <a:latin typeface="Atlas Grotesk Black" pitchFamily="2" charset="77"/>
                </a:rPr>
                <a:t>  </a:t>
              </a:r>
            </a:p>
          </p:txBody>
        </p:sp>
        <p:sp>
          <p:nvSpPr>
            <p:cNvPr id="25" name="TextBox 24">
              <a:extLst>
                <a:ext uri="{FF2B5EF4-FFF2-40B4-BE49-F238E27FC236}">
                  <a16:creationId xmlns:a16="http://schemas.microsoft.com/office/drawing/2014/main" id="{ED1FCF00-0D5C-4F8D-B045-7B340946B4C5}"/>
                </a:ext>
              </a:extLst>
            </p:cNvPr>
            <p:cNvSpPr txBox="1"/>
            <p:nvPr/>
          </p:nvSpPr>
          <p:spPr>
            <a:xfrm>
              <a:off x="8979358" y="1192242"/>
              <a:ext cx="2225917" cy="1200329"/>
            </a:xfrm>
            <a:prstGeom prst="rect">
              <a:avLst/>
            </a:prstGeom>
            <a:noFill/>
          </p:spPr>
          <p:txBody>
            <a:bodyPr wrap="square" rtlCol="0">
              <a:spAutoFit/>
            </a:bodyPr>
            <a:lstStyle/>
            <a:p>
              <a:pPr algn="ctr"/>
              <a:r>
                <a:rPr lang="en-GB" sz="2400" b="1" dirty="0">
                  <a:latin typeface="Atlas Grotesk Black" pitchFamily="2" charset="77"/>
                </a:rPr>
                <a:t>Improved Chatbot features</a:t>
              </a:r>
            </a:p>
          </p:txBody>
        </p:sp>
      </p:grpSp>
      <p:grpSp>
        <p:nvGrpSpPr>
          <p:cNvPr id="26" name="Group 25">
            <a:extLst>
              <a:ext uri="{FF2B5EF4-FFF2-40B4-BE49-F238E27FC236}">
                <a16:creationId xmlns:a16="http://schemas.microsoft.com/office/drawing/2014/main" id="{4F6E3E33-CA40-4ADB-8628-A016718DC6B4}"/>
              </a:ext>
            </a:extLst>
          </p:cNvPr>
          <p:cNvGrpSpPr/>
          <p:nvPr/>
        </p:nvGrpSpPr>
        <p:grpSpPr>
          <a:xfrm>
            <a:off x="992564" y="2463554"/>
            <a:ext cx="2802413" cy="3192722"/>
            <a:chOff x="1739444" y="686950"/>
            <a:chExt cx="2802413" cy="3192722"/>
          </a:xfrm>
        </p:grpSpPr>
        <p:sp>
          <p:nvSpPr>
            <p:cNvPr id="27" name="Picture Placeholder 11">
              <a:extLst>
                <a:ext uri="{FF2B5EF4-FFF2-40B4-BE49-F238E27FC236}">
                  <a16:creationId xmlns:a16="http://schemas.microsoft.com/office/drawing/2014/main" id="{7F2933E8-AA13-45CC-BDC8-33443652F11F}"/>
                </a:ext>
              </a:extLst>
            </p:cNvPr>
            <p:cNvSpPr txBox="1">
              <a:spLocks noChangeAspect="1"/>
            </p:cNvSpPr>
            <p:nvPr/>
          </p:nvSpPr>
          <p:spPr>
            <a:xfrm>
              <a:off x="1739444" y="686950"/>
              <a:ext cx="2696705" cy="3192722"/>
            </a:xfrm>
            <a:custGeom>
              <a:avLst/>
              <a:gdLst>
                <a:gd name="connsiteX0" fmla="*/ 2449557 w 4899114"/>
                <a:gd name="connsiteY0" fmla="*/ 0 h 5800229"/>
                <a:gd name="connsiteX1" fmla="*/ 4899114 w 4899114"/>
                <a:gd name="connsiteY1" fmla="*/ 2449558 h 5800229"/>
                <a:gd name="connsiteX2" fmla="*/ 3398485 w 4899114"/>
                <a:gd name="connsiteY2" fmla="*/ 4707859 h 5800229"/>
                <a:gd name="connsiteX3" fmla="*/ 1511664 w 4899114"/>
                <a:gd name="connsiteY3" fmla="*/ 5800229 h 5800229"/>
                <a:gd name="connsiteX4" fmla="*/ 1515342 w 4899114"/>
                <a:gd name="connsiteY4" fmla="*/ 4715215 h 5800229"/>
                <a:gd name="connsiteX5" fmla="*/ 0 w 4899114"/>
                <a:gd name="connsiteY5" fmla="*/ 2449558 h 5800229"/>
                <a:gd name="connsiteX6" fmla="*/ 2449557 w 4899114"/>
                <a:gd name="connsiteY6" fmla="*/ 0 h 580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9114" h="5800229">
                  <a:moveTo>
                    <a:pt x="2449557" y="0"/>
                  </a:moveTo>
                  <a:cubicBezTo>
                    <a:pt x="3803066" y="0"/>
                    <a:pt x="4899114" y="1096048"/>
                    <a:pt x="4899114" y="2449558"/>
                  </a:cubicBezTo>
                  <a:cubicBezTo>
                    <a:pt x="4899114" y="3464690"/>
                    <a:pt x="4281208" y="4336380"/>
                    <a:pt x="3398485" y="4707859"/>
                  </a:cubicBezTo>
                  <a:lnTo>
                    <a:pt x="1511664" y="5800229"/>
                  </a:lnTo>
                  <a:lnTo>
                    <a:pt x="1515342" y="4715215"/>
                  </a:lnTo>
                  <a:cubicBezTo>
                    <a:pt x="625262" y="4347414"/>
                    <a:pt x="0" y="3472046"/>
                    <a:pt x="0" y="2449558"/>
                  </a:cubicBezTo>
                  <a:cubicBezTo>
                    <a:pt x="0" y="1096048"/>
                    <a:pt x="1096048" y="0"/>
                    <a:pt x="2449557" y="0"/>
                  </a:cubicBezTo>
                  <a:close/>
                </a:path>
              </a:pathLst>
            </a:custGeom>
            <a:solidFill>
              <a:schemeClr val="accent6"/>
            </a:solidFill>
          </p:spPr>
          <p:txBody>
            <a:bodyPr vert="horz" wrap="square" lIns="0" tIns="0" rIns="0" bIns="79200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000" b="0" kern="1200">
                  <a:solidFill>
                    <a:schemeClr val="tx1"/>
                  </a:solidFill>
                  <a:latin typeface="Atlas Grotesk Bold" pitchFamily="50" charset="0"/>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452438"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679450" indent="-228600" algn="l" defTabSz="914400" rtl="0" eaLnBrk="1" latinLnBrk="0" hangingPunct="1">
                <a:lnSpc>
                  <a:spcPct val="90000"/>
                </a:lnSpc>
                <a:spcBef>
                  <a:spcPts val="500"/>
                </a:spcBef>
                <a:buClr>
                  <a:schemeClr val="tx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GB" sz="2400" b="1">
                  <a:solidFill>
                    <a:srgbClr val="5C068C"/>
                  </a:solidFill>
                  <a:latin typeface="Atlas Grotesk Black" pitchFamily="2" charset="77"/>
                </a:rPr>
                <a:t>  </a:t>
              </a:r>
            </a:p>
          </p:txBody>
        </p:sp>
        <p:sp>
          <p:nvSpPr>
            <p:cNvPr id="28" name="TextBox 27">
              <a:extLst>
                <a:ext uri="{FF2B5EF4-FFF2-40B4-BE49-F238E27FC236}">
                  <a16:creationId xmlns:a16="http://schemas.microsoft.com/office/drawing/2014/main" id="{DE23DCCC-A7A5-493D-9DC0-7576BBBC74B9}"/>
                </a:ext>
              </a:extLst>
            </p:cNvPr>
            <p:cNvSpPr txBox="1"/>
            <p:nvPr/>
          </p:nvSpPr>
          <p:spPr>
            <a:xfrm>
              <a:off x="1881643" y="1327879"/>
              <a:ext cx="2660214" cy="1569660"/>
            </a:xfrm>
            <a:prstGeom prst="rect">
              <a:avLst/>
            </a:prstGeom>
            <a:noFill/>
          </p:spPr>
          <p:txBody>
            <a:bodyPr wrap="square" rtlCol="0">
              <a:spAutoFit/>
            </a:bodyPr>
            <a:lstStyle/>
            <a:p>
              <a:pPr algn="ctr"/>
              <a:r>
                <a:rPr lang="en-US" sz="2400" b="1" dirty="0">
                  <a:solidFill>
                    <a:schemeClr val="accent2"/>
                  </a:solidFill>
                  <a:latin typeface="Atlas Grotesk Black" pitchFamily="2" charset="77"/>
                </a:rPr>
                <a:t>Rich features comparable with OTT Messaging</a:t>
              </a:r>
              <a:r>
                <a:rPr lang="en-GB" sz="2400" b="1" dirty="0">
                  <a:solidFill>
                    <a:schemeClr val="accent2"/>
                  </a:solidFill>
                  <a:latin typeface="Atlas Grotesk Black" pitchFamily="2" charset="77"/>
                </a:rPr>
                <a:t>	</a:t>
              </a:r>
            </a:p>
          </p:txBody>
        </p:sp>
      </p:grpSp>
      <p:sp>
        <p:nvSpPr>
          <p:cNvPr id="29" name="Rectangle 28">
            <a:extLst>
              <a:ext uri="{FF2B5EF4-FFF2-40B4-BE49-F238E27FC236}">
                <a16:creationId xmlns:a16="http://schemas.microsoft.com/office/drawing/2014/main" id="{2715C7E0-9975-4505-84E1-4221D8069408}"/>
              </a:ext>
            </a:extLst>
          </p:cNvPr>
          <p:cNvSpPr/>
          <p:nvPr/>
        </p:nvSpPr>
        <p:spPr>
          <a:xfrm>
            <a:off x="564912" y="5696571"/>
            <a:ext cx="3390684" cy="646331"/>
          </a:xfrm>
          <a:prstGeom prst="rect">
            <a:avLst/>
          </a:prstGeom>
        </p:spPr>
        <p:txBody>
          <a:bodyPr wrap="square">
            <a:spAutoFit/>
          </a:bodyPr>
          <a:lstStyle/>
          <a:p>
            <a:pPr algn="ctr"/>
            <a:r>
              <a:rPr lang="en-US" dirty="0">
                <a:solidFill>
                  <a:schemeClr val="accent2"/>
                </a:solidFill>
                <a:latin typeface="Atlas Grotesk Medium" pitchFamily="2" charset="77"/>
              </a:rPr>
              <a:t>Universal Profile 1.0</a:t>
            </a:r>
          </a:p>
          <a:p>
            <a:pPr algn="ctr"/>
            <a:r>
              <a:rPr lang="en-US" dirty="0">
                <a:solidFill>
                  <a:schemeClr val="accent2"/>
                </a:solidFill>
                <a:latin typeface="Atlas Grotesk Regular" pitchFamily="50" charset="0"/>
              </a:rPr>
              <a:t>October 2016</a:t>
            </a:r>
          </a:p>
        </p:txBody>
      </p:sp>
      <p:sp>
        <p:nvSpPr>
          <p:cNvPr id="30" name="Footer Placeholder 3">
            <a:extLst>
              <a:ext uri="{FF2B5EF4-FFF2-40B4-BE49-F238E27FC236}">
                <a16:creationId xmlns:a16="http://schemas.microsoft.com/office/drawing/2014/main" id="{3F79733F-D641-1340-B73B-CCE990E7B100}"/>
              </a:ext>
            </a:extLst>
          </p:cNvPr>
          <p:cNvSpPr txBox="1">
            <a:spLocks/>
          </p:cNvSpPr>
          <p:nvPr/>
        </p:nvSpPr>
        <p:spPr>
          <a:xfrm>
            <a:off x="512194" y="6496739"/>
            <a:ext cx="5421881" cy="923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t>Copyright© 2018 </a:t>
            </a:r>
            <a:r>
              <a:rPr lang="en-GB" sz="800" dirty="0" err="1"/>
              <a:t>Sinch</a:t>
            </a:r>
            <a:r>
              <a:rPr lang="en-GB" sz="800" dirty="0"/>
              <a:t>. All rights reserved. </a:t>
            </a:r>
          </a:p>
        </p:txBody>
      </p:sp>
    </p:spTree>
    <p:extLst>
      <p:ext uri="{BB962C8B-B14F-4D97-AF65-F5344CB8AC3E}">
        <p14:creationId xmlns:p14="http://schemas.microsoft.com/office/powerpoint/2010/main" val="352818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436A85-E723-43BF-B347-C37542E04AAC}"/>
              </a:ext>
            </a:extLst>
          </p:cNvPr>
          <p:cNvSpPr>
            <a:spLocks noGrp="1"/>
          </p:cNvSpPr>
          <p:nvPr>
            <p:ph type="title"/>
          </p:nvPr>
        </p:nvSpPr>
        <p:spPr/>
        <p:txBody>
          <a:bodyPr/>
          <a:lstStyle/>
          <a:p>
            <a:r>
              <a:rPr lang="en-GB" dirty="0"/>
              <a:t>RCS Verified Sender</a:t>
            </a:r>
          </a:p>
        </p:txBody>
      </p:sp>
      <p:sp>
        <p:nvSpPr>
          <p:cNvPr id="6" name="Content Placeholder 5">
            <a:extLst>
              <a:ext uri="{FF2B5EF4-FFF2-40B4-BE49-F238E27FC236}">
                <a16:creationId xmlns:a16="http://schemas.microsoft.com/office/drawing/2014/main" id="{C10D8563-CFEC-4079-B103-AAE41F7C0500}"/>
              </a:ext>
            </a:extLst>
          </p:cNvPr>
          <p:cNvSpPr>
            <a:spLocks noGrp="1"/>
          </p:cNvSpPr>
          <p:nvPr>
            <p:ph sz="quarter" idx="10"/>
          </p:nvPr>
        </p:nvSpPr>
        <p:spPr/>
        <p:txBody>
          <a:bodyPr>
            <a:normAutofit lnSpcReduction="10000"/>
          </a:bodyPr>
          <a:lstStyle/>
          <a:p>
            <a:pPr lvl="0"/>
            <a:r>
              <a:rPr lang="en-GB" dirty="0">
                <a:latin typeface="Atlas Grotesk Regular" pitchFamily="50" charset="0"/>
              </a:rPr>
              <a:t>Universal Profile 2.2 introduces the concept of Verification Authorities that verify whether the Chatbot is entitled to use the name and logo.</a:t>
            </a:r>
          </a:p>
          <a:p>
            <a:pPr lvl="0"/>
            <a:endParaRPr lang="en-GB" dirty="0">
              <a:latin typeface="Atlas Grotesk Regular" pitchFamily="50" charset="0"/>
            </a:endParaRPr>
          </a:p>
          <a:p>
            <a:pPr lvl="0"/>
            <a:r>
              <a:rPr lang="en-GB" dirty="0">
                <a:latin typeface="Atlas Grotesk Regular" pitchFamily="50" charset="0"/>
              </a:rPr>
              <a:t>Currently under discussions and review within GSMA</a:t>
            </a:r>
          </a:p>
          <a:p>
            <a:pPr lvl="0"/>
            <a:endParaRPr lang="en-GB" dirty="0">
              <a:latin typeface="Atlas Grotesk Regular" pitchFamily="50" charset="0"/>
            </a:endParaRPr>
          </a:p>
          <a:p>
            <a:pPr lvl="0"/>
            <a:r>
              <a:rPr lang="en-US" dirty="0">
                <a:latin typeface="Atlas Grotesk Regular" pitchFamily="50" charset="0"/>
              </a:rPr>
              <a:t>A Verification Authority could be, but is not limited to, a commercial business, for example </a:t>
            </a:r>
          </a:p>
          <a:p>
            <a:pPr marL="342900" lvl="0" indent="-342900">
              <a:buFont typeface="Arial" panose="020B0604020202020204" pitchFamily="34" charset="0"/>
              <a:buChar char="•"/>
            </a:pPr>
            <a:r>
              <a:rPr lang="en-US" dirty="0">
                <a:latin typeface="Atlas Grotesk Regular" pitchFamily="50" charset="0"/>
              </a:rPr>
              <a:t>verification companies from the internet world</a:t>
            </a:r>
          </a:p>
          <a:p>
            <a:pPr marL="342900" lvl="0" indent="-342900">
              <a:buFont typeface="Arial" panose="020B0604020202020204" pitchFamily="34" charset="0"/>
              <a:buChar char="•"/>
            </a:pPr>
            <a:r>
              <a:rPr lang="en-US" dirty="0">
                <a:latin typeface="Atlas Grotesk Regular" pitchFamily="50" charset="0"/>
              </a:rPr>
              <a:t>an operator</a:t>
            </a:r>
          </a:p>
          <a:p>
            <a:pPr marL="342900" lvl="0" indent="-342900">
              <a:buFont typeface="Arial" panose="020B0604020202020204" pitchFamily="34" charset="0"/>
              <a:buChar char="•"/>
            </a:pPr>
            <a:r>
              <a:rPr lang="en-US" dirty="0">
                <a:latin typeface="Atlas Grotesk Regular" pitchFamily="50" charset="0"/>
              </a:rPr>
              <a:t>a government department.</a:t>
            </a:r>
            <a:endParaRPr lang="en-GB" dirty="0">
              <a:latin typeface="Atlas Grotesk Regular" pitchFamily="50" charset="0"/>
            </a:endParaRPr>
          </a:p>
          <a:p>
            <a:pPr lvl="0"/>
            <a:endParaRPr lang="en-GB" dirty="0">
              <a:latin typeface="Atlas Grotesk Regular" pitchFamily="50" charset="0"/>
            </a:endParaRPr>
          </a:p>
          <a:p>
            <a:pPr lvl="0"/>
            <a:endParaRPr lang="en-GB" dirty="0">
              <a:latin typeface="Atlas Grotesk Regular" pitchFamily="50" charset="0"/>
            </a:endParaRPr>
          </a:p>
        </p:txBody>
      </p:sp>
      <p:sp>
        <p:nvSpPr>
          <p:cNvPr id="7" name="Slide Number Placeholder 6">
            <a:extLst>
              <a:ext uri="{FF2B5EF4-FFF2-40B4-BE49-F238E27FC236}">
                <a16:creationId xmlns:a16="http://schemas.microsoft.com/office/drawing/2014/main" id="{53E66589-20B0-4FFB-9CB9-9BC2925E8BD0}"/>
              </a:ext>
            </a:extLst>
          </p:cNvPr>
          <p:cNvSpPr>
            <a:spLocks noGrp="1"/>
          </p:cNvSpPr>
          <p:nvPr>
            <p:ph type="sldNum" sz="quarter" idx="13"/>
          </p:nvPr>
        </p:nvSpPr>
        <p:spPr/>
        <p:txBody>
          <a:bodyPr/>
          <a:lstStyle/>
          <a:p>
            <a:fld id="{7B5B176D-AD98-464F-9F48-2D39BCB07DB2}" type="slidenum">
              <a:rPr lang="en-GB" smtClean="0"/>
              <a:pPr/>
              <a:t>13</a:t>
            </a:fld>
            <a:endParaRPr lang="en-GB" dirty="0"/>
          </a:p>
        </p:txBody>
      </p:sp>
      <p:pic>
        <p:nvPicPr>
          <p:cNvPr id="9" name="Picture Placeholder 8">
            <a:extLst>
              <a:ext uri="{FF2B5EF4-FFF2-40B4-BE49-F238E27FC236}">
                <a16:creationId xmlns:a16="http://schemas.microsoft.com/office/drawing/2014/main" id="{354E6B60-823D-42CB-88E6-5FAA153647D8}"/>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t="1267" b="1267"/>
          <a:stretch/>
        </p:blipFill>
        <p:spPr>
          <a:xfrm>
            <a:off x="7319963" y="0"/>
            <a:ext cx="4872037" cy="6858000"/>
          </a:xfrm>
          <a:prstGeom prst="rect">
            <a:avLst/>
          </a:prstGeom>
        </p:spPr>
      </p:pic>
      <p:sp>
        <p:nvSpPr>
          <p:cNvPr id="8" name="Footer Placeholder 3">
            <a:extLst>
              <a:ext uri="{FF2B5EF4-FFF2-40B4-BE49-F238E27FC236}">
                <a16:creationId xmlns:a16="http://schemas.microsoft.com/office/drawing/2014/main" id="{66DD3034-F86B-3742-9B0B-D3A9DC01EA69}"/>
              </a:ext>
            </a:extLst>
          </p:cNvPr>
          <p:cNvSpPr txBox="1">
            <a:spLocks/>
          </p:cNvSpPr>
          <p:nvPr/>
        </p:nvSpPr>
        <p:spPr>
          <a:xfrm>
            <a:off x="512194" y="6496739"/>
            <a:ext cx="5421881" cy="923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t>Copyright© 2018 </a:t>
            </a:r>
            <a:r>
              <a:rPr lang="en-GB" sz="800" dirty="0" err="1"/>
              <a:t>Sinch</a:t>
            </a:r>
            <a:r>
              <a:rPr lang="en-GB" sz="800" dirty="0"/>
              <a:t>. All rights reserved. </a:t>
            </a:r>
          </a:p>
        </p:txBody>
      </p:sp>
    </p:spTree>
    <p:extLst>
      <p:ext uri="{BB962C8B-B14F-4D97-AF65-F5344CB8AC3E}">
        <p14:creationId xmlns:p14="http://schemas.microsoft.com/office/powerpoint/2010/main" val="227000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EDFE2E-F834-2C42-AF97-2ED06C0AE920}"/>
              </a:ext>
            </a:extLst>
          </p:cNvPr>
          <p:cNvSpPr>
            <a:spLocks noGrp="1"/>
          </p:cNvSpPr>
          <p:nvPr>
            <p:ph type="title"/>
          </p:nvPr>
        </p:nvSpPr>
        <p:spPr>
          <a:xfrm>
            <a:off x="515940" y="2350467"/>
            <a:ext cx="5418134" cy="2157065"/>
          </a:xfrm>
        </p:spPr>
        <p:txBody>
          <a:bodyPr/>
          <a:lstStyle/>
          <a:p>
            <a:r>
              <a:rPr lang="en-US" dirty="0"/>
              <a:t>Business Case &amp; Commercial Models</a:t>
            </a:r>
          </a:p>
        </p:txBody>
      </p:sp>
      <p:sp>
        <p:nvSpPr>
          <p:cNvPr id="5" name="Slide Number Placeholder 4">
            <a:extLst>
              <a:ext uri="{FF2B5EF4-FFF2-40B4-BE49-F238E27FC236}">
                <a16:creationId xmlns:a16="http://schemas.microsoft.com/office/drawing/2014/main" id="{5BE5C41F-3CD4-7A4F-AD51-D8E39F274AF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5B176D-AD98-464F-9F48-2D39BCB07DB2}" type="slidenum">
              <a:rPr kumimoji="0" lang="en-GB" sz="900" b="1" i="0" u="none" strike="noStrike" kern="1200" cap="none" spc="0" normalizeH="0" baseline="0" noProof="0" smtClean="0">
                <a:ln>
                  <a:noFill/>
                </a:ln>
                <a:solidFill>
                  <a:prstClr val="white"/>
                </a:solidFill>
                <a:effectLst/>
                <a:uLnTx/>
                <a:uFillTx/>
                <a:latin typeface="Atlas Grotesk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900" b="1" i="0" u="none" strike="noStrike" kern="1200" cap="none" spc="0" normalizeH="0" baseline="0" noProof="0" dirty="0">
              <a:ln>
                <a:noFill/>
              </a:ln>
              <a:solidFill>
                <a:prstClr val="white"/>
              </a:solidFill>
              <a:effectLst/>
              <a:uLnTx/>
              <a:uFillTx/>
              <a:latin typeface="Atlas Grotesk Regular"/>
              <a:ea typeface="+mn-ea"/>
              <a:cs typeface="+mn-cs"/>
            </a:endParaRPr>
          </a:p>
        </p:txBody>
      </p:sp>
      <p:sp>
        <p:nvSpPr>
          <p:cNvPr id="6" name="Footer Placeholder 3">
            <a:extLst>
              <a:ext uri="{FF2B5EF4-FFF2-40B4-BE49-F238E27FC236}">
                <a16:creationId xmlns:a16="http://schemas.microsoft.com/office/drawing/2014/main" id="{054802C3-AA26-844C-AA93-13AD87DC894D}"/>
              </a:ext>
            </a:extLst>
          </p:cNvPr>
          <p:cNvSpPr txBox="1">
            <a:spLocks/>
          </p:cNvSpPr>
          <p:nvPr/>
        </p:nvSpPr>
        <p:spPr>
          <a:xfrm>
            <a:off x="512194" y="6496739"/>
            <a:ext cx="5421881" cy="19645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solidFill>
                  <a:schemeClr val="bg1"/>
                </a:solidFill>
              </a:rPr>
              <a:t>Copyright© 2018 </a:t>
            </a:r>
            <a:r>
              <a:rPr lang="en-GB" sz="800" dirty="0" err="1">
                <a:solidFill>
                  <a:schemeClr val="bg1"/>
                </a:solidFill>
              </a:rPr>
              <a:t>Sinch</a:t>
            </a:r>
            <a:r>
              <a:rPr lang="en-GB" sz="800" dirty="0">
                <a:solidFill>
                  <a:schemeClr val="bg1"/>
                </a:solidFill>
              </a:rPr>
              <a:t>. All rights reserved. </a:t>
            </a:r>
          </a:p>
        </p:txBody>
      </p:sp>
    </p:spTree>
    <p:extLst>
      <p:ext uri="{BB962C8B-B14F-4D97-AF65-F5344CB8AC3E}">
        <p14:creationId xmlns:p14="http://schemas.microsoft.com/office/powerpoint/2010/main" val="308394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699CAC5D-AD15-124A-B5BD-39F4903B7E22}"/>
              </a:ext>
            </a:extLst>
          </p:cNvPr>
          <p:cNvSpPr/>
          <p:nvPr/>
        </p:nvSpPr>
        <p:spPr>
          <a:xfrm>
            <a:off x="2807153" y="4800688"/>
            <a:ext cx="6253842" cy="1547442"/>
          </a:xfrm>
          <a:prstGeom prst="rect">
            <a:avLst/>
          </a:prstGeom>
          <a:solidFill>
            <a:schemeClr val="bg1">
              <a:lumMod val="85000"/>
              <a:alpha val="2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64" name="Rectangle 63">
            <a:extLst>
              <a:ext uri="{FF2B5EF4-FFF2-40B4-BE49-F238E27FC236}">
                <a16:creationId xmlns:a16="http://schemas.microsoft.com/office/drawing/2014/main" id="{87C595D0-00E4-0548-830A-0EAA44BF07BF}"/>
              </a:ext>
            </a:extLst>
          </p:cNvPr>
          <p:cNvSpPr/>
          <p:nvPr/>
        </p:nvSpPr>
        <p:spPr>
          <a:xfrm>
            <a:off x="2807153" y="1989574"/>
            <a:ext cx="6253842" cy="2536966"/>
          </a:xfrm>
          <a:prstGeom prst="rect">
            <a:avLst/>
          </a:prstGeom>
          <a:solidFill>
            <a:schemeClr val="accent5">
              <a:lumMod val="60000"/>
              <a:lumOff val="40000"/>
              <a:alpha val="2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7" name="Title 16">
            <a:extLst>
              <a:ext uri="{FF2B5EF4-FFF2-40B4-BE49-F238E27FC236}">
                <a16:creationId xmlns:a16="http://schemas.microsoft.com/office/drawing/2014/main" id="{D160B68D-73EC-8245-BBFB-BE14FC071659}"/>
              </a:ext>
            </a:extLst>
          </p:cNvPr>
          <p:cNvSpPr>
            <a:spLocks noGrp="1"/>
          </p:cNvSpPr>
          <p:nvPr>
            <p:ph type="title"/>
          </p:nvPr>
        </p:nvSpPr>
        <p:spPr/>
        <p:txBody>
          <a:bodyPr anchor="t"/>
          <a:lstStyle/>
          <a:p>
            <a:r>
              <a:rPr lang="en-US" dirty="0"/>
              <a:t>Proposed RCS charging model</a:t>
            </a:r>
          </a:p>
        </p:txBody>
      </p:sp>
      <p:pic>
        <p:nvPicPr>
          <p:cNvPr id="18" name="Graphic 17" descr="Smart Phone">
            <a:extLst>
              <a:ext uri="{FF2B5EF4-FFF2-40B4-BE49-F238E27FC236}">
                <a16:creationId xmlns:a16="http://schemas.microsoft.com/office/drawing/2014/main" id="{8B3DC765-859F-2A4F-9D97-A11114D2E5D3}"/>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84847" y="3258057"/>
            <a:ext cx="1539482" cy="1539482"/>
          </a:xfrm>
          <a:prstGeom prst="rect">
            <a:avLst/>
          </a:prstGeom>
          <a:effectLst>
            <a:outerShdw blurRad="50800" dist="38100" dir="2700000" algn="tl" rotWithShape="0">
              <a:prstClr val="black">
                <a:alpha val="40000"/>
              </a:prstClr>
            </a:outerShdw>
          </a:effectLst>
        </p:spPr>
      </p:pic>
      <p:grpSp>
        <p:nvGrpSpPr>
          <p:cNvPr id="19" name="Group 18">
            <a:extLst>
              <a:ext uri="{FF2B5EF4-FFF2-40B4-BE49-F238E27FC236}">
                <a16:creationId xmlns:a16="http://schemas.microsoft.com/office/drawing/2014/main" id="{A0E50D28-C488-0746-929E-BD46187F4507}"/>
              </a:ext>
            </a:extLst>
          </p:cNvPr>
          <p:cNvGrpSpPr/>
          <p:nvPr/>
        </p:nvGrpSpPr>
        <p:grpSpPr>
          <a:xfrm>
            <a:off x="507657" y="2779866"/>
            <a:ext cx="2109550" cy="2290597"/>
            <a:chOff x="4203144" y="4054105"/>
            <a:chExt cx="1392983" cy="1392983"/>
          </a:xfrm>
          <a:effectLst>
            <a:outerShdw blurRad="50800" dist="38100" dir="2700000" algn="tl" rotWithShape="0">
              <a:prstClr val="black">
                <a:alpha val="40000"/>
              </a:prstClr>
            </a:outerShdw>
          </a:effectLst>
        </p:grpSpPr>
        <p:pic>
          <p:nvPicPr>
            <p:cNvPr id="20" name="Graphic 19" descr="Kiosk">
              <a:extLst>
                <a:ext uri="{FF2B5EF4-FFF2-40B4-BE49-F238E27FC236}">
                  <a16:creationId xmlns:a16="http://schemas.microsoft.com/office/drawing/2014/main" id="{FFF40F52-AB26-0A48-B3D8-299BD54855B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03144" y="4054105"/>
              <a:ext cx="1392983" cy="1392983"/>
            </a:xfrm>
            <a:prstGeom prst="rect">
              <a:avLst/>
            </a:prstGeom>
          </p:spPr>
        </p:pic>
        <p:sp>
          <p:nvSpPr>
            <p:cNvPr id="21" name="TextBox 20">
              <a:extLst>
                <a:ext uri="{FF2B5EF4-FFF2-40B4-BE49-F238E27FC236}">
                  <a16:creationId xmlns:a16="http://schemas.microsoft.com/office/drawing/2014/main" id="{A2DEB072-2E54-7541-86E3-431C46F47135}"/>
                </a:ext>
              </a:extLst>
            </p:cNvPr>
            <p:cNvSpPr txBox="1"/>
            <p:nvPr/>
          </p:nvSpPr>
          <p:spPr>
            <a:xfrm>
              <a:off x="4488806" y="4647654"/>
              <a:ext cx="821659" cy="205885"/>
            </a:xfrm>
            <a:prstGeom prst="rect">
              <a:avLst/>
            </a:prstGeom>
            <a:noFill/>
          </p:spPr>
          <p:txBody>
            <a:bodyPr wrap="square" rtlCol="0">
              <a:spAutoFit/>
            </a:bodyPr>
            <a:lstStyle/>
            <a:p>
              <a:pPr algn="ctr"/>
              <a:r>
                <a:rPr lang="en-US" sz="1600" b="1" dirty="0">
                  <a:solidFill>
                    <a:srgbClr val="FF0000"/>
                  </a:solidFill>
                  <a:latin typeface="Britannic Bold" panose="020B0903060703020204" pitchFamily="34" charset="77"/>
                </a:rPr>
                <a:t>ACME</a:t>
              </a:r>
            </a:p>
          </p:txBody>
        </p:sp>
      </p:grpSp>
      <p:cxnSp>
        <p:nvCxnSpPr>
          <p:cNvPr id="23" name="Straight Arrow Connector 22">
            <a:extLst>
              <a:ext uri="{FF2B5EF4-FFF2-40B4-BE49-F238E27FC236}">
                <a16:creationId xmlns:a16="http://schemas.microsoft.com/office/drawing/2014/main" id="{74FEBC0C-84B7-E943-927E-23CEB2CD4713}"/>
              </a:ext>
            </a:extLst>
          </p:cNvPr>
          <p:cNvCxnSpPr>
            <a:cxnSpLocks/>
          </p:cNvCxnSpPr>
          <p:nvPr/>
        </p:nvCxnSpPr>
        <p:spPr>
          <a:xfrm flipV="1">
            <a:off x="3695125" y="2600844"/>
            <a:ext cx="4506850" cy="31167"/>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D1C29FD8-7F21-104A-A6A9-6165119FC94C}"/>
              </a:ext>
            </a:extLst>
          </p:cNvPr>
          <p:cNvCxnSpPr>
            <a:cxnSpLocks/>
          </p:cNvCxnSpPr>
          <p:nvPr/>
        </p:nvCxnSpPr>
        <p:spPr>
          <a:xfrm flipH="1">
            <a:off x="3695125" y="4156093"/>
            <a:ext cx="4506850" cy="0"/>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0D85349B-8888-4D4B-9401-48B2D3D6535B}"/>
              </a:ext>
            </a:extLst>
          </p:cNvPr>
          <p:cNvCxnSpPr>
            <a:cxnSpLocks/>
          </p:cNvCxnSpPr>
          <p:nvPr/>
        </p:nvCxnSpPr>
        <p:spPr>
          <a:xfrm flipH="1">
            <a:off x="3695125" y="3480624"/>
            <a:ext cx="4506850" cy="0"/>
          </a:xfrm>
          <a:prstGeom prst="straightConnector1">
            <a:avLst/>
          </a:prstGeom>
          <a:ln w="34925">
            <a:prstDash val="sysDash"/>
            <a:headEnd type="triangle"/>
            <a:tailEnd type="triangle"/>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D244A93C-CD98-8E4B-8F18-9C3A22207B97}"/>
              </a:ext>
            </a:extLst>
          </p:cNvPr>
          <p:cNvSpPr txBox="1"/>
          <p:nvPr/>
        </p:nvSpPr>
        <p:spPr>
          <a:xfrm>
            <a:off x="4692815" y="2084928"/>
            <a:ext cx="2309131" cy="400110"/>
          </a:xfrm>
          <a:prstGeom prst="rect">
            <a:avLst/>
          </a:prstGeom>
          <a:noFill/>
        </p:spPr>
        <p:txBody>
          <a:bodyPr wrap="square" rtlCol="0">
            <a:spAutoFit/>
          </a:bodyPr>
          <a:lstStyle/>
          <a:p>
            <a:pPr algn="ctr"/>
            <a:r>
              <a:rPr lang="en-US" sz="2000" dirty="0"/>
              <a:t>MT CHARGED</a:t>
            </a:r>
          </a:p>
        </p:txBody>
      </p:sp>
      <p:sp>
        <p:nvSpPr>
          <p:cNvPr id="27" name="TextBox 26">
            <a:extLst>
              <a:ext uri="{FF2B5EF4-FFF2-40B4-BE49-F238E27FC236}">
                <a16:creationId xmlns:a16="http://schemas.microsoft.com/office/drawing/2014/main" id="{A9A4879F-3035-084B-815B-DA36DFF4617C}"/>
              </a:ext>
            </a:extLst>
          </p:cNvPr>
          <p:cNvSpPr txBox="1"/>
          <p:nvPr/>
        </p:nvSpPr>
        <p:spPr>
          <a:xfrm>
            <a:off x="4276013" y="3725110"/>
            <a:ext cx="3208050" cy="400110"/>
          </a:xfrm>
          <a:prstGeom prst="rect">
            <a:avLst/>
          </a:prstGeom>
          <a:noFill/>
        </p:spPr>
        <p:txBody>
          <a:bodyPr wrap="square" rtlCol="0">
            <a:spAutoFit/>
          </a:bodyPr>
          <a:lstStyle/>
          <a:p>
            <a:pPr algn="ctr"/>
            <a:r>
              <a:rPr lang="en-US" sz="2000" dirty="0"/>
              <a:t>MO NOT CHARGED</a:t>
            </a:r>
          </a:p>
        </p:txBody>
      </p:sp>
      <p:sp>
        <p:nvSpPr>
          <p:cNvPr id="28" name="TextBox 27">
            <a:extLst>
              <a:ext uri="{FF2B5EF4-FFF2-40B4-BE49-F238E27FC236}">
                <a16:creationId xmlns:a16="http://schemas.microsoft.com/office/drawing/2014/main" id="{AA2EE9B7-80C1-DE4A-B276-1C48703FC3B8}"/>
              </a:ext>
            </a:extLst>
          </p:cNvPr>
          <p:cNvSpPr txBox="1"/>
          <p:nvPr/>
        </p:nvSpPr>
        <p:spPr>
          <a:xfrm>
            <a:off x="4060817" y="3001098"/>
            <a:ext cx="3573127" cy="400110"/>
          </a:xfrm>
          <a:prstGeom prst="rect">
            <a:avLst/>
          </a:prstGeom>
          <a:noFill/>
        </p:spPr>
        <p:txBody>
          <a:bodyPr wrap="square" rtlCol="0">
            <a:spAutoFit/>
          </a:bodyPr>
          <a:lstStyle/>
          <a:p>
            <a:pPr algn="ctr"/>
            <a:r>
              <a:rPr lang="en-US" sz="2000" dirty="0"/>
              <a:t>STATUS NOT CHARGED</a:t>
            </a:r>
          </a:p>
        </p:txBody>
      </p:sp>
      <p:cxnSp>
        <p:nvCxnSpPr>
          <p:cNvPr id="41" name="Straight Arrow Connector 40">
            <a:extLst>
              <a:ext uri="{FF2B5EF4-FFF2-40B4-BE49-F238E27FC236}">
                <a16:creationId xmlns:a16="http://schemas.microsoft.com/office/drawing/2014/main" id="{117A891F-DC7D-D349-B649-58E5490FB04D}"/>
              </a:ext>
            </a:extLst>
          </p:cNvPr>
          <p:cNvCxnSpPr>
            <a:cxnSpLocks/>
          </p:cNvCxnSpPr>
          <p:nvPr/>
        </p:nvCxnSpPr>
        <p:spPr>
          <a:xfrm>
            <a:off x="3695125" y="5376327"/>
            <a:ext cx="4506850" cy="0"/>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sp>
        <p:nvSpPr>
          <p:cNvPr id="42" name="TextBox 41">
            <a:extLst>
              <a:ext uri="{FF2B5EF4-FFF2-40B4-BE49-F238E27FC236}">
                <a16:creationId xmlns:a16="http://schemas.microsoft.com/office/drawing/2014/main" id="{CAED9BC1-9D48-0A48-9608-E94619D859F7}"/>
              </a:ext>
            </a:extLst>
          </p:cNvPr>
          <p:cNvSpPr txBox="1"/>
          <p:nvPr/>
        </p:nvSpPr>
        <p:spPr>
          <a:xfrm>
            <a:off x="3351637" y="4897918"/>
            <a:ext cx="5421880" cy="400110"/>
          </a:xfrm>
          <a:prstGeom prst="rect">
            <a:avLst/>
          </a:prstGeom>
          <a:noFill/>
        </p:spPr>
        <p:txBody>
          <a:bodyPr wrap="square" rtlCol="0">
            <a:spAutoFit/>
          </a:bodyPr>
          <a:lstStyle/>
          <a:p>
            <a:pPr algn="ctr"/>
            <a:r>
              <a:rPr lang="en-US" sz="2000" dirty="0"/>
              <a:t>MT  (within x hours) TRIGGERS SESSION</a:t>
            </a:r>
          </a:p>
        </p:txBody>
      </p:sp>
      <p:sp>
        <p:nvSpPr>
          <p:cNvPr id="53" name="TextBox 52">
            <a:extLst>
              <a:ext uri="{FF2B5EF4-FFF2-40B4-BE49-F238E27FC236}">
                <a16:creationId xmlns:a16="http://schemas.microsoft.com/office/drawing/2014/main" id="{0A619564-6FCC-5042-BEF6-532C0F725E35}"/>
              </a:ext>
            </a:extLst>
          </p:cNvPr>
          <p:cNvSpPr txBox="1"/>
          <p:nvPr/>
        </p:nvSpPr>
        <p:spPr>
          <a:xfrm>
            <a:off x="4276013" y="5700458"/>
            <a:ext cx="3573128" cy="400110"/>
          </a:xfrm>
          <a:prstGeom prst="rect">
            <a:avLst/>
          </a:prstGeom>
          <a:noFill/>
        </p:spPr>
        <p:txBody>
          <a:bodyPr wrap="square" rtlCol="0">
            <a:spAutoFit/>
          </a:bodyPr>
          <a:lstStyle/>
          <a:p>
            <a:pPr algn="ctr"/>
            <a:r>
              <a:rPr lang="en-US" sz="2000" b="1" dirty="0"/>
              <a:t>Session</a:t>
            </a:r>
            <a:r>
              <a:rPr lang="en-US" sz="2000" dirty="0"/>
              <a:t> lasts X hours</a:t>
            </a:r>
          </a:p>
        </p:txBody>
      </p:sp>
      <p:sp>
        <p:nvSpPr>
          <p:cNvPr id="2" name="Heptagon 1">
            <a:extLst>
              <a:ext uri="{FF2B5EF4-FFF2-40B4-BE49-F238E27FC236}">
                <a16:creationId xmlns:a16="http://schemas.microsoft.com/office/drawing/2014/main" id="{040293A8-36CD-A648-AE5E-4F511D5FAAA3}"/>
              </a:ext>
            </a:extLst>
          </p:cNvPr>
          <p:cNvSpPr/>
          <p:nvPr/>
        </p:nvSpPr>
        <p:spPr>
          <a:xfrm>
            <a:off x="8437521" y="4028738"/>
            <a:ext cx="277091" cy="228419"/>
          </a:xfrm>
          <a:prstGeom prst="hep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22" name="Heptagon 21">
            <a:extLst>
              <a:ext uri="{FF2B5EF4-FFF2-40B4-BE49-F238E27FC236}">
                <a16:creationId xmlns:a16="http://schemas.microsoft.com/office/drawing/2014/main" id="{B35DB8AD-EE7D-C54C-8347-81699AFDE01F}"/>
              </a:ext>
            </a:extLst>
          </p:cNvPr>
          <p:cNvSpPr/>
          <p:nvPr/>
        </p:nvSpPr>
        <p:spPr>
          <a:xfrm>
            <a:off x="8437521" y="2486634"/>
            <a:ext cx="277091" cy="228419"/>
          </a:xfrm>
          <a:prstGeom prst="hep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29" name="Heptagon 28">
            <a:extLst>
              <a:ext uri="{FF2B5EF4-FFF2-40B4-BE49-F238E27FC236}">
                <a16:creationId xmlns:a16="http://schemas.microsoft.com/office/drawing/2014/main" id="{75E8E60B-80E2-BF4B-9683-D3D0F36B5A2B}"/>
              </a:ext>
            </a:extLst>
          </p:cNvPr>
          <p:cNvSpPr/>
          <p:nvPr/>
        </p:nvSpPr>
        <p:spPr>
          <a:xfrm>
            <a:off x="8437521" y="5248269"/>
            <a:ext cx="277091" cy="228419"/>
          </a:xfrm>
          <a:prstGeom prst="hep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4" name="TextBox 3">
            <a:extLst>
              <a:ext uri="{FF2B5EF4-FFF2-40B4-BE49-F238E27FC236}">
                <a16:creationId xmlns:a16="http://schemas.microsoft.com/office/drawing/2014/main" id="{F45AC0A2-7B14-E046-A789-56459983AA08}"/>
              </a:ext>
            </a:extLst>
          </p:cNvPr>
          <p:cNvSpPr txBox="1"/>
          <p:nvPr/>
        </p:nvSpPr>
        <p:spPr>
          <a:xfrm>
            <a:off x="9060995" y="2084928"/>
            <a:ext cx="1681361" cy="369332"/>
          </a:xfrm>
          <a:prstGeom prst="rect">
            <a:avLst/>
          </a:prstGeom>
          <a:noFill/>
        </p:spPr>
        <p:txBody>
          <a:bodyPr wrap="square" rtlCol="0">
            <a:spAutoFit/>
          </a:bodyPr>
          <a:lstStyle/>
          <a:p>
            <a:r>
              <a:rPr lang="en-US" dirty="0">
                <a:solidFill>
                  <a:schemeClr val="tx1">
                    <a:lumMod val="75000"/>
                  </a:schemeClr>
                </a:solidFill>
              </a:rPr>
              <a:t>x 1.2 A2P SMS</a:t>
            </a:r>
          </a:p>
        </p:txBody>
      </p:sp>
      <p:sp>
        <p:nvSpPr>
          <p:cNvPr id="30" name="TextBox 29">
            <a:extLst>
              <a:ext uri="{FF2B5EF4-FFF2-40B4-BE49-F238E27FC236}">
                <a16:creationId xmlns:a16="http://schemas.microsoft.com/office/drawing/2014/main" id="{4ABD4288-B8D5-E842-A415-C4C53463CD98}"/>
              </a:ext>
            </a:extLst>
          </p:cNvPr>
          <p:cNvSpPr txBox="1"/>
          <p:nvPr/>
        </p:nvSpPr>
        <p:spPr>
          <a:xfrm>
            <a:off x="9060995" y="4913307"/>
            <a:ext cx="1681361" cy="369332"/>
          </a:xfrm>
          <a:prstGeom prst="rect">
            <a:avLst/>
          </a:prstGeom>
          <a:noFill/>
        </p:spPr>
        <p:txBody>
          <a:bodyPr wrap="square" rtlCol="0">
            <a:spAutoFit/>
          </a:bodyPr>
          <a:lstStyle/>
          <a:p>
            <a:r>
              <a:rPr lang="en-US" dirty="0">
                <a:solidFill>
                  <a:schemeClr val="tx1">
                    <a:lumMod val="75000"/>
                  </a:schemeClr>
                </a:solidFill>
              </a:rPr>
              <a:t>x 3 A2P SMS</a:t>
            </a:r>
          </a:p>
        </p:txBody>
      </p:sp>
      <p:sp>
        <p:nvSpPr>
          <p:cNvPr id="31" name="Footer Placeholder 3">
            <a:extLst>
              <a:ext uri="{FF2B5EF4-FFF2-40B4-BE49-F238E27FC236}">
                <a16:creationId xmlns:a16="http://schemas.microsoft.com/office/drawing/2014/main" id="{FD8A1127-39B9-7A4F-8F0D-ACC846682F20}"/>
              </a:ext>
            </a:extLst>
          </p:cNvPr>
          <p:cNvSpPr txBox="1">
            <a:spLocks/>
          </p:cNvSpPr>
          <p:nvPr/>
        </p:nvSpPr>
        <p:spPr>
          <a:xfrm>
            <a:off x="512194" y="6496739"/>
            <a:ext cx="5421881" cy="923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t>Copyright© 2018 </a:t>
            </a:r>
            <a:r>
              <a:rPr lang="en-GB" sz="800" dirty="0" err="1"/>
              <a:t>Sinch</a:t>
            </a:r>
            <a:r>
              <a:rPr lang="en-GB" sz="800" dirty="0"/>
              <a:t>. All rights reserved. </a:t>
            </a:r>
          </a:p>
        </p:txBody>
      </p:sp>
    </p:spTree>
    <p:extLst>
      <p:ext uri="{BB962C8B-B14F-4D97-AF65-F5344CB8AC3E}">
        <p14:creationId xmlns:p14="http://schemas.microsoft.com/office/powerpoint/2010/main" val="94189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21D97D5-AF75-F548-A0E3-8A21A5CFE4A0}"/>
              </a:ext>
            </a:extLst>
          </p:cNvPr>
          <p:cNvSpPr>
            <a:spLocks noGrp="1"/>
          </p:cNvSpPr>
          <p:nvPr>
            <p:ph type="sldNum" sz="quarter" idx="13"/>
          </p:nvPr>
        </p:nvSpPr>
        <p:spPr/>
        <p:txBody>
          <a:bodyPr/>
          <a:lstStyle/>
          <a:p>
            <a:fld id="{7B5B176D-AD98-464F-9F48-2D39BCB07DB2}" type="slidenum">
              <a:rPr lang="en-GB" smtClean="0"/>
              <a:pPr/>
              <a:t>16</a:t>
            </a:fld>
            <a:endParaRPr lang="en-GB"/>
          </a:p>
        </p:txBody>
      </p:sp>
      <p:sp>
        <p:nvSpPr>
          <p:cNvPr id="5" name="Title 1">
            <a:extLst>
              <a:ext uri="{FF2B5EF4-FFF2-40B4-BE49-F238E27FC236}">
                <a16:creationId xmlns:a16="http://schemas.microsoft.com/office/drawing/2014/main" id="{818F7094-D58B-EB4D-804D-4020C6406C23}"/>
              </a:ext>
            </a:extLst>
          </p:cNvPr>
          <p:cNvSpPr txBox="1">
            <a:spLocks/>
          </p:cNvSpPr>
          <p:nvPr/>
        </p:nvSpPr>
        <p:spPr>
          <a:xfrm>
            <a:off x="6096001" y="413703"/>
            <a:ext cx="11160123" cy="864150"/>
          </a:xfrm>
          <a:prstGeom prst="rect">
            <a:avLst/>
          </a:prstGeom>
        </p:spPr>
        <p:txBody>
          <a:bodyPr/>
          <a:lstStyle>
            <a:lvl1pPr algn="l" defTabSz="914400" rtl="0" eaLnBrk="1" latinLnBrk="0" hangingPunct="1">
              <a:lnSpc>
                <a:spcPct val="80000"/>
              </a:lnSpc>
              <a:spcBef>
                <a:spcPct val="0"/>
              </a:spcBef>
              <a:buNone/>
              <a:defRPr sz="3200" b="0" kern="1200">
                <a:solidFill>
                  <a:schemeClr val="tx1"/>
                </a:solidFill>
                <a:latin typeface="Atlas Grotesk Bold" pitchFamily="50" charset="0"/>
                <a:ea typeface="+mj-ea"/>
                <a:cs typeface="+mj-cs"/>
              </a:defRPr>
            </a:lvl1pPr>
          </a:lstStyle>
          <a:p>
            <a:r>
              <a:rPr lang="en-GB" dirty="0">
                <a:latin typeface="Atlas Grotesk"/>
              </a:rPr>
              <a:t>RCS Business Messaging</a:t>
            </a:r>
            <a:br>
              <a:rPr lang="en-GB" dirty="0"/>
            </a:br>
            <a:r>
              <a:rPr lang="en-GB" dirty="0"/>
              <a:t>Revenue Potential</a:t>
            </a:r>
          </a:p>
        </p:txBody>
      </p:sp>
      <p:sp>
        <p:nvSpPr>
          <p:cNvPr id="7" name="Rectangle 6">
            <a:extLst>
              <a:ext uri="{FF2B5EF4-FFF2-40B4-BE49-F238E27FC236}">
                <a16:creationId xmlns:a16="http://schemas.microsoft.com/office/drawing/2014/main" id="{6D9F26FA-B35B-1F42-BA8E-B5EB4369CF45}"/>
              </a:ext>
            </a:extLst>
          </p:cNvPr>
          <p:cNvSpPr/>
          <p:nvPr/>
        </p:nvSpPr>
        <p:spPr>
          <a:xfrm>
            <a:off x="4170743" y="5460040"/>
            <a:ext cx="1680735"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all" spc="0" normalizeH="0" baseline="0" noProof="0" dirty="0">
                <a:ln>
                  <a:noFill/>
                </a:ln>
                <a:solidFill>
                  <a:srgbClr val="333F48"/>
                </a:solidFill>
                <a:effectLst/>
                <a:uLnTx/>
                <a:uFillTx/>
                <a:latin typeface="Atlas Grotesk Medium" pitchFamily="2" charset="77"/>
                <a:ea typeface="+mn-ea"/>
                <a:cs typeface="Arial" charset="0"/>
              </a:rPr>
              <a:t>&gt;$</a:t>
            </a:r>
            <a:r>
              <a:rPr lang="en-GB" sz="2800" cap="all" dirty="0">
                <a:solidFill>
                  <a:srgbClr val="333F48"/>
                </a:solidFill>
                <a:latin typeface="Atlas Grotesk Medium" pitchFamily="2" charset="77"/>
                <a:cs typeface="Arial" charset="0"/>
              </a:rPr>
              <a:t>17</a:t>
            </a:r>
            <a:r>
              <a:rPr kumimoji="0" lang="en-GB" sz="2800" b="0" i="0" u="none" strike="noStrike" kern="1200" cap="none" spc="0" normalizeH="0" baseline="0" noProof="0" dirty="0">
                <a:ln>
                  <a:noFill/>
                </a:ln>
                <a:solidFill>
                  <a:srgbClr val="333F48"/>
                </a:solidFill>
                <a:effectLst/>
                <a:uLnTx/>
                <a:uFillTx/>
                <a:latin typeface="Atlas Grotesk Medium" pitchFamily="2" charset="77"/>
                <a:ea typeface="+mn-ea"/>
                <a:cs typeface="Arial" charset="0"/>
              </a:rPr>
              <a:t>bn*</a:t>
            </a:r>
            <a:br>
              <a:rPr kumimoji="0" lang="en-GB" sz="2400" b="1" i="0" u="none" strike="noStrike" kern="1200" cap="none" spc="0" normalizeH="0" baseline="0" noProof="0" dirty="0">
                <a:ln>
                  <a:noFill/>
                </a:ln>
                <a:solidFill>
                  <a:srgbClr val="333F48"/>
                </a:solidFill>
                <a:effectLst/>
                <a:uLnTx/>
                <a:uFillTx/>
                <a:latin typeface="Arial" charset="0"/>
                <a:ea typeface="Arial" charset="0"/>
                <a:cs typeface="Arial" charset="0"/>
              </a:rPr>
            </a:br>
            <a:r>
              <a:rPr kumimoji="0" lang="en-GB" sz="1400" b="0" i="0" u="none" strike="noStrike" kern="1200" cap="none" spc="0" normalizeH="0" baseline="0" noProof="0" dirty="0">
                <a:ln>
                  <a:noFill/>
                </a:ln>
                <a:solidFill>
                  <a:srgbClr val="333F48"/>
                </a:solidFill>
                <a:effectLst/>
                <a:uLnTx/>
                <a:uFillTx/>
                <a:latin typeface="Atlas Grotesk" pitchFamily="2" charset="77"/>
                <a:ea typeface="Arial" charset="0"/>
                <a:cs typeface="Arial" charset="0"/>
              </a:rPr>
              <a:t>SMS Business Messaging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03E3E"/>
                </a:solidFill>
                <a:effectLst/>
                <a:uLnTx/>
                <a:uFillTx/>
                <a:latin typeface="Atlas Grotesk" pitchFamily="2" charset="77"/>
                <a:ea typeface="Arial" charset="0"/>
                <a:cs typeface="Arial" charset="0"/>
              </a:rPr>
              <a:t>Today</a:t>
            </a:r>
          </a:p>
        </p:txBody>
      </p:sp>
      <p:sp>
        <p:nvSpPr>
          <p:cNvPr id="8" name="Rectangle 7">
            <a:extLst>
              <a:ext uri="{FF2B5EF4-FFF2-40B4-BE49-F238E27FC236}">
                <a16:creationId xmlns:a16="http://schemas.microsoft.com/office/drawing/2014/main" id="{A392F9F6-4EA9-0E4D-893B-6E99C5179574}"/>
              </a:ext>
            </a:extLst>
          </p:cNvPr>
          <p:cNvSpPr/>
          <p:nvPr/>
        </p:nvSpPr>
        <p:spPr>
          <a:xfrm>
            <a:off x="5851478" y="4197236"/>
            <a:ext cx="1680735"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all" spc="0" normalizeH="0" baseline="0" noProof="0" dirty="0">
                <a:ln>
                  <a:noFill/>
                </a:ln>
                <a:solidFill>
                  <a:srgbClr val="5C068C"/>
                </a:solidFill>
                <a:effectLst/>
                <a:uLnTx/>
                <a:uFillTx/>
                <a:latin typeface="Atlas Grotesk Medium" pitchFamily="2" charset="77"/>
                <a:ea typeface="+mn-ea"/>
                <a:cs typeface="Arial" charset="0"/>
              </a:rPr>
              <a:t>&gt;$</a:t>
            </a:r>
            <a:r>
              <a:rPr lang="en-GB" sz="2800" cap="all" dirty="0">
                <a:solidFill>
                  <a:srgbClr val="5C068C"/>
                </a:solidFill>
                <a:latin typeface="Atlas Grotesk Medium" pitchFamily="2" charset="77"/>
                <a:cs typeface="Arial" charset="0"/>
              </a:rPr>
              <a:t>7</a:t>
            </a:r>
            <a:r>
              <a:rPr kumimoji="0" lang="en-GB" sz="2800" b="0" i="0" u="none" strike="noStrike" kern="1200" cap="none" spc="0" normalizeH="0" baseline="0" noProof="0" dirty="0">
                <a:ln>
                  <a:noFill/>
                </a:ln>
                <a:solidFill>
                  <a:srgbClr val="5C068C"/>
                </a:solidFill>
                <a:effectLst/>
                <a:uLnTx/>
                <a:uFillTx/>
                <a:latin typeface="Atlas Grotesk Medium" pitchFamily="2" charset="77"/>
                <a:ea typeface="+mn-ea"/>
                <a:cs typeface="Arial" charset="0"/>
              </a:rPr>
              <a:t>bn*</a:t>
            </a:r>
            <a:br>
              <a:rPr kumimoji="0" lang="en-GB" sz="2400" b="1" i="0" u="none" strike="noStrike" kern="1200" cap="none" spc="0" normalizeH="0" baseline="0" noProof="0" dirty="0">
                <a:ln>
                  <a:noFill/>
                </a:ln>
                <a:solidFill>
                  <a:srgbClr val="333F48"/>
                </a:solidFill>
                <a:effectLst/>
                <a:uLnTx/>
                <a:uFillTx/>
                <a:latin typeface="Arial" charset="0"/>
                <a:ea typeface="Arial" charset="0"/>
                <a:cs typeface="Arial" charset="0"/>
              </a:rPr>
            </a:br>
            <a:r>
              <a:rPr kumimoji="0" lang="en-GB" sz="1400" b="1" i="0" u="none" strike="noStrike" kern="1200" cap="none" spc="0" normalizeH="0" baseline="0" noProof="0" dirty="0">
                <a:ln>
                  <a:noFill/>
                </a:ln>
                <a:solidFill>
                  <a:srgbClr val="333F48"/>
                </a:solidFill>
                <a:effectLst/>
                <a:uLnTx/>
                <a:uFillTx/>
                <a:latin typeface="Atlas Grotesk" pitchFamily="2" charset="77"/>
                <a:ea typeface="Arial" charset="0"/>
                <a:cs typeface="Arial" charset="0"/>
              </a:rPr>
              <a:t>RCS</a:t>
            </a:r>
            <a:r>
              <a:rPr kumimoji="0" lang="en-GB" sz="1400" b="0" i="0" u="none" strike="noStrike" kern="1200" cap="none" spc="0" normalizeH="0" baseline="0" noProof="0" dirty="0">
                <a:ln>
                  <a:noFill/>
                </a:ln>
                <a:solidFill>
                  <a:srgbClr val="333F48"/>
                </a:solidFill>
                <a:effectLst/>
                <a:uLnTx/>
                <a:uFillTx/>
                <a:latin typeface="Atlas Grotesk" pitchFamily="2" charset="77"/>
                <a:ea typeface="Arial" charset="0"/>
                <a:cs typeface="Arial" charset="0"/>
              </a:rPr>
              <a:t> Business Messaging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03E3E"/>
                </a:solidFill>
                <a:effectLst/>
                <a:uLnTx/>
                <a:uFillTx/>
                <a:latin typeface="Atlas Grotesk" pitchFamily="2" charset="77"/>
                <a:ea typeface="Arial" charset="0"/>
                <a:cs typeface="Arial" charset="0"/>
              </a:rPr>
              <a:t>2022 potential</a:t>
            </a:r>
          </a:p>
        </p:txBody>
      </p:sp>
      <p:sp>
        <p:nvSpPr>
          <p:cNvPr id="9" name="Rectangle 8">
            <a:extLst>
              <a:ext uri="{FF2B5EF4-FFF2-40B4-BE49-F238E27FC236}">
                <a16:creationId xmlns:a16="http://schemas.microsoft.com/office/drawing/2014/main" id="{444242A1-E603-9D4B-B551-CEAB9331FB6B}"/>
              </a:ext>
            </a:extLst>
          </p:cNvPr>
          <p:cNvSpPr/>
          <p:nvPr/>
        </p:nvSpPr>
        <p:spPr>
          <a:xfrm>
            <a:off x="8419093" y="2778971"/>
            <a:ext cx="1852667"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all" spc="0" normalizeH="0" baseline="0" noProof="0" dirty="0">
                <a:ln>
                  <a:noFill/>
                </a:ln>
                <a:solidFill>
                  <a:srgbClr val="59CBE8"/>
                </a:solidFill>
                <a:effectLst/>
                <a:uLnTx/>
                <a:uFillTx/>
                <a:latin typeface="Atlas Grotesk Medium" pitchFamily="2" charset="77"/>
                <a:ea typeface="+mn-ea"/>
                <a:cs typeface="Arial" charset="0"/>
              </a:rPr>
              <a:t>$100</a:t>
            </a:r>
            <a:r>
              <a:rPr kumimoji="0" lang="en-GB" sz="2800" b="0" i="0" u="none" strike="noStrike" kern="1200" cap="none" spc="0" normalizeH="0" baseline="0" noProof="0" dirty="0">
                <a:ln>
                  <a:noFill/>
                </a:ln>
                <a:solidFill>
                  <a:srgbClr val="59CBE8"/>
                </a:solidFill>
                <a:effectLst/>
                <a:uLnTx/>
                <a:uFillTx/>
                <a:latin typeface="Atlas Grotesk Medium" pitchFamily="2" charset="77"/>
                <a:ea typeface="+mn-ea"/>
                <a:cs typeface="Arial" charset="0"/>
              </a:rPr>
              <a:t>bn</a:t>
            </a:r>
            <a:br>
              <a:rPr kumimoji="0" lang="en-GB" sz="2400" b="1" i="0" u="none" strike="noStrike" kern="1200" cap="none" spc="0" normalizeH="0" baseline="0" noProof="0" dirty="0">
                <a:ln>
                  <a:noFill/>
                </a:ln>
                <a:solidFill>
                  <a:srgbClr val="333F48"/>
                </a:solidFill>
                <a:effectLst/>
                <a:uLnTx/>
                <a:uFillTx/>
                <a:latin typeface="Arial" charset="0"/>
                <a:ea typeface="Arial" charset="0"/>
                <a:cs typeface="Arial" charset="0"/>
              </a:rPr>
            </a:br>
            <a:r>
              <a:rPr kumimoji="0" lang="en-GB" sz="1400" b="1" i="0" u="none" strike="noStrike" kern="1200" cap="none" spc="0" normalizeH="0" baseline="0" noProof="0" dirty="0">
                <a:ln>
                  <a:noFill/>
                </a:ln>
                <a:solidFill>
                  <a:srgbClr val="333F48"/>
                </a:solidFill>
                <a:effectLst/>
                <a:uLnTx/>
                <a:uFillTx/>
                <a:latin typeface="Atlas Grotesk" pitchFamily="2" charset="77"/>
                <a:ea typeface="Arial" charset="0"/>
                <a:cs typeface="Arial" charset="0"/>
              </a:rPr>
              <a:t>Search</a:t>
            </a:r>
            <a:r>
              <a:rPr kumimoji="0" lang="en-GB" sz="1400" b="0" i="0" u="none" strike="noStrike" kern="1200" cap="none" spc="0" normalizeH="0" baseline="0" noProof="0" dirty="0">
                <a:ln>
                  <a:noFill/>
                </a:ln>
                <a:solidFill>
                  <a:srgbClr val="333F48"/>
                </a:solidFill>
                <a:effectLst/>
                <a:uLnTx/>
                <a:uFillTx/>
                <a:latin typeface="Atlas Grotesk" pitchFamily="2" charset="77"/>
                <a:ea typeface="Arial" charset="0"/>
                <a:cs typeface="Arial"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03E3E"/>
                </a:solidFill>
                <a:effectLst/>
                <a:uLnTx/>
                <a:uFillTx/>
                <a:latin typeface="Atlas Grotesk" pitchFamily="2" charset="77"/>
                <a:ea typeface="Arial" charset="0"/>
                <a:cs typeface="Arial" charset="0"/>
              </a:rPr>
              <a:t>Paid Search 2017</a:t>
            </a:r>
          </a:p>
        </p:txBody>
      </p:sp>
      <p:sp>
        <p:nvSpPr>
          <p:cNvPr id="10" name="Rectangle 9">
            <a:extLst>
              <a:ext uri="{FF2B5EF4-FFF2-40B4-BE49-F238E27FC236}">
                <a16:creationId xmlns:a16="http://schemas.microsoft.com/office/drawing/2014/main" id="{864A0F24-A940-3742-B171-14D3973A83AC}"/>
              </a:ext>
            </a:extLst>
          </p:cNvPr>
          <p:cNvSpPr/>
          <p:nvPr/>
        </p:nvSpPr>
        <p:spPr>
          <a:xfrm>
            <a:off x="10135309" y="1817399"/>
            <a:ext cx="2115031"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all" spc="0" normalizeH="0" baseline="0" noProof="0" dirty="0">
                <a:ln>
                  <a:noFill/>
                </a:ln>
                <a:solidFill>
                  <a:srgbClr val="59CBE8"/>
                </a:solidFill>
                <a:effectLst/>
                <a:uLnTx/>
                <a:uFillTx/>
                <a:latin typeface="Atlas Grotesk Medium" pitchFamily="2" charset="77"/>
                <a:ea typeface="+mn-ea"/>
                <a:cs typeface="Arial" charset="0"/>
              </a:rPr>
              <a:t>$15.8</a:t>
            </a:r>
            <a:r>
              <a:rPr kumimoji="0" lang="en-GB" sz="2800" b="0" i="0" u="none" strike="noStrike" kern="1200" cap="none" spc="0" normalizeH="0" baseline="0" noProof="0" dirty="0">
                <a:ln>
                  <a:noFill/>
                </a:ln>
                <a:solidFill>
                  <a:srgbClr val="59CBE8"/>
                </a:solidFill>
                <a:effectLst/>
                <a:uLnTx/>
                <a:uFillTx/>
                <a:latin typeface="Atlas Grotesk Medium" pitchFamily="2" charset="77"/>
                <a:ea typeface="+mn-ea"/>
                <a:cs typeface="Arial" charset="0"/>
              </a:rPr>
              <a:t>bn</a:t>
            </a:r>
            <a:br>
              <a:rPr kumimoji="0" lang="en-GB" sz="2400" b="1" i="0" u="none" strike="noStrike" kern="1200" cap="none" spc="0" normalizeH="0" baseline="0" noProof="0" dirty="0">
                <a:ln>
                  <a:noFill/>
                </a:ln>
                <a:solidFill>
                  <a:srgbClr val="333F48"/>
                </a:solidFill>
                <a:effectLst/>
                <a:uLnTx/>
                <a:uFillTx/>
                <a:latin typeface="Arial" charset="0"/>
                <a:ea typeface="Arial" charset="0"/>
                <a:cs typeface="Arial" charset="0"/>
              </a:rPr>
            </a:br>
            <a:r>
              <a:rPr kumimoji="0" lang="en-GB" sz="1400" b="1" i="0" u="none" strike="noStrike" kern="1200" cap="none" spc="0" normalizeH="0" baseline="0" noProof="0" dirty="0">
                <a:ln>
                  <a:noFill/>
                </a:ln>
                <a:solidFill>
                  <a:srgbClr val="333F48"/>
                </a:solidFill>
                <a:effectLst/>
                <a:uLnTx/>
                <a:uFillTx/>
                <a:latin typeface="Atlas Grotesk" pitchFamily="2" charset="77"/>
                <a:ea typeface="Arial" charset="0"/>
                <a:cs typeface="Arial" charset="0"/>
              </a:rPr>
              <a:t>Digital Virtual Assistant</a:t>
            </a:r>
            <a:r>
              <a:rPr kumimoji="0" lang="en-GB" sz="1400" b="0" i="0" u="none" strike="noStrike" kern="1200" cap="none" spc="0" normalizeH="0" baseline="0" noProof="0" dirty="0">
                <a:ln>
                  <a:noFill/>
                </a:ln>
                <a:solidFill>
                  <a:srgbClr val="333F48"/>
                </a:solidFill>
                <a:effectLst/>
                <a:uLnTx/>
                <a:uFillTx/>
                <a:latin typeface="Atlas Grotesk" pitchFamily="2" charset="77"/>
                <a:ea typeface="Arial" charset="0"/>
                <a:cs typeface="Arial"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03E3E"/>
                </a:solidFill>
                <a:effectLst/>
                <a:uLnTx/>
                <a:uFillTx/>
                <a:latin typeface="Atlas Grotesk" pitchFamily="2" charset="77"/>
                <a:ea typeface="Arial" charset="0"/>
                <a:cs typeface="Arial" charset="0"/>
              </a:rPr>
              <a:t>Market 2021</a:t>
            </a:r>
          </a:p>
        </p:txBody>
      </p:sp>
      <p:sp>
        <p:nvSpPr>
          <p:cNvPr id="11" name="Rectangle 10">
            <a:extLst>
              <a:ext uri="{FF2B5EF4-FFF2-40B4-BE49-F238E27FC236}">
                <a16:creationId xmlns:a16="http://schemas.microsoft.com/office/drawing/2014/main" id="{64DA6674-3213-5545-85F6-B49753802DD0}"/>
              </a:ext>
            </a:extLst>
          </p:cNvPr>
          <p:cNvSpPr/>
          <p:nvPr/>
        </p:nvSpPr>
        <p:spPr>
          <a:xfrm>
            <a:off x="2672948" y="4272970"/>
            <a:ext cx="339068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C068C"/>
                </a:solidFill>
                <a:effectLst/>
                <a:uLnTx/>
                <a:uFillTx/>
                <a:latin typeface="Atlas Grotesk Medium" pitchFamily="2" charset="77"/>
                <a:ea typeface="+mn-ea"/>
                <a:cs typeface="+mn-cs"/>
              </a:rPr>
              <a:t>Existing Revenue Opportunity</a:t>
            </a:r>
          </a:p>
        </p:txBody>
      </p:sp>
      <p:sp>
        <p:nvSpPr>
          <p:cNvPr id="12" name="Rectangle 11">
            <a:extLst>
              <a:ext uri="{FF2B5EF4-FFF2-40B4-BE49-F238E27FC236}">
                <a16:creationId xmlns:a16="http://schemas.microsoft.com/office/drawing/2014/main" id="{090CA1D6-CBDE-5F44-820A-4443D75953A7}"/>
              </a:ext>
            </a:extLst>
          </p:cNvPr>
          <p:cNvSpPr/>
          <p:nvPr/>
        </p:nvSpPr>
        <p:spPr>
          <a:xfrm>
            <a:off x="6257928" y="1951949"/>
            <a:ext cx="339068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CBE8"/>
                </a:solidFill>
                <a:effectLst/>
                <a:uLnTx/>
                <a:uFillTx/>
                <a:latin typeface="Atlas Grotesk Medium" pitchFamily="2" charset="77"/>
                <a:ea typeface="+mn-ea"/>
                <a:cs typeface="+mn-cs"/>
              </a:rPr>
              <a:t>Future potential revenues as ecosystem evolve</a:t>
            </a:r>
          </a:p>
        </p:txBody>
      </p:sp>
      <p:sp>
        <p:nvSpPr>
          <p:cNvPr id="13" name="Footer Placeholder 3">
            <a:extLst>
              <a:ext uri="{FF2B5EF4-FFF2-40B4-BE49-F238E27FC236}">
                <a16:creationId xmlns:a16="http://schemas.microsoft.com/office/drawing/2014/main" id="{148E17F4-F286-A74E-8C41-FB3A7CD73AF3}"/>
              </a:ext>
            </a:extLst>
          </p:cNvPr>
          <p:cNvSpPr txBox="1">
            <a:spLocks/>
          </p:cNvSpPr>
          <p:nvPr/>
        </p:nvSpPr>
        <p:spPr>
          <a:xfrm>
            <a:off x="512194" y="6496739"/>
            <a:ext cx="5421881" cy="923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t>Copyright© 2018 </a:t>
            </a:r>
            <a:r>
              <a:rPr lang="en-GB" sz="800" dirty="0" err="1"/>
              <a:t>Sinch</a:t>
            </a:r>
            <a:r>
              <a:rPr lang="en-GB" sz="800" dirty="0"/>
              <a:t>. All rights reserved. </a:t>
            </a:r>
          </a:p>
        </p:txBody>
      </p:sp>
    </p:spTree>
    <p:extLst>
      <p:ext uri="{BB962C8B-B14F-4D97-AF65-F5344CB8AC3E}">
        <p14:creationId xmlns:p14="http://schemas.microsoft.com/office/powerpoint/2010/main" val="1577984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919D32-C27D-5548-93BE-771AC1DE0428}"/>
              </a:ext>
            </a:extLst>
          </p:cNvPr>
          <p:cNvSpPr>
            <a:spLocks noGrp="1"/>
          </p:cNvSpPr>
          <p:nvPr>
            <p:ph type="body" sz="quarter" idx="11"/>
          </p:nvPr>
        </p:nvSpPr>
        <p:spPr/>
        <p:txBody>
          <a:bodyPr/>
          <a:lstStyle/>
          <a:p>
            <a:r>
              <a:rPr lang="en-US" dirty="0"/>
              <a:t>Average global A2P brand/consumer engagement is approx. 3 per month. By 2023 this will by 30 per month*</a:t>
            </a:r>
          </a:p>
        </p:txBody>
      </p:sp>
      <p:sp>
        <p:nvSpPr>
          <p:cNvPr id="4" name="Slide Number Placeholder 3">
            <a:extLst>
              <a:ext uri="{FF2B5EF4-FFF2-40B4-BE49-F238E27FC236}">
                <a16:creationId xmlns:a16="http://schemas.microsoft.com/office/drawing/2014/main" id="{FD4D2D0B-5635-7542-8C14-3F26122D75C2}"/>
              </a:ext>
            </a:extLst>
          </p:cNvPr>
          <p:cNvSpPr>
            <a:spLocks noGrp="1"/>
          </p:cNvSpPr>
          <p:nvPr>
            <p:ph type="sldNum" sz="quarter" idx="13"/>
          </p:nvPr>
        </p:nvSpPr>
        <p:spPr/>
        <p:txBody>
          <a:bodyPr/>
          <a:lstStyle/>
          <a:p>
            <a:fld id="{7B5B176D-AD98-464F-9F48-2D39BCB07DB2}" type="slidenum">
              <a:rPr lang="en-GB" smtClean="0"/>
              <a:pPr/>
              <a:t>17</a:t>
            </a:fld>
            <a:endParaRPr lang="en-GB"/>
          </a:p>
        </p:txBody>
      </p:sp>
      <p:sp>
        <p:nvSpPr>
          <p:cNvPr id="5" name="TextBox 4">
            <a:extLst>
              <a:ext uri="{FF2B5EF4-FFF2-40B4-BE49-F238E27FC236}">
                <a16:creationId xmlns:a16="http://schemas.microsoft.com/office/drawing/2014/main" id="{90EBB212-972F-8342-9671-A648E4C72C31}"/>
              </a:ext>
            </a:extLst>
          </p:cNvPr>
          <p:cNvSpPr txBox="1"/>
          <p:nvPr/>
        </p:nvSpPr>
        <p:spPr>
          <a:xfrm>
            <a:off x="374072" y="6012872"/>
            <a:ext cx="4224821" cy="369332"/>
          </a:xfrm>
          <a:prstGeom prst="rect">
            <a:avLst/>
          </a:prstGeom>
          <a:noFill/>
        </p:spPr>
        <p:txBody>
          <a:bodyPr wrap="square" rtlCol="0">
            <a:spAutoFit/>
          </a:bodyPr>
          <a:lstStyle/>
          <a:p>
            <a:r>
              <a:rPr lang="en-US" dirty="0"/>
              <a:t>*Mobile Squared, MWC 2019</a:t>
            </a:r>
          </a:p>
        </p:txBody>
      </p:sp>
      <p:sp>
        <p:nvSpPr>
          <p:cNvPr id="6" name="Footer Placeholder 3">
            <a:extLst>
              <a:ext uri="{FF2B5EF4-FFF2-40B4-BE49-F238E27FC236}">
                <a16:creationId xmlns:a16="http://schemas.microsoft.com/office/drawing/2014/main" id="{935E93AE-F13E-AC4C-9828-5C7CE9A037D2}"/>
              </a:ext>
            </a:extLst>
          </p:cNvPr>
          <p:cNvSpPr txBox="1">
            <a:spLocks/>
          </p:cNvSpPr>
          <p:nvPr/>
        </p:nvSpPr>
        <p:spPr>
          <a:xfrm>
            <a:off x="512194" y="6496739"/>
            <a:ext cx="5421881" cy="19645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solidFill>
                  <a:schemeClr val="bg1"/>
                </a:solidFill>
              </a:rPr>
              <a:t>Copyright© 2018 </a:t>
            </a:r>
            <a:r>
              <a:rPr lang="en-GB" sz="800" dirty="0" err="1">
                <a:solidFill>
                  <a:schemeClr val="bg1"/>
                </a:solidFill>
              </a:rPr>
              <a:t>Sinch</a:t>
            </a:r>
            <a:r>
              <a:rPr lang="en-GB" sz="800" dirty="0">
                <a:solidFill>
                  <a:schemeClr val="bg1"/>
                </a:solidFill>
              </a:rPr>
              <a:t>. All rights reserved. </a:t>
            </a:r>
          </a:p>
        </p:txBody>
      </p:sp>
    </p:spTree>
    <p:extLst>
      <p:ext uri="{BB962C8B-B14F-4D97-AF65-F5344CB8AC3E}">
        <p14:creationId xmlns:p14="http://schemas.microsoft.com/office/powerpoint/2010/main" val="3587011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919D32-C27D-5548-93BE-771AC1DE0428}"/>
              </a:ext>
            </a:extLst>
          </p:cNvPr>
          <p:cNvSpPr>
            <a:spLocks noGrp="1"/>
          </p:cNvSpPr>
          <p:nvPr>
            <p:ph type="body" sz="quarter" idx="11"/>
          </p:nvPr>
        </p:nvSpPr>
        <p:spPr/>
        <p:txBody>
          <a:bodyPr/>
          <a:lstStyle/>
          <a:p>
            <a:r>
              <a:rPr lang="en-US" dirty="0"/>
              <a:t>For the next 3-4 years, business messaging spend on WhatsApp forecasted to exceed $30Billion (cumulative)*</a:t>
            </a:r>
          </a:p>
        </p:txBody>
      </p:sp>
      <p:sp>
        <p:nvSpPr>
          <p:cNvPr id="4" name="Slide Number Placeholder 3">
            <a:extLst>
              <a:ext uri="{FF2B5EF4-FFF2-40B4-BE49-F238E27FC236}">
                <a16:creationId xmlns:a16="http://schemas.microsoft.com/office/drawing/2014/main" id="{FD4D2D0B-5635-7542-8C14-3F26122D75C2}"/>
              </a:ext>
            </a:extLst>
          </p:cNvPr>
          <p:cNvSpPr>
            <a:spLocks noGrp="1"/>
          </p:cNvSpPr>
          <p:nvPr>
            <p:ph type="sldNum" sz="quarter" idx="13"/>
          </p:nvPr>
        </p:nvSpPr>
        <p:spPr/>
        <p:txBody>
          <a:bodyPr/>
          <a:lstStyle/>
          <a:p>
            <a:fld id="{7B5B176D-AD98-464F-9F48-2D39BCB07DB2}" type="slidenum">
              <a:rPr lang="en-GB" smtClean="0"/>
              <a:pPr/>
              <a:t>18</a:t>
            </a:fld>
            <a:endParaRPr lang="en-GB"/>
          </a:p>
        </p:txBody>
      </p:sp>
      <p:sp>
        <p:nvSpPr>
          <p:cNvPr id="5" name="TextBox 4">
            <a:extLst>
              <a:ext uri="{FF2B5EF4-FFF2-40B4-BE49-F238E27FC236}">
                <a16:creationId xmlns:a16="http://schemas.microsoft.com/office/drawing/2014/main" id="{90EBB212-972F-8342-9671-A648E4C72C31}"/>
              </a:ext>
            </a:extLst>
          </p:cNvPr>
          <p:cNvSpPr txBox="1"/>
          <p:nvPr/>
        </p:nvSpPr>
        <p:spPr>
          <a:xfrm>
            <a:off x="374072" y="6012872"/>
            <a:ext cx="3996221" cy="369332"/>
          </a:xfrm>
          <a:prstGeom prst="rect">
            <a:avLst/>
          </a:prstGeom>
          <a:noFill/>
        </p:spPr>
        <p:txBody>
          <a:bodyPr wrap="square" rtlCol="0">
            <a:spAutoFit/>
          </a:bodyPr>
          <a:lstStyle/>
          <a:p>
            <a:r>
              <a:rPr lang="en-US" dirty="0">
                <a:solidFill>
                  <a:schemeClr val="bg1">
                    <a:lumMod val="75000"/>
                  </a:schemeClr>
                </a:solidFill>
              </a:rPr>
              <a:t>*Mobile Squared, MWC 2019</a:t>
            </a:r>
          </a:p>
        </p:txBody>
      </p:sp>
      <p:sp>
        <p:nvSpPr>
          <p:cNvPr id="6" name="Footer Placeholder 3">
            <a:extLst>
              <a:ext uri="{FF2B5EF4-FFF2-40B4-BE49-F238E27FC236}">
                <a16:creationId xmlns:a16="http://schemas.microsoft.com/office/drawing/2014/main" id="{E3FDE365-58B9-C14F-854E-8E02AD7DC81A}"/>
              </a:ext>
            </a:extLst>
          </p:cNvPr>
          <p:cNvSpPr txBox="1">
            <a:spLocks/>
          </p:cNvSpPr>
          <p:nvPr/>
        </p:nvSpPr>
        <p:spPr>
          <a:xfrm>
            <a:off x="512194" y="6496739"/>
            <a:ext cx="5421881" cy="19645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solidFill>
                  <a:schemeClr val="bg1"/>
                </a:solidFill>
              </a:rPr>
              <a:t>Copyright© 2018 </a:t>
            </a:r>
            <a:r>
              <a:rPr lang="en-GB" sz="800" dirty="0" err="1">
                <a:solidFill>
                  <a:schemeClr val="bg1"/>
                </a:solidFill>
              </a:rPr>
              <a:t>Sinch</a:t>
            </a:r>
            <a:r>
              <a:rPr lang="en-GB" sz="800" dirty="0">
                <a:solidFill>
                  <a:schemeClr val="bg1"/>
                </a:solidFill>
              </a:rPr>
              <a:t>. All rights reserved. </a:t>
            </a:r>
          </a:p>
        </p:txBody>
      </p:sp>
    </p:spTree>
    <p:extLst>
      <p:ext uri="{BB962C8B-B14F-4D97-AF65-F5344CB8AC3E}">
        <p14:creationId xmlns:p14="http://schemas.microsoft.com/office/powerpoint/2010/main" val="139958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1EBCA4B-6249-A440-AFA3-6D86A731671E}"/>
              </a:ext>
            </a:extLst>
          </p:cNvPr>
          <p:cNvSpPr>
            <a:spLocks noGrp="1"/>
          </p:cNvSpPr>
          <p:nvPr>
            <p:ph type="sldNum" sz="quarter" idx="13"/>
          </p:nvPr>
        </p:nvSpPr>
        <p:spPr>
          <a:xfrm>
            <a:off x="11361794" y="6408586"/>
            <a:ext cx="350838" cy="138499"/>
          </a:xfrm>
        </p:spPr>
        <p:txBody>
          <a:bodyPr/>
          <a:lstStyle/>
          <a:p>
            <a:pPr algn="ctr"/>
            <a:fld id="{C0CD8CDE-3257-4D1E-A9D6-67FE4ABBBBA2}" type="slidenum">
              <a:rPr lang="es-ES" smtClean="0"/>
              <a:pPr algn="ctr"/>
              <a:t>19</a:t>
            </a:fld>
            <a:endParaRPr lang="es-ES"/>
          </a:p>
        </p:txBody>
      </p:sp>
      <p:sp>
        <p:nvSpPr>
          <p:cNvPr id="7" name="Text Placeholder 4">
            <a:extLst>
              <a:ext uri="{FF2B5EF4-FFF2-40B4-BE49-F238E27FC236}">
                <a16:creationId xmlns:a16="http://schemas.microsoft.com/office/drawing/2014/main" id="{0675A16C-DF63-2B40-9552-FD59CAFF55C7}"/>
              </a:ext>
            </a:extLst>
          </p:cNvPr>
          <p:cNvSpPr txBox="1">
            <a:spLocks/>
          </p:cNvSpPr>
          <p:nvPr/>
        </p:nvSpPr>
        <p:spPr>
          <a:xfrm>
            <a:off x="485299" y="3164436"/>
            <a:ext cx="3043770" cy="281434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1"/>
                </a:solidFill>
                <a:latin typeface="Atlas Grotesk Bold" pitchFamily="50" charset="0"/>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452438"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679450" indent="-228600" algn="l" defTabSz="914400" rtl="0" eaLnBrk="1" latinLnBrk="0" hangingPunct="1">
              <a:lnSpc>
                <a:spcPct val="90000"/>
              </a:lnSpc>
              <a:spcBef>
                <a:spcPts val="500"/>
              </a:spcBef>
              <a:buClr>
                <a:schemeClr val="tx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400" b="1"/>
              <a:t>Network Support</a:t>
            </a:r>
          </a:p>
          <a:p>
            <a:pPr algn="ctr"/>
            <a:endParaRPr lang="en-GB" sz="2400"/>
          </a:p>
          <a:p>
            <a:pPr algn="ctr"/>
            <a:r>
              <a:rPr lang="en-GB" sz="2400"/>
              <a:t>The given operator must support A2P RCS and the GSMA Universal Profile</a:t>
            </a:r>
            <a:endParaRPr lang="en-GB" sz="2400" dirty="0"/>
          </a:p>
        </p:txBody>
      </p:sp>
      <p:sp>
        <p:nvSpPr>
          <p:cNvPr id="8" name="Text Placeholder 6">
            <a:extLst>
              <a:ext uri="{FF2B5EF4-FFF2-40B4-BE49-F238E27FC236}">
                <a16:creationId xmlns:a16="http://schemas.microsoft.com/office/drawing/2014/main" id="{1E6436F6-C8D7-C745-A3A0-2D25AD9ECB1A}"/>
              </a:ext>
            </a:extLst>
          </p:cNvPr>
          <p:cNvSpPr txBox="1">
            <a:spLocks/>
          </p:cNvSpPr>
          <p:nvPr/>
        </p:nvSpPr>
        <p:spPr>
          <a:xfrm>
            <a:off x="4610683" y="3164436"/>
            <a:ext cx="3043770" cy="2814348"/>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1"/>
                </a:solidFill>
                <a:latin typeface="Atlas Grotesk Bold" pitchFamily="50" charset="0"/>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452438"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679450" indent="-228600" algn="l" defTabSz="914400" rtl="0" eaLnBrk="1" latinLnBrk="0" hangingPunct="1">
              <a:lnSpc>
                <a:spcPct val="90000"/>
              </a:lnSpc>
              <a:spcBef>
                <a:spcPts val="500"/>
              </a:spcBef>
              <a:buClr>
                <a:schemeClr val="tx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400" b="1" dirty="0"/>
              <a:t>Device support</a:t>
            </a:r>
          </a:p>
          <a:p>
            <a:pPr algn="ctr"/>
            <a:endParaRPr lang="en-GB" sz="2400" dirty="0"/>
          </a:p>
          <a:p>
            <a:pPr algn="ctr"/>
            <a:r>
              <a:rPr lang="en-GB" sz="2400" dirty="0"/>
              <a:t>The majority of new  Android clients &lt;2 years old already support RCS. </a:t>
            </a:r>
          </a:p>
        </p:txBody>
      </p:sp>
      <p:sp>
        <p:nvSpPr>
          <p:cNvPr id="9" name="Text Placeholder 8">
            <a:extLst>
              <a:ext uri="{FF2B5EF4-FFF2-40B4-BE49-F238E27FC236}">
                <a16:creationId xmlns:a16="http://schemas.microsoft.com/office/drawing/2014/main" id="{4981B8A4-056E-C145-BD7D-D29E4DF4850A}"/>
              </a:ext>
            </a:extLst>
          </p:cNvPr>
          <p:cNvSpPr txBox="1">
            <a:spLocks/>
          </p:cNvSpPr>
          <p:nvPr/>
        </p:nvSpPr>
        <p:spPr>
          <a:xfrm>
            <a:off x="8741943" y="3164436"/>
            <a:ext cx="3043770" cy="281434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1"/>
                </a:solidFill>
                <a:latin typeface="Atlas Grotesk Bold" pitchFamily="50" charset="0"/>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452438"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679450" indent="-228600" algn="l" defTabSz="914400" rtl="0" eaLnBrk="1" latinLnBrk="0" hangingPunct="1">
              <a:lnSpc>
                <a:spcPct val="90000"/>
              </a:lnSpc>
              <a:spcBef>
                <a:spcPts val="500"/>
              </a:spcBef>
              <a:buClr>
                <a:schemeClr val="tx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400" b="1" dirty="0"/>
              <a:t>Content</a:t>
            </a:r>
          </a:p>
          <a:p>
            <a:pPr algn="ctr"/>
            <a:endParaRPr lang="en-GB" sz="2400" dirty="0"/>
          </a:p>
          <a:p>
            <a:pPr algn="ctr"/>
            <a:r>
              <a:rPr lang="en-GB" sz="2400" dirty="0"/>
              <a:t>The possibilities for content and dialogue are almost infinite</a:t>
            </a:r>
          </a:p>
        </p:txBody>
      </p:sp>
      <p:pic>
        <p:nvPicPr>
          <p:cNvPr id="10" name="pasted-image.pdf">
            <a:extLst>
              <a:ext uri="{FF2B5EF4-FFF2-40B4-BE49-F238E27FC236}">
                <a16:creationId xmlns:a16="http://schemas.microsoft.com/office/drawing/2014/main" id="{834F3479-2AF5-644D-BFC1-526F2E686DEF}"/>
              </a:ext>
            </a:extLst>
          </p:cNvPr>
          <p:cNvPicPr>
            <a:picLocks noChangeAspect="1"/>
          </p:cNvPicPr>
          <p:nvPr/>
        </p:nvPicPr>
        <p:blipFill>
          <a:blip r:embed="rId2"/>
          <a:stretch>
            <a:fillRect/>
          </a:stretch>
        </p:blipFill>
        <p:spPr>
          <a:xfrm>
            <a:off x="5281103" y="1372942"/>
            <a:ext cx="1495463" cy="1495461"/>
          </a:xfrm>
          <a:prstGeom prst="rect">
            <a:avLst/>
          </a:prstGeom>
          <a:ln w="12700">
            <a:miter lim="400000"/>
          </a:ln>
        </p:spPr>
      </p:pic>
      <p:pic>
        <p:nvPicPr>
          <p:cNvPr id="11" name="pasted-image.pdf">
            <a:extLst>
              <a:ext uri="{FF2B5EF4-FFF2-40B4-BE49-F238E27FC236}">
                <a16:creationId xmlns:a16="http://schemas.microsoft.com/office/drawing/2014/main" id="{C7CBC78C-6941-C845-8F86-DF9F92816F94}"/>
              </a:ext>
            </a:extLst>
          </p:cNvPr>
          <p:cNvPicPr>
            <a:picLocks noChangeAspect="1"/>
          </p:cNvPicPr>
          <p:nvPr/>
        </p:nvPicPr>
        <p:blipFill>
          <a:blip r:embed="rId3"/>
          <a:stretch>
            <a:fillRect/>
          </a:stretch>
        </p:blipFill>
        <p:spPr>
          <a:xfrm>
            <a:off x="1155720" y="1372942"/>
            <a:ext cx="1495461" cy="1495461"/>
          </a:xfrm>
          <a:prstGeom prst="rect">
            <a:avLst/>
          </a:prstGeom>
          <a:ln w="12700">
            <a:miter lim="400000"/>
          </a:ln>
        </p:spPr>
      </p:pic>
      <p:pic>
        <p:nvPicPr>
          <p:cNvPr id="12" name="pasted-image.pdf">
            <a:extLst>
              <a:ext uri="{FF2B5EF4-FFF2-40B4-BE49-F238E27FC236}">
                <a16:creationId xmlns:a16="http://schemas.microsoft.com/office/drawing/2014/main" id="{AE663066-106C-3B4F-BAE4-7BD176301B4D}"/>
              </a:ext>
            </a:extLst>
          </p:cNvPr>
          <p:cNvPicPr>
            <a:picLocks noChangeAspect="1"/>
          </p:cNvPicPr>
          <p:nvPr/>
        </p:nvPicPr>
        <p:blipFill>
          <a:blip r:embed="rId4"/>
          <a:stretch>
            <a:fillRect/>
          </a:stretch>
        </p:blipFill>
        <p:spPr>
          <a:xfrm>
            <a:off x="9406489" y="1441436"/>
            <a:ext cx="1495461" cy="1495461"/>
          </a:xfrm>
          <a:prstGeom prst="rect">
            <a:avLst/>
          </a:prstGeom>
          <a:ln w="12700">
            <a:miter lim="400000"/>
          </a:ln>
        </p:spPr>
      </p:pic>
      <p:sp>
        <p:nvSpPr>
          <p:cNvPr id="13" name="Footer Placeholder 3">
            <a:extLst>
              <a:ext uri="{FF2B5EF4-FFF2-40B4-BE49-F238E27FC236}">
                <a16:creationId xmlns:a16="http://schemas.microsoft.com/office/drawing/2014/main" id="{924B01D3-170E-D44B-A11A-4B0332E300A4}"/>
              </a:ext>
            </a:extLst>
          </p:cNvPr>
          <p:cNvSpPr txBox="1">
            <a:spLocks/>
          </p:cNvSpPr>
          <p:nvPr/>
        </p:nvSpPr>
        <p:spPr>
          <a:xfrm>
            <a:off x="512194" y="6496739"/>
            <a:ext cx="5421881" cy="923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t>Copyright© 2018 </a:t>
            </a:r>
            <a:r>
              <a:rPr lang="en-GB" sz="800" dirty="0" err="1"/>
              <a:t>Sinch</a:t>
            </a:r>
            <a:r>
              <a:rPr lang="en-GB" sz="800" dirty="0"/>
              <a:t>. All rights reserved. </a:t>
            </a:r>
          </a:p>
        </p:txBody>
      </p:sp>
    </p:spTree>
    <p:extLst>
      <p:ext uri="{BB962C8B-B14F-4D97-AF65-F5344CB8AC3E}">
        <p14:creationId xmlns:p14="http://schemas.microsoft.com/office/powerpoint/2010/main" val="1684542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DC4927B-1434-DB47-94D5-734A2A98DE7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070272" y="1131007"/>
            <a:ext cx="2659627" cy="5390707"/>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4463CF00-3B89-294B-A082-03581DD510F0}"/>
              </a:ext>
            </a:extLst>
          </p:cNvPr>
          <p:cNvSpPr>
            <a:spLocks noGrp="1"/>
          </p:cNvSpPr>
          <p:nvPr>
            <p:ph type="title"/>
          </p:nvPr>
        </p:nvSpPr>
        <p:spPr/>
        <p:txBody>
          <a:bodyPr/>
          <a:lstStyle/>
          <a:p>
            <a:pPr>
              <a:lnSpc>
                <a:spcPct val="100000"/>
              </a:lnSpc>
            </a:pPr>
            <a:r>
              <a:rPr lang="en-GB" sz="2800">
                <a:latin typeface="Atlas Grotesk" pitchFamily="2" charset="77"/>
              </a:rPr>
              <a:t>RCS Messaging</a:t>
            </a:r>
            <a:br>
              <a:rPr lang="en-GB">
                <a:latin typeface="Atlas Grotesk" pitchFamily="2" charset="77"/>
              </a:rPr>
            </a:br>
            <a:r>
              <a:rPr lang="en"/>
              <a:t>The alternative to apps</a:t>
            </a:r>
            <a:endParaRPr lang="en-GB">
              <a:latin typeface="Atlas Grotesk" pitchFamily="2" charset="77"/>
            </a:endParaRPr>
          </a:p>
        </p:txBody>
      </p:sp>
      <p:sp>
        <p:nvSpPr>
          <p:cNvPr id="5" name="Slide Number Placeholder 4">
            <a:extLst>
              <a:ext uri="{FF2B5EF4-FFF2-40B4-BE49-F238E27FC236}">
                <a16:creationId xmlns:a16="http://schemas.microsoft.com/office/drawing/2014/main" id="{CF2D8BA3-B65E-F646-BFE6-CDAA0808DE16}"/>
              </a:ext>
            </a:extLst>
          </p:cNvPr>
          <p:cNvSpPr>
            <a:spLocks noGrp="1"/>
          </p:cNvSpPr>
          <p:nvPr>
            <p:ph type="sldNum" sz="quarter" idx="4"/>
          </p:nvPr>
        </p:nvSpPr>
        <p:spPr/>
        <p:txBody>
          <a:bodyPr/>
          <a:lstStyle/>
          <a:p>
            <a:fld id="{7B5B176D-AD98-464F-9F48-2D39BCB07DB2}" type="slidenum">
              <a:rPr lang="en-GB" smtClean="0"/>
              <a:pPr/>
              <a:t>2</a:t>
            </a:fld>
            <a:endParaRPr lang="en-GB"/>
          </a:p>
        </p:txBody>
      </p:sp>
      <p:pic>
        <p:nvPicPr>
          <p:cNvPr id="8" name="Picture 7">
            <a:extLst>
              <a:ext uri="{FF2B5EF4-FFF2-40B4-BE49-F238E27FC236}">
                <a16:creationId xmlns:a16="http://schemas.microsoft.com/office/drawing/2014/main" id="{B94FD5F2-41B5-0A40-8D40-A80668E20738}"/>
              </a:ext>
            </a:extLst>
          </p:cNvPr>
          <p:cNvPicPr>
            <a:picLocks noChangeAspect="1"/>
          </p:cNvPicPr>
          <p:nvPr/>
        </p:nvPicPr>
        <p:blipFill rotWithShape="1">
          <a:blip r:embed="rId6">
            <a:extLst>
              <a:ext uri="{28A0092B-C50C-407E-A947-70E740481C1C}">
                <a14:useLocalDpi xmlns:a14="http://schemas.microsoft.com/office/drawing/2010/main" val="0"/>
              </a:ext>
            </a:extLst>
          </a:blip>
          <a:srcRect l="6508" t="8231" r="4491" b="9067"/>
          <a:stretch/>
        </p:blipFill>
        <p:spPr>
          <a:xfrm>
            <a:off x="6122402" y="1473594"/>
            <a:ext cx="2525950" cy="4473271"/>
          </a:xfrm>
          <a:prstGeom prst="rect">
            <a:avLst/>
          </a:prstGeom>
        </p:spPr>
      </p:pic>
      <p:sp>
        <p:nvSpPr>
          <p:cNvPr id="12" name="Rectangle 11">
            <a:extLst>
              <a:ext uri="{FF2B5EF4-FFF2-40B4-BE49-F238E27FC236}">
                <a16:creationId xmlns:a16="http://schemas.microsoft.com/office/drawing/2014/main" id="{B87BDBC6-03B0-0C48-AD09-4007E5DB211B}"/>
              </a:ext>
            </a:extLst>
          </p:cNvPr>
          <p:cNvSpPr/>
          <p:nvPr/>
        </p:nvSpPr>
        <p:spPr>
          <a:xfrm>
            <a:off x="3199786" y="2509270"/>
            <a:ext cx="2049647" cy="553998"/>
          </a:xfrm>
          <a:prstGeom prst="rect">
            <a:avLst/>
          </a:prstGeom>
        </p:spPr>
        <p:txBody>
          <a:bodyPr wrap="square">
            <a:spAutoFit/>
          </a:bodyPr>
          <a:lstStyle/>
          <a:p>
            <a:pPr algn="r"/>
            <a:r>
              <a:rPr lang="en-US" sz="1600">
                <a:solidFill>
                  <a:schemeClr val="accent5"/>
                </a:solidFill>
                <a:latin typeface="+mj-lt"/>
                <a:cs typeface="Calibri Light" panose="020F0302020204030204" pitchFamily="34" charset="0"/>
              </a:rPr>
              <a:t>Branding</a:t>
            </a:r>
          </a:p>
          <a:p>
            <a:pPr algn="r"/>
            <a:r>
              <a:rPr lang="en-US" sz="1400">
                <a:solidFill>
                  <a:schemeClr val="bg2">
                    <a:lumMod val="50000"/>
                  </a:schemeClr>
                </a:solidFill>
                <a:cs typeface="Calibri Light" panose="020F0302020204030204" pitchFamily="34" charset="0"/>
              </a:rPr>
              <a:t>Name, logo, colors </a:t>
            </a:r>
          </a:p>
        </p:txBody>
      </p:sp>
      <p:sp>
        <p:nvSpPr>
          <p:cNvPr id="13" name="Rectangle 12">
            <a:extLst>
              <a:ext uri="{FF2B5EF4-FFF2-40B4-BE49-F238E27FC236}">
                <a16:creationId xmlns:a16="http://schemas.microsoft.com/office/drawing/2014/main" id="{A666E33D-502C-EC4E-BFD2-3D9F73E5878E}"/>
              </a:ext>
            </a:extLst>
          </p:cNvPr>
          <p:cNvSpPr/>
          <p:nvPr/>
        </p:nvSpPr>
        <p:spPr>
          <a:xfrm>
            <a:off x="1695698" y="3235409"/>
            <a:ext cx="3553735" cy="553998"/>
          </a:xfrm>
          <a:prstGeom prst="rect">
            <a:avLst/>
          </a:prstGeom>
        </p:spPr>
        <p:txBody>
          <a:bodyPr wrap="square">
            <a:spAutoFit/>
          </a:bodyPr>
          <a:lstStyle/>
          <a:p>
            <a:pPr algn="r"/>
            <a:r>
              <a:rPr lang="en-US" sz="1600">
                <a:solidFill>
                  <a:schemeClr val="accent5"/>
                </a:solidFill>
                <a:latin typeface="+mj-lt"/>
                <a:cs typeface="Calibri Light" panose="020F0302020204030204" pitchFamily="34" charset="0"/>
              </a:rPr>
              <a:t>Interactive conversations</a:t>
            </a:r>
          </a:p>
          <a:p>
            <a:pPr algn="r"/>
            <a:r>
              <a:rPr lang="en-US" sz="1400">
                <a:solidFill>
                  <a:schemeClr val="bg2">
                    <a:lumMod val="50000"/>
                  </a:schemeClr>
                </a:solidFill>
                <a:cs typeface="Calibri Light" panose="020F0302020204030204" pitchFamily="34" charset="0"/>
              </a:rPr>
              <a:t>Automate dialogues with customers</a:t>
            </a:r>
          </a:p>
        </p:txBody>
      </p:sp>
      <p:sp>
        <p:nvSpPr>
          <p:cNvPr id="14" name="Rectangle 13">
            <a:extLst>
              <a:ext uri="{FF2B5EF4-FFF2-40B4-BE49-F238E27FC236}">
                <a16:creationId xmlns:a16="http://schemas.microsoft.com/office/drawing/2014/main" id="{BE66785A-AC7B-5445-8090-6FDD232F9B52}"/>
              </a:ext>
            </a:extLst>
          </p:cNvPr>
          <p:cNvSpPr/>
          <p:nvPr/>
        </p:nvSpPr>
        <p:spPr>
          <a:xfrm>
            <a:off x="3376323" y="3961548"/>
            <a:ext cx="1873110" cy="553998"/>
          </a:xfrm>
          <a:prstGeom prst="rect">
            <a:avLst/>
          </a:prstGeom>
        </p:spPr>
        <p:txBody>
          <a:bodyPr wrap="square">
            <a:spAutoFit/>
          </a:bodyPr>
          <a:lstStyle/>
          <a:p>
            <a:pPr algn="r"/>
            <a:r>
              <a:rPr lang="en-US" sz="1600">
                <a:solidFill>
                  <a:schemeClr val="accent5"/>
                </a:solidFill>
                <a:latin typeface="+mj-lt"/>
                <a:cs typeface="Calibri Light" panose="020F0302020204030204" pitchFamily="34" charset="0"/>
              </a:rPr>
              <a:t>Carousels</a:t>
            </a:r>
          </a:p>
          <a:p>
            <a:pPr algn="r"/>
            <a:r>
              <a:rPr lang="en-US" sz="1400">
                <a:solidFill>
                  <a:schemeClr val="bg2">
                    <a:lumMod val="50000"/>
                  </a:schemeClr>
                </a:solidFill>
                <a:cs typeface="Calibri Light" panose="020F0302020204030204" pitchFamily="34" charset="0"/>
              </a:rPr>
              <a:t>Swipe options</a:t>
            </a:r>
          </a:p>
        </p:txBody>
      </p:sp>
      <p:sp>
        <p:nvSpPr>
          <p:cNvPr id="15" name="Rectangle 14">
            <a:extLst>
              <a:ext uri="{FF2B5EF4-FFF2-40B4-BE49-F238E27FC236}">
                <a16:creationId xmlns:a16="http://schemas.microsoft.com/office/drawing/2014/main" id="{E011498E-326F-3242-925D-84376F444B9E}"/>
              </a:ext>
            </a:extLst>
          </p:cNvPr>
          <p:cNvSpPr/>
          <p:nvPr/>
        </p:nvSpPr>
        <p:spPr>
          <a:xfrm>
            <a:off x="1575425" y="5413828"/>
            <a:ext cx="3674008" cy="553998"/>
          </a:xfrm>
          <a:prstGeom prst="rect">
            <a:avLst/>
          </a:prstGeom>
        </p:spPr>
        <p:txBody>
          <a:bodyPr wrap="square">
            <a:spAutoFit/>
          </a:bodyPr>
          <a:lstStyle/>
          <a:p>
            <a:pPr algn="r"/>
            <a:r>
              <a:rPr lang="en-US" sz="1600">
                <a:solidFill>
                  <a:schemeClr val="accent5"/>
                </a:solidFill>
                <a:latin typeface="+mj-lt"/>
                <a:cs typeface="Calibri Light" panose="020F0302020204030204" pitchFamily="34" charset="0"/>
              </a:rPr>
              <a:t>Suggested actions and replies</a:t>
            </a:r>
          </a:p>
          <a:p>
            <a:pPr algn="r"/>
            <a:r>
              <a:rPr lang="en-US" sz="1400">
                <a:solidFill>
                  <a:schemeClr val="bg2">
                    <a:lumMod val="50000"/>
                  </a:schemeClr>
                </a:solidFill>
                <a:cs typeface="Calibri Light" panose="020F0302020204030204" pitchFamily="34" charset="0"/>
              </a:rPr>
              <a:t>Call to actions and quick replies</a:t>
            </a:r>
          </a:p>
        </p:txBody>
      </p:sp>
      <p:cxnSp>
        <p:nvCxnSpPr>
          <p:cNvPr id="17" name="Straight Arrow Connector 16">
            <a:extLst>
              <a:ext uri="{FF2B5EF4-FFF2-40B4-BE49-F238E27FC236}">
                <a16:creationId xmlns:a16="http://schemas.microsoft.com/office/drawing/2014/main" id="{03BED731-0355-5849-9D4E-34E94285512F}"/>
              </a:ext>
            </a:extLst>
          </p:cNvPr>
          <p:cNvCxnSpPr>
            <a:cxnSpLocks/>
          </p:cNvCxnSpPr>
          <p:nvPr/>
        </p:nvCxnSpPr>
        <p:spPr>
          <a:xfrm flipH="1">
            <a:off x="5284572" y="2034889"/>
            <a:ext cx="540000" cy="0"/>
          </a:xfrm>
          <a:prstGeom prst="straightConnector1">
            <a:avLst/>
          </a:prstGeom>
          <a:ln>
            <a:solidFill>
              <a:schemeClr val="accent4"/>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EAFDC7A-BE33-4143-B1DD-5787D9AC0923}"/>
              </a:ext>
            </a:extLst>
          </p:cNvPr>
          <p:cNvCxnSpPr>
            <a:cxnSpLocks/>
          </p:cNvCxnSpPr>
          <p:nvPr/>
        </p:nvCxnSpPr>
        <p:spPr>
          <a:xfrm flipH="1">
            <a:off x="5286255" y="2789518"/>
            <a:ext cx="540000" cy="0"/>
          </a:xfrm>
          <a:prstGeom prst="straightConnector1">
            <a:avLst/>
          </a:prstGeom>
          <a:ln>
            <a:solidFill>
              <a:schemeClr val="accent4"/>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57A4D7E-4BC4-E84B-80E5-8F3EB7A33C06}"/>
              </a:ext>
            </a:extLst>
          </p:cNvPr>
          <p:cNvCxnSpPr>
            <a:cxnSpLocks/>
          </p:cNvCxnSpPr>
          <p:nvPr/>
        </p:nvCxnSpPr>
        <p:spPr>
          <a:xfrm flipH="1">
            <a:off x="5286255" y="3534584"/>
            <a:ext cx="540000" cy="0"/>
          </a:xfrm>
          <a:prstGeom prst="straightConnector1">
            <a:avLst/>
          </a:prstGeom>
          <a:ln>
            <a:solidFill>
              <a:schemeClr val="accent4"/>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AEE9509-8698-3149-9BD2-5B3438008ABA}"/>
              </a:ext>
            </a:extLst>
          </p:cNvPr>
          <p:cNvCxnSpPr>
            <a:cxnSpLocks/>
          </p:cNvCxnSpPr>
          <p:nvPr/>
        </p:nvCxnSpPr>
        <p:spPr>
          <a:xfrm flipH="1">
            <a:off x="5286255" y="4253570"/>
            <a:ext cx="540000" cy="0"/>
          </a:xfrm>
          <a:prstGeom prst="straightConnector1">
            <a:avLst/>
          </a:prstGeom>
          <a:ln>
            <a:solidFill>
              <a:schemeClr val="accent4"/>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AC8FA68-7ABE-E646-9BAC-78B89AC12111}"/>
              </a:ext>
            </a:extLst>
          </p:cNvPr>
          <p:cNvCxnSpPr>
            <a:cxnSpLocks/>
          </p:cNvCxnSpPr>
          <p:nvPr/>
        </p:nvCxnSpPr>
        <p:spPr>
          <a:xfrm flipH="1">
            <a:off x="5286255" y="4982967"/>
            <a:ext cx="540000" cy="0"/>
          </a:xfrm>
          <a:prstGeom prst="straightConnector1">
            <a:avLst/>
          </a:prstGeom>
          <a:ln>
            <a:solidFill>
              <a:schemeClr val="accent4"/>
            </a:solidFill>
            <a:prstDash val="sysDash"/>
            <a:tailEnd type="ova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F4DBF096-3CD0-E045-A73D-D55B76D8B0E6}"/>
              </a:ext>
            </a:extLst>
          </p:cNvPr>
          <p:cNvSpPr/>
          <p:nvPr/>
        </p:nvSpPr>
        <p:spPr>
          <a:xfrm>
            <a:off x="2314667" y="1783131"/>
            <a:ext cx="2934766" cy="553998"/>
          </a:xfrm>
          <a:prstGeom prst="rect">
            <a:avLst/>
          </a:prstGeom>
        </p:spPr>
        <p:txBody>
          <a:bodyPr wrap="square">
            <a:spAutoFit/>
          </a:bodyPr>
          <a:lstStyle/>
          <a:p>
            <a:pPr algn="r"/>
            <a:r>
              <a:rPr lang="en-US" sz="1600">
                <a:solidFill>
                  <a:schemeClr val="accent5"/>
                </a:solidFill>
                <a:latin typeface="+mj-lt"/>
                <a:cs typeface="Calibri Light" panose="020F0302020204030204" pitchFamily="34" charset="0"/>
              </a:rPr>
              <a:t>Verified sender</a:t>
            </a:r>
          </a:p>
          <a:p>
            <a:pPr algn="r"/>
            <a:r>
              <a:rPr lang="en-US" sz="1400">
                <a:solidFill>
                  <a:schemeClr val="bg2">
                    <a:lumMod val="50000"/>
                  </a:schemeClr>
                </a:solidFill>
                <a:cs typeface="Calibri Light" panose="020F0302020204030204" pitchFamily="34" charset="0"/>
              </a:rPr>
              <a:t>Providing trust and assurance</a:t>
            </a:r>
          </a:p>
        </p:txBody>
      </p:sp>
      <p:sp>
        <p:nvSpPr>
          <p:cNvPr id="27" name="Rectangle 26">
            <a:extLst>
              <a:ext uri="{FF2B5EF4-FFF2-40B4-BE49-F238E27FC236}">
                <a16:creationId xmlns:a16="http://schemas.microsoft.com/office/drawing/2014/main" id="{1E54029E-0B06-AA40-BC48-56C756CCAB25}"/>
              </a:ext>
            </a:extLst>
          </p:cNvPr>
          <p:cNvSpPr/>
          <p:nvPr/>
        </p:nvSpPr>
        <p:spPr>
          <a:xfrm>
            <a:off x="1695698" y="4687687"/>
            <a:ext cx="3553735" cy="553998"/>
          </a:xfrm>
          <a:prstGeom prst="rect">
            <a:avLst/>
          </a:prstGeom>
        </p:spPr>
        <p:txBody>
          <a:bodyPr wrap="square">
            <a:spAutoFit/>
          </a:bodyPr>
          <a:lstStyle/>
          <a:p>
            <a:pPr algn="r"/>
            <a:r>
              <a:rPr lang="en-US" sz="1600">
                <a:solidFill>
                  <a:schemeClr val="accent5"/>
                </a:solidFill>
                <a:latin typeface="+mj-lt"/>
                <a:cs typeface="Calibri Light" panose="020F0302020204030204" pitchFamily="34" charset="0"/>
              </a:rPr>
              <a:t>Richer media</a:t>
            </a:r>
          </a:p>
          <a:p>
            <a:pPr algn="r"/>
            <a:r>
              <a:rPr lang="en-US" sz="1400">
                <a:solidFill>
                  <a:schemeClr val="bg2">
                    <a:lumMod val="50000"/>
                  </a:schemeClr>
                </a:solidFill>
                <a:cs typeface="Calibri Light" panose="020F0302020204030204" pitchFamily="34" charset="0"/>
              </a:rPr>
              <a:t>Text, audio, images, videos, links</a:t>
            </a:r>
          </a:p>
        </p:txBody>
      </p:sp>
      <p:cxnSp>
        <p:nvCxnSpPr>
          <p:cNvPr id="28" name="Straight Arrow Connector 27">
            <a:extLst>
              <a:ext uri="{FF2B5EF4-FFF2-40B4-BE49-F238E27FC236}">
                <a16:creationId xmlns:a16="http://schemas.microsoft.com/office/drawing/2014/main" id="{D0846E46-A8BB-034C-884A-9421ACC27FC2}"/>
              </a:ext>
            </a:extLst>
          </p:cNvPr>
          <p:cNvCxnSpPr>
            <a:cxnSpLocks/>
          </p:cNvCxnSpPr>
          <p:nvPr/>
        </p:nvCxnSpPr>
        <p:spPr>
          <a:xfrm flipH="1">
            <a:off x="5284572" y="5711100"/>
            <a:ext cx="540000" cy="0"/>
          </a:xfrm>
          <a:prstGeom prst="straightConnector1">
            <a:avLst/>
          </a:prstGeom>
          <a:ln>
            <a:solidFill>
              <a:schemeClr val="accent4"/>
            </a:solidFill>
            <a:prstDash val="sysDash"/>
            <a:tailEnd type="oval"/>
          </a:ln>
        </p:spPr>
        <p:style>
          <a:lnRef idx="1">
            <a:schemeClr val="accent1"/>
          </a:lnRef>
          <a:fillRef idx="0">
            <a:schemeClr val="accent1"/>
          </a:fillRef>
          <a:effectRef idx="0">
            <a:schemeClr val="accent1"/>
          </a:effectRef>
          <a:fontRef idx="minor">
            <a:schemeClr val="tx1"/>
          </a:fontRef>
        </p:style>
      </p:cxnSp>
      <p:pic>
        <p:nvPicPr>
          <p:cNvPr id="20" name="RCS Promo - MMS.mp4">
            <a:hlinkClick r:id="" action="ppaction://media"/>
            <a:extLst>
              <a:ext uri="{FF2B5EF4-FFF2-40B4-BE49-F238E27FC236}">
                <a16:creationId xmlns:a16="http://schemas.microsoft.com/office/drawing/2014/main" id="{A2F652AE-41BF-1C44-96A6-5040D075AB7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182422" y="1702718"/>
            <a:ext cx="2435329" cy="4328948"/>
          </a:xfrm>
          <a:prstGeom prst="rect">
            <a:avLst/>
          </a:prstGeom>
        </p:spPr>
      </p:pic>
      <p:pic>
        <p:nvPicPr>
          <p:cNvPr id="29" name="Picture 28">
            <a:extLst>
              <a:ext uri="{FF2B5EF4-FFF2-40B4-BE49-F238E27FC236}">
                <a16:creationId xmlns:a16="http://schemas.microsoft.com/office/drawing/2014/main" id="{1FC7F5D3-EFA5-9F4A-9340-ED720258E7F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96000" y="1094053"/>
            <a:ext cx="2659627" cy="5390707"/>
          </a:xfrm>
          <a:prstGeom prst="rect">
            <a:avLst/>
          </a:prstGeom>
          <a:effectLst>
            <a:outerShdw blurRad="50800" dist="38100" dir="2700000" algn="tl" rotWithShape="0">
              <a:prstClr val="black">
                <a:alpha val="40000"/>
              </a:prstClr>
            </a:outerShdw>
          </a:effectLst>
        </p:spPr>
      </p:pic>
      <p:sp>
        <p:nvSpPr>
          <p:cNvPr id="30" name="Footer Placeholder 3">
            <a:extLst>
              <a:ext uri="{FF2B5EF4-FFF2-40B4-BE49-F238E27FC236}">
                <a16:creationId xmlns:a16="http://schemas.microsoft.com/office/drawing/2014/main" id="{E8350763-44FB-CA41-8FEB-63848953DA37}"/>
              </a:ext>
            </a:extLst>
          </p:cNvPr>
          <p:cNvSpPr txBox="1">
            <a:spLocks/>
          </p:cNvSpPr>
          <p:nvPr/>
        </p:nvSpPr>
        <p:spPr>
          <a:xfrm>
            <a:off x="512194" y="6496739"/>
            <a:ext cx="5421881" cy="923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t>Copyright© 2018 </a:t>
            </a:r>
            <a:r>
              <a:rPr lang="en-GB" sz="800" dirty="0" err="1"/>
              <a:t>Sinch</a:t>
            </a:r>
            <a:r>
              <a:rPr lang="en-GB" sz="800" dirty="0"/>
              <a:t>. All rights reserved. </a:t>
            </a:r>
          </a:p>
        </p:txBody>
      </p:sp>
    </p:spTree>
    <p:extLst>
      <p:ext uri="{BB962C8B-B14F-4D97-AF65-F5344CB8AC3E}">
        <p14:creationId xmlns:p14="http://schemas.microsoft.com/office/powerpoint/2010/main" val="3033086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58"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
                                        </p:tgtEl>
                                      </p:cBhvr>
                                    </p:cmd>
                                  </p:childTnLst>
                                </p:cTn>
                              </p:par>
                            </p:childTnLst>
                          </p:cTn>
                        </p:par>
                      </p:childTnLst>
                    </p:cTn>
                  </p:par>
                </p:childTnLst>
              </p:cTn>
              <p:nextCondLst>
                <p:cond evt="onClick" delay="0">
                  <p:tgtEl>
                    <p:spTgt spid="20"/>
                  </p:tgtEl>
                </p:cond>
              </p:nextCondLst>
            </p:seq>
            <p:video>
              <p:cMediaNode vol="80000">
                <p:cTn id="12" fill="hold" display="0">
                  <p:stCondLst>
                    <p:cond delay="indefinite"/>
                  </p:stCondLst>
                </p:cTn>
                <p:tgtEl>
                  <p:spTgt spid="20"/>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B79DD-E21E-B641-9819-A04E9A0E58A5}"/>
              </a:ext>
            </a:extLst>
          </p:cNvPr>
          <p:cNvSpPr>
            <a:spLocks noGrp="1"/>
          </p:cNvSpPr>
          <p:nvPr>
            <p:ph type="title"/>
          </p:nvPr>
        </p:nvSpPr>
        <p:spPr/>
        <p:txBody>
          <a:bodyPr/>
          <a:lstStyle/>
          <a:p>
            <a:r>
              <a:rPr lang="en-GB" dirty="0"/>
              <a:t>Further information</a:t>
            </a:r>
          </a:p>
        </p:txBody>
      </p:sp>
      <p:sp>
        <p:nvSpPr>
          <p:cNvPr id="4" name="Content Placeholder 3">
            <a:extLst>
              <a:ext uri="{FF2B5EF4-FFF2-40B4-BE49-F238E27FC236}">
                <a16:creationId xmlns:a16="http://schemas.microsoft.com/office/drawing/2014/main" id="{633A824C-E4CC-1A41-BD82-A613F23C425D}"/>
              </a:ext>
            </a:extLst>
          </p:cNvPr>
          <p:cNvSpPr>
            <a:spLocks noGrp="1"/>
          </p:cNvSpPr>
          <p:nvPr>
            <p:ph idx="4294967295"/>
          </p:nvPr>
        </p:nvSpPr>
        <p:spPr>
          <a:xfrm>
            <a:off x="512193" y="2168525"/>
            <a:ext cx="10647932" cy="4176713"/>
          </a:xfrm>
        </p:spPr>
        <p:txBody>
          <a:bodyPr/>
          <a:lstStyle/>
          <a:p>
            <a:r>
              <a:rPr lang="en-GB" dirty="0"/>
              <a:t>API here:</a:t>
            </a:r>
          </a:p>
          <a:p>
            <a:pPr lvl="1"/>
            <a:r>
              <a:rPr lang="en-GB" dirty="0">
                <a:hlinkClick r:id="rId3"/>
              </a:rPr>
              <a:t>https://www.sinch.com/docs/rcs/index.html</a:t>
            </a:r>
            <a:endParaRPr lang="en-GB" dirty="0"/>
          </a:p>
          <a:p>
            <a:pPr lvl="1"/>
            <a:endParaRPr lang="en-GB" dirty="0"/>
          </a:p>
          <a:p>
            <a:r>
              <a:rPr lang="en-GB" dirty="0"/>
              <a:t>Demonstration here:</a:t>
            </a:r>
          </a:p>
          <a:p>
            <a:pPr lvl="1"/>
            <a:r>
              <a:rPr lang="en-GB" dirty="0">
                <a:hlinkClick r:id="rId4"/>
              </a:rPr>
              <a:t>https://www.sinch.com/products/messaging/rcs/</a:t>
            </a:r>
            <a:endParaRPr lang="en-GB" dirty="0"/>
          </a:p>
          <a:p>
            <a:pPr lvl="1"/>
            <a:endParaRPr lang="en-GB" dirty="0"/>
          </a:p>
          <a:p>
            <a:r>
              <a:rPr lang="en-GB" dirty="0"/>
              <a:t>GSMA Information:</a:t>
            </a:r>
          </a:p>
          <a:p>
            <a:pPr lvl="1"/>
            <a:r>
              <a:rPr lang="en-GB" dirty="0">
                <a:hlinkClick r:id="rId5"/>
              </a:rPr>
              <a:t>https://www.gsma.com/futurenetworks/rcs/</a:t>
            </a:r>
            <a:endParaRPr lang="en-GB" dirty="0"/>
          </a:p>
          <a:p>
            <a:pPr marL="517525" lvl="1" indent="0">
              <a:buNone/>
            </a:pPr>
            <a:endParaRPr lang="en-GB" dirty="0"/>
          </a:p>
        </p:txBody>
      </p:sp>
      <p:sp>
        <p:nvSpPr>
          <p:cNvPr id="5" name="Footer Placeholder 3">
            <a:extLst>
              <a:ext uri="{FF2B5EF4-FFF2-40B4-BE49-F238E27FC236}">
                <a16:creationId xmlns:a16="http://schemas.microsoft.com/office/drawing/2014/main" id="{A1A24ED8-02B5-224C-BE76-1B37B822870B}"/>
              </a:ext>
            </a:extLst>
          </p:cNvPr>
          <p:cNvSpPr txBox="1">
            <a:spLocks/>
          </p:cNvSpPr>
          <p:nvPr/>
        </p:nvSpPr>
        <p:spPr>
          <a:xfrm>
            <a:off x="512194" y="6496739"/>
            <a:ext cx="5421881" cy="923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t>Copyright© 2018 </a:t>
            </a:r>
            <a:r>
              <a:rPr lang="en-GB" sz="800" dirty="0" err="1"/>
              <a:t>Sinch</a:t>
            </a:r>
            <a:r>
              <a:rPr lang="en-GB" sz="800" dirty="0"/>
              <a:t>. All rights reserved. </a:t>
            </a:r>
          </a:p>
        </p:txBody>
      </p:sp>
    </p:spTree>
    <p:extLst>
      <p:ext uri="{BB962C8B-B14F-4D97-AF65-F5344CB8AC3E}">
        <p14:creationId xmlns:p14="http://schemas.microsoft.com/office/powerpoint/2010/main" val="538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146ECD-8D33-4CAB-AB1C-D62762B07C92}"/>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5B176D-AD98-464F-9F48-2D39BCB07DB2}" type="slidenum">
              <a:rPr kumimoji="0" lang="en-GB" sz="900" b="0" i="0" u="none" strike="noStrike" kern="1200" cap="none" spc="0" normalizeH="0" baseline="0" noProof="0" smtClean="0">
                <a:ln>
                  <a:noFill/>
                </a:ln>
                <a:solidFill>
                  <a:srgbClr val="333F48"/>
                </a:solidFill>
                <a:effectLst/>
                <a:uLnTx/>
                <a:uFillTx/>
                <a:latin typeface="Atlas Grotesk Bol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900" b="0" i="0" u="none" strike="noStrike" kern="1200" cap="none" spc="0" normalizeH="0" baseline="0" noProof="0">
              <a:ln>
                <a:noFill/>
              </a:ln>
              <a:solidFill>
                <a:srgbClr val="333F48"/>
              </a:solidFill>
              <a:effectLst/>
              <a:uLnTx/>
              <a:uFillTx/>
              <a:latin typeface="Atlas Grotesk Bold"/>
              <a:ea typeface="+mn-ea"/>
              <a:cs typeface="+mn-cs"/>
            </a:endParaRPr>
          </a:p>
        </p:txBody>
      </p:sp>
      <p:sp>
        <p:nvSpPr>
          <p:cNvPr id="6" name="Text Placeholder 5">
            <a:extLst>
              <a:ext uri="{FF2B5EF4-FFF2-40B4-BE49-F238E27FC236}">
                <a16:creationId xmlns:a16="http://schemas.microsoft.com/office/drawing/2014/main" id="{99CD126D-26C0-4601-A2AE-A140F2DF9C75}"/>
              </a:ext>
            </a:extLst>
          </p:cNvPr>
          <p:cNvSpPr>
            <a:spLocks noGrp="1"/>
          </p:cNvSpPr>
          <p:nvPr>
            <p:ph type="body" sz="quarter" idx="12"/>
          </p:nvPr>
        </p:nvSpPr>
        <p:spPr/>
        <p:txBody>
          <a:bodyPr/>
          <a:lstStyle/>
          <a:p>
            <a:pPr algn="l"/>
            <a:r>
              <a:rPr lang="en-GB" dirty="0">
                <a:solidFill>
                  <a:schemeClr val="tx1"/>
                </a:solidFill>
                <a:latin typeface="Atlas Grotesk" pitchFamily="2" charset="77"/>
              </a:rPr>
              <a:t>From 160 characters to </a:t>
            </a:r>
          </a:p>
          <a:p>
            <a:pPr algn="l"/>
            <a:r>
              <a:rPr lang="en-GB" sz="3600" dirty="0">
                <a:solidFill>
                  <a:schemeClr val="accent5"/>
                </a:solidFill>
                <a:latin typeface="Atlas Grotesk Black" pitchFamily="2" charset="77"/>
              </a:rPr>
              <a:t>rich media messages</a:t>
            </a:r>
          </a:p>
        </p:txBody>
      </p:sp>
      <p:grpSp>
        <p:nvGrpSpPr>
          <p:cNvPr id="2" name="Group 1">
            <a:extLst>
              <a:ext uri="{FF2B5EF4-FFF2-40B4-BE49-F238E27FC236}">
                <a16:creationId xmlns:a16="http://schemas.microsoft.com/office/drawing/2014/main" id="{71C2FAB3-1437-684A-93D4-3BCB3133AC95}"/>
              </a:ext>
            </a:extLst>
          </p:cNvPr>
          <p:cNvGrpSpPr/>
          <p:nvPr/>
        </p:nvGrpSpPr>
        <p:grpSpPr>
          <a:xfrm>
            <a:off x="5972111" y="1429010"/>
            <a:ext cx="5544064" cy="4565270"/>
            <a:chOff x="5612879" y="1429010"/>
            <a:chExt cx="5544064" cy="4565270"/>
          </a:xfrm>
        </p:grpSpPr>
        <p:pic>
          <p:nvPicPr>
            <p:cNvPr id="7" name="Picture 6">
              <a:extLst>
                <a:ext uri="{FF2B5EF4-FFF2-40B4-BE49-F238E27FC236}">
                  <a16:creationId xmlns:a16="http://schemas.microsoft.com/office/drawing/2014/main" id="{E8DAD8D1-258D-524D-B795-4672F25B4D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65123" y="2032614"/>
              <a:ext cx="1906871" cy="3389993"/>
            </a:xfrm>
            <a:prstGeom prst="rect">
              <a:avLst/>
            </a:prstGeom>
          </p:spPr>
        </p:pic>
        <p:pic>
          <p:nvPicPr>
            <p:cNvPr id="8" name="Picture 7">
              <a:extLst>
                <a:ext uri="{FF2B5EF4-FFF2-40B4-BE49-F238E27FC236}">
                  <a16:creationId xmlns:a16="http://schemas.microsoft.com/office/drawing/2014/main" id="{013F1EA4-8306-BF4F-8BD7-EB7E8F49B2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86464" y="2011986"/>
              <a:ext cx="1931842" cy="3434386"/>
            </a:xfrm>
            <a:prstGeom prst="rect">
              <a:avLst/>
            </a:prstGeom>
          </p:spPr>
        </p:pic>
        <p:sp>
          <p:nvSpPr>
            <p:cNvPr id="9" name="Triangle 8">
              <a:extLst>
                <a:ext uri="{FF2B5EF4-FFF2-40B4-BE49-F238E27FC236}">
                  <a16:creationId xmlns:a16="http://schemas.microsoft.com/office/drawing/2014/main" id="{EADA4567-0568-9B48-BB31-ACCB76022DA2}"/>
                </a:ext>
              </a:extLst>
            </p:cNvPr>
            <p:cNvSpPr/>
            <p:nvPr/>
          </p:nvSpPr>
          <p:spPr>
            <a:xfrm rot="5400000">
              <a:off x="8153092" y="3487166"/>
              <a:ext cx="418301" cy="209904"/>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tlas Grotesk Regular"/>
                <a:ea typeface="+mn-ea"/>
                <a:cs typeface="+mn-cs"/>
              </a:endParaRPr>
            </a:p>
          </p:txBody>
        </p:sp>
        <p:pic>
          <p:nvPicPr>
            <p:cNvPr id="10" name="Picture 9">
              <a:extLst>
                <a:ext uri="{FF2B5EF4-FFF2-40B4-BE49-F238E27FC236}">
                  <a16:creationId xmlns:a16="http://schemas.microsoft.com/office/drawing/2014/main" id="{962032AA-D5E5-554A-8F21-8DB9647EF4A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47352" y="1429011"/>
              <a:ext cx="2409591" cy="4565269"/>
            </a:xfrm>
            <a:prstGeom prst="rect">
              <a:avLst/>
            </a:prstGeom>
          </p:spPr>
        </p:pic>
        <p:pic>
          <p:nvPicPr>
            <p:cNvPr id="11" name="Picture 10">
              <a:extLst>
                <a:ext uri="{FF2B5EF4-FFF2-40B4-BE49-F238E27FC236}">
                  <a16:creationId xmlns:a16="http://schemas.microsoft.com/office/drawing/2014/main" id="{958A4BBF-8B00-2949-9614-C311730A48B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12879" y="1429010"/>
              <a:ext cx="2409591" cy="4565270"/>
            </a:xfrm>
            <a:prstGeom prst="rect">
              <a:avLst/>
            </a:prstGeom>
          </p:spPr>
        </p:pic>
      </p:grpSp>
      <p:sp>
        <p:nvSpPr>
          <p:cNvPr id="13" name="Footer Placeholder 3">
            <a:extLst>
              <a:ext uri="{FF2B5EF4-FFF2-40B4-BE49-F238E27FC236}">
                <a16:creationId xmlns:a16="http://schemas.microsoft.com/office/drawing/2014/main" id="{D5FC1DBF-2E02-E840-865D-58327BE20800}"/>
              </a:ext>
            </a:extLst>
          </p:cNvPr>
          <p:cNvSpPr txBox="1">
            <a:spLocks/>
          </p:cNvSpPr>
          <p:nvPr/>
        </p:nvSpPr>
        <p:spPr>
          <a:xfrm>
            <a:off x="512194" y="6496739"/>
            <a:ext cx="5421881" cy="923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t>Copyright© 2018 </a:t>
            </a:r>
            <a:r>
              <a:rPr lang="en-GB" sz="800" dirty="0" err="1"/>
              <a:t>Sinch</a:t>
            </a:r>
            <a:r>
              <a:rPr lang="en-GB" sz="800" dirty="0"/>
              <a:t>. All rights reserved. </a:t>
            </a:r>
          </a:p>
        </p:txBody>
      </p:sp>
    </p:spTree>
    <p:extLst>
      <p:ext uri="{BB962C8B-B14F-4D97-AF65-F5344CB8AC3E}">
        <p14:creationId xmlns:p14="http://schemas.microsoft.com/office/powerpoint/2010/main" val="354790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146ECD-8D33-4CAB-AB1C-D62762B07C92}"/>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5B176D-AD98-464F-9F48-2D39BCB07DB2}" type="slidenum">
              <a:rPr kumimoji="0" lang="en-GB" sz="900" b="0" i="0" u="none" strike="noStrike" kern="1200" cap="none" spc="0" normalizeH="0" baseline="0" noProof="0" smtClean="0">
                <a:ln>
                  <a:noFill/>
                </a:ln>
                <a:solidFill>
                  <a:srgbClr val="333F48"/>
                </a:solidFill>
                <a:effectLst/>
                <a:uLnTx/>
                <a:uFillTx/>
                <a:latin typeface="Atlas Grotesk Bol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900" b="0" i="0" u="none" strike="noStrike" kern="1200" cap="none" spc="0" normalizeH="0" baseline="0" noProof="0">
              <a:ln>
                <a:noFill/>
              </a:ln>
              <a:solidFill>
                <a:srgbClr val="333F48"/>
              </a:solidFill>
              <a:effectLst/>
              <a:uLnTx/>
              <a:uFillTx/>
              <a:latin typeface="Atlas Grotesk Bold"/>
              <a:ea typeface="+mn-ea"/>
              <a:cs typeface="+mn-cs"/>
            </a:endParaRPr>
          </a:p>
        </p:txBody>
      </p:sp>
      <p:sp>
        <p:nvSpPr>
          <p:cNvPr id="6" name="Text Placeholder 5">
            <a:extLst>
              <a:ext uri="{FF2B5EF4-FFF2-40B4-BE49-F238E27FC236}">
                <a16:creationId xmlns:a16="http://schemas.microsoft.com/office/drawing/2014/main" id="{99CD126D-26C0-4601-A2AE-A140F2DF9C75}"/>
              </a:ext>
            </a:extLst>
          </p:cNvPr>
          <p:cNvSpPr>
            <a:spLocks noGrp="1"/>
          </p:cNvSpPr>
          <p:nvPr>
            <p:ph type="body" sz="quarter" idx="12"/>
          </p:nvPr>
        </p:nvSpPr>
        <p:spPr>
          <a:xfrm>
            <a:off x="545263" y="799546"/>
            <a:ext cx="5135561" cy="3494223"/>
          </a:xfrm>
        </p:spPr>
        <p:txBody>
          <a:bodyPr/>
          <a:lstStyle/>
          <a:p>
            <a:pPr lvl="0" algn="l"/>
            <a:r>
              <a:rPr lang="en-GB" dirty="0">
                <a:latin typeface="Atlas Grotesk" pitchFamily="2" charset="77"/>
              </a:rPr>
              <a:t>From 1-way notifications to </a:t>
            </a:r>
          </a:p>
          <a:p>
            <a:pPr lvl="0" algn="l"/>
            <a:r>
              <a:rPr lang="en-GB" sz="3600" b="1" dirty="0">
                <a:solidFill>
                  <a:schemeClr val="accent1"/>
                </a:solidFill>
                <a:latin typeface="Atlas Grotesk Black" pitchFamily="2" charset="77"/>
              </a:rPr>
              <a:t>2-way conversations</a:t>
            </a:r>
          </a:p>
        </p:txBody>
      </p:sp>
      <p:grpSp>
        <p:nvGrpSpPr>
          <p:cNvPr id="2" name="Group 1">
            <a:extLst>
              <a:ext uri="{FF2B5EF4-FFF2-40B4-BE49-F238E27FC236}">
                <a16:creationId xmlns:a16="http://schemas.microsoft.com/office/drawing/2014/main" id="{9E4CE437-C838-884F-9017-B4178B26F7C3}"/>
              </a:ext>
            </a:extLst>
          </p:cNvPr>
          <p:cNvGrpSpPr/>
          <p:nvPr/>
        </p:nvGrpSpPr>
        <p:grpSpPr>
          <a:xfrm>
            <a:off x="5972400" y="1429010"/>
            <a:ext cx="5544064" cy="4565270"/>
            <a:chOff x="5612879" y="1429010"/>
            <a:chExt cx="5544064" cy="4565270"/>
          </a:xfrm>
        </p:grpSpPr>
        <p:pic>
          <p:nvPicPr>
            <p:cNvPr id="7" name="Picture 6">
              <a:extLst>
                <a:ext uri="{FF2B5EF4-FFF2-40B4-BE49-F238E27FC236}">
                  <a16:creationId xmlns:a16="http://schemas.microsoft.com/office/drawing/2014/main" id="{0D2E9BA9-E942-AC43-AC43-64C45E307C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69046" y="2046262"/>
              <a:ext cx="1893194" cy="3365677"/>
            </a:xfrm>
            <a:prstGeom prst="rect">
              <a:avLst/>
            </a:prstGeom>
          </p:spPr>
        </p:pic>
        <p:pic>
          <p:nvPicPr>
            <p:cNvPr id="8" name="Picture 7">
              <a:extLst>
                <a:ext uri="{FF2B5EF4-FFF2-40B4-BE49-F238E27FC236}">
                  <a16:creationId xmlns:a16="http://schemas.microsoft.com/office/drawing/2014/main" id="{AEE90B73-5067-2B40-86CA-CE00BE9D22A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12879" y="1429010"/>
              <a:ext cx="2409591" cy="4565270"/>
            </a:xfrm>
            <a:prstGeom prst="rect">
              <a:avLst/>
            </a:prstGeom>
          </p:spPr>
        </p:pic>
        <p:sp>
          <p:nvSpPr>
            <p:cNvPr id="9" name="Triangle 8">
              <a:extLst>
                <a:ext uri="{FF2B5EF4-FFF2-40B4-BE49-F238E27FC236}">
                  <a16:creationId xmlns:a16="http://schemas.microsoft.com/office/drawing/2014/main" id="{EE86F397-B248-F141-B993-C83ED1F9DC81}"/>
                </a:ext>
              </a:extLst>
            </p:cNvPr>
            <p:cNvSpPr/>
            <p:nvPr/>
          </p:nvSpPr>
          <p:spPr>
            <a:xfrm rot="5228101">
              <a:off x="8196787" y="3447417"/>
              <a:ext cx="418301" cy="209904"/>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tlas Grotesk Regular"/>
                <a:ea typeface="+mn-ea"/>
                <a:cs typeface="+mn-cs"/>
              </a:endParaRPr>
            </a:p>
          </p:txBody>
        </p:sp>
        <p:pic>
          <p:nvPicPr>
            <p:cNvPr id="10" name="Picture 9">
              <a:extLst>
                <a:ext uri="{FF2B5EF4-FFF2-40B4-BE49-F238E27FC236}">
                  <a16:creationId xmlns:a16="http://schemas.microsoft.com/office/drawing/2014/main" id="{0B3B86CF-CA93-2241-8421-4581E7A9DE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99632" y="2036989"/>
              <a:ext cx="1903625" cy="3384222"/>
            </a:xfrm>
            <a:prstGeom prst="rect">
              <a:avLst/>
            </a:prstGeom>
          </p:spPr>
        </p:pic>
        <p:pic>
          <p:nvPicPr>
            <p:cNvPr id="11" name="Picture 10">
              <a:extLst>
                <a:ext uri="{FF2B5EF4-FFF2-40B4-BE49-F238E27FC236}">
                  <a16:creationId xmlns:a16="http://schemas.microsoft.com/office/drawing/2014/main" id="{24E27BC4-494E-0246-A62E-BE7AC8A30A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47352" y="1429011"/>
              <a:ext cx="2409591" cy="4565269"/>
            </a:xfrm>
            <a:prstGeom prst="rect">
              <a:avLst/>
            </a:prstGeom>
          </p:spPr>
        </p:pic>
      </p:grpSp>
      <p:pic>
        <p:nvPicPr>
          <p:cNvPr id="13" name="Picture 12">
            <a:extLst>
              <a:ext uri="{FF2B5EF4-FFF2-40B4-BE49-F238E27FC236}">
                <a16:creationId xmlns:a16="http://schemas.microsoft.com/office/drawing/2014/main" id="{0E24B7C8-3684-4280-A83B-F2E92C1C832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66728" y="3209335"/>
            <a:ext cx="2399924" cy="2667000"/>
          </a:xfrm>
          <a:prstGeom prst="rect">
            <a:avLst/>
          </a:prstGeom>
        </p:spPr>
      </p:pic>
      <p:sp>
        <p:nvSpPr>
          <p:cNvPr id="12" name="Footer Placeholder 3">
            <a:extLst>
              <a:ext uri="{FF2B5EF4-FFF2-40B4-BE49-F238E27FC236}">
                <a16:creationId xmlns:a16="http://schemas.microsoft.com/office/drawing/2014/main" id="{20350FEE-29BB-EF42-A679-ED50849C145F}"/>
              </a:ext>
            </a:extLst>
          </p:cNvPr>
          <p:cNvSpPr txBox="1">
            <a:spLocks/>
          </p:cNvSpPr>
          <p:nvPr/>
        </p:nvSpPr>
        <p:spPr>
          <a:xfrm>
            <a:off x="512194" y="6496739"/>
            <a:ext cx="5421881" cy="923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t>Copyright© 2018 </a:t>
            </a:r>
            <a:r>
              <a:rPr lang="en-GB" sz="800" dirty="0" err="1"/>
              <a:t>Sinch</a:t>
            </a:r>
            <a:r>
              <a:rPr lang="en-GB" sz="800" dirty="0"/>
              <a:t>. All rights reserved. </a:t>
            </a:r>
          </a:p>
        </p:txBody>
      </p:sp>
    </p:spTree>
    <p:extLst>
      <p:ext uri="{BB962C8B-B14F-4D97-AF65-F5344CB8AC3E}">
        <p14:creationId xmlns:p14="http://schemas.microsoft.com/office/powerpoint/2010/main" val="2216527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BB18146-EA53-0546-A458-FA2805E8E618}"/>
              </a:ext>
            </a:extLst>
          </p:cNvPr>
          <p:cNvSpPr txBox="1"/>
          <p:nvPr/>
        </p:nvSpPr>
        <p:spPr>
          <a:xfrm>
            <a:off x="761601" y="1989609"/>
            <a:ext cx="2930213" cy="3046988"/>
          </a:xfrm>
          <a:prstGeom prst="rect">
            <a:avLst/>
          </a:prstGeom>
          <a:noFill/>
        </p:spPr>
        <p:txBody>
          <a:bodyPr wrap="square" rtlCol="0">
            <a:spAutoFit/>
          </a:bodyPr>
          <a:lstStyle/>
          <a:p>
            <a:r>
              <a:rPr lang="en-US" sz="2400" b="1" dirty="0">
                <a:solidFill>
                  <a:schemeClr val="bg1"/>
                </a:solidFill>
              </a:rPr>
              <a:t>Clothing retailer </a:t>
            </a:r>
            <a:r>
              <a:rPr lang="en-US" sz="2400" dirty="0">
                <a:solidFill>
                  <a:schemeClr val="bg1"/>
                </a:solidFill>
              </a:rPr>
              <a:t>with CRM data launches new campaign</a:t>
            </a:r>
          </a:p>
          <a:p>
            <a:endParaRPr lang="en-US" sz="2400" dirty="0">
              <a:solidFill>
                <a:schemeClr val="bg1"/>
              </a:solidFill>
            </a:endParaRPr>
          </a:p>
          <a:p>
            <a:r>
              <a:rPr lang="en-US" sz="2400" dirty="0">
                <a:solidFill>
                  <a:schemeClr val="bg1"/>
                </a:solidFill>
              </a:rPr>
              <a:t>…with personalized content</a:t>
            </a:r>
          </a:p>
        </p:txBody>
      </p:sp>
      <p:pic>
        <p:nvPicPr>
          <p:cNvPr id="12" name="Picture 11">
            <a:extLst>
              <a:ext uri="{FF2B5EF4-FFF2-40B4-BE49-F238E27FC236}">
                <a16:creationId xmlns:a16="http://schemas.microsoft.com/office/drawing/2014/main" id="{879204EC-9052-6B48-BC5E-53D804AE12A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913368" y="483400"/>
            <a:ext cx="2659627" cy="5390707"/>
          </a:xfrm>
          <a:prstGeom prst="rect">
            <a:avLst/>
          </a:prstGeom>
          <a:effectLst>
            <a:outerShdw blurRad="50800" dist="38100" dir="2700000" algn="tl" rotWithShape="0">
              <a:prstClr val="black">
                <a:alpha val="40000"/>
              </a:prstClr>
            </a:outerShdw>
          </a:effectLst>
        </p:spPr>
      </p:pic>
      <p:sp>
        <p:nvSpPr>
          <p:cNvPr id="6" name="Footer Placeholder 3">
            <a:extLst>
              <a:ext uri="{FF2B5EF4-FFF2-40B4-BE49-F238E27FC236}">
                <a16:creationId xmlns:a16="http://schemas.microsoft.com/office/drawing/2014/main" id="{A9466082-E6E9-0644-856B-8AB466DF0FB2}"/>
              </a:ext>
            </a:extLst>
          </p:cNvPr>
          <p:cNvSpPr txBox="1">
            <a:spLocks/>
          </p:cNvSpPr>
          <p:nvPr/>
        </p:nvSpPr>
        <p:spPr>
          <a:xfrm>
            <a:off x="512194" y="6496739"/>
            <a:ext cx="5421881" cy="19645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solidFill>
                  <a:schemeClr val="bg1"/>
                </a:solidFill>
              </a:rPr>
              <a:t>Copyright© 2018 </a:t>
            </a:r>
            <a:r>
              <a:rPr lang="en-GB" sz="800" dirty="0" err="1">
                <a:solidFill>
                  <a:schemeClr val="bg1"/>
                </a:solidFill>
              </a:rPr>
              <a:t>Sinch</a:t>
            </a:r>
            <a:r>
              <a:rPr lang="en-GB" sz="800" dirty="0">
                <a:solidFill>
                  <a:schemeClr val="bg1"/>
                </a:solidFill>
              </a:rPr>
              <a:t>. All rights reserved. </a:t>
            </a:r>
          </a:p>
        </p:txBody>
      </p:sp>
      <p:pic>
        <p:nvPicPr>
          <p:cNvPr id="9" name="Cloq RCS Demo">
            <a:hlinkClick r:id="" action="ppaction://media"/>
            <a:extLst>
              <a:ext uri="{FF2B5EF4-FFF2-40B4-BE49-F238E27FC236}">
                <a16:creationId xmlns:a16="http://schemas.microsoft.com/office/drawing/2014/main" id="{FFC16A23-E3AD-5F47-8EEE-DF66F12060B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007792" y="1003085"/>
            <a:ext cx="2447925" cy="4351338"/>
          </a:xfrm>
          <a:prstGeom prst="rect">
            <a:avLst/>
          </a:prstGeom>
        </p:spPr>
      </p:pic>
      <p:pic>
        <p:nvPicPr>
          <p:cNvPr id="11" name="Graphic 10">
            <a:extLst>
              <a:ext uri="{FF2B5EF4-FFF2-40B4-BE49-F238E27FC236}">
                <a16:creationId xmlns:a16="http://schemas.microsoft.com/office/drawing/2014/main" id="{B5ED26EC-52D5-9A41-BE60-D351D3AE5A8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271633" y="6197389"/>
            <a:ext cx="1943099" cy="177211"/>
          </a:xfrm>
          <a:prstGeom prst="rect">
            <a:avLst/>
          </a:prstGeom>
        </p:spPr>
      </p:pic>
    </p:spTree>
    <p:extLst>
      <p:ext uri="{BB962C8B-B14F-4D97-AF65-F5344CB8AC3E}">
        <p14:creationId xmlns:p14="http://schemas.microsoft.com/office/powerpoint/2010/main" val="2485297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8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BB18146-EA53-0546-A458-FA2805E8E618}"/>
              </a:ext>
            </a:extLst>
          </p:cNvPr>
          <p:cNvSpPr txBox="1"/>
          <p:nvPr/>
        </p:nvSpPr>
        <p:spPr>
          <a:xfrm>
            <a:off x="761601" y="1989609"/>
            <a:ext cx="2930213" cy="3416320"/>
          </a:xfrm>
          <a:prstGeom prst="rect">
            <a:avLst/>
          </a:prstGeom>
          <a:noFill/>
        </p:spPr>
        <p:txBody>
          <a:bodyPr wrap="square" rtlCol="0">
            <a:spAutoFit/>
          </a:bodyPr>
          <a:lstStyle/>
          <a:p>
            <a:r>
              <a:rPr lang="en-US" sz="2400" b="1" dirty="0">
                <a:solidFill>
                  <a:schemeClr val="bg1"/>
                </a:solidFill>
              </a:rPr>
              <a:t>Clothing retailer </a:t>
            </a:r>
            <a:r>
              <a:rPr lang="en-US" sz="2400" dirty="0">
                <a:solidFill>
                  <a:schemeClr val="bg1"/>
                </a:solidFill>
              </a:rPr>
              <a:t>with CRM data launches new campaign</a:t>
            </a:r>
          </a:p>
          <a:p>
            <a:endParaRPr lang="en-US" sz="2400" dirty="0">
              <a:solidFill>
                <a:schemeClr val="bg1"/>
              </a:solidFill>
            </a:endParaRPr>
          </a:p>
          <a:p>
            <a:r>
              <a:rPr lang="en-US" sz="2400" dirty="0">
                <a:solidFill>
                  <a:schemeClr val="bg1"/>
                </a:solidFill>
              </a:rPr>
              <a:t>…with interactive purchase and post-purchase</a:t>
            </a:r>
          </a:p>
          <a:p>
            <a:r>
              <a:rPr lang="en-US" sz="2400" dirty="0">
                <a:solidFill>
                  <a:schemeClr val="bg1"/>
                </a:solidFill>
              </a:rPr>
              <a:t>messaging</a:t>
            </a:r>
          </a:p>
        </p:txBody>
      </p:sp>
      <p:pic>
        <p:nvPicPr>
          <p:cNvPr id="12" name="Picture 11">
            <a:extLst>
              <a:ext uri="{FF2B5EF4-FFF2-40B4-BE49-F238E27FC236}">
                <a16:creationId xmlns:a16="http://schemas.microsoft.com/office/drawing/2014/main" id="{879204EC-9052-6B48-BC5E-53D804AE12A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913368" y="483400"/>
            <a:ext cx="2659627" cy="5390707"/>
          </a:xfrm>
          <a:prstGeom prst="rect">
            <a:avLst/>
          </a:prstGeom>
          <a:effectLst>
            <a:outerShdw blurRad="50800" dist="38100" dir="2700000" algn="tl" rotWithShape="0">
              <a:prstClr val="black">
                <a:alpha val="40000"/>
              </a:prstClr>
            </a:outerShdw>
          </a:effectLst>
        </p:spPr>
      </p:pic>
      <p:sp>
        <p:nvSpPr>
          <p:cNvPr id="6" name="Footer Placeholder 3">
            <a:extLst>
              <a:ext uri="{FF2B5EF4-FFF2-40B4-BE49-F238E27FC236}">
                <a16:creationId xmlns:a16="http://schemas.microsoft.com/office/drawing/2014/main" id="{A9466082-E6E9-0644-856B-8AB466DF0FB2}"/>
              </a:ext>
            </a:extLst>
          </p:cNvPr>
          <p:cNvSpPr txBox="1">
            <a:spLocks/>
          </p:cNvSpPr>
          <p:nvPr/>
        </p:nvSpPr>
        <p:spPr>
          <a:xfrm>
            <a:off x="512194" y="6496739"/>
            <a:ext cx="5421881" cy="19645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solidFill>
                  <a:schemeClr val="bg1"/>
                </a:solidFill>
              </a:rPr>
              <a:t>Copyright© 2018 </a:t>
            </a:r>
            <a:r>
              <a:rPr lang="en-GB" sz="800" dirty="0" err="1">
                <a:solidFill>
                  <a:schemeClr val="bg1"/>
                </a:solidFill>
              </a:rPr>
              <a:t>Sinch</a:t>
            </a:r>
            <a:r>
              <a:rPr lang="en-GB" sz="800" dirty="0">
                <a:solidFill>
                  <a:schemeClr val="bg1"/>
                </a:solidFill>
              </a:rPr>
              <a:t>. All rights reserved. </a:t>
            </a:r>
          </a:p>
        </p:txBody>
      </p:sp>
      <p:pic>
        <p:nvPicPr>
          <p:cNvPr id="11" name="Graphic 10">
            <a:extLst>
              <a:ext uri="{FF2B5EF4-FFF2-40B4-BE49-F238E27FC236}">
                <a16:creationId xmlns:a16="http://schemas.microsoft.com/office/drawing/2014/main" id="{B5ED26EC-52D5-9A41-BE60-D351D3AE5A8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271633" y="6197389"/>
            <a:ext cx="1943099" cy="177211"/>
          </a:xfrm>
          <a:prstGeom prst="rect">
            <a:avLst/>
          </a:prstGeom>
        </p:spPr>
      </p:pic>
      <p:pic>
        <p:nvPicPr>
          <p:cNvPr id="7" name="Online Media 3" descr="Cloq Long Video Edit Shorter 1min27sec">
            <a:hlinkClick r:id="" action="ppaction://media"/>
            <a:extLst>
              <a:ext uri="{FF2B5EF4-FFF2-40B4-BE49-F238E27FC236}">
                <a16:creationId xmlns:a16="http://schemas.microsoft.com/office/drawing/2014/main" id="{B18CE7EF-4252-2143-A8C4-E1DEE904284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36423" r="36274"/>
          <a:stretch>
            <a:fillRect/>
          </a:stretch>
        </p:blipFill>
        <p:spPr>
          <a:xfrm>
            <a:off x="8015661" y="673375"/>
            <a:ext cx="2432179" cy="5010756"/>
          </a:xfrm>
          <a:prstGeom prst="rect">
            <a:avLst/>
          </a:prstGeom>
        </p:spPr>
      </p:pic>
    </p:spTree>
    <p:extLst>
      <p:ext uri="{BB962C8B-B14F-4D97-AF65-F5344CB8AC3E}">
        <p14:creationId xmlns:p14="http://schemas.microsoft.com/office/powerpoint/2010/main" val="234121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82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AE13CF-84EF-F94C-B67B-FCBD6BF64C0A}"/>
              </a:ext>
            </a:extLst>
          </p:cNvPr>
          <p:cNvSpPr>
            <a:spLocks noGrp="1"/>
          </p:cNvSpPr>
          <p:nvPr>
            <p:ph type="title"/>
          </p:nvPr>
        </p:nvSpPr>
        <p:spPr/>
        <p:txBody>
          <a:bodyPr anchor="t"/>
          <a:lstStyle/>
          <a:p>
            <a:r>
              <a:rPr lang="en-US" dirty="0"/>
              <a:t>Chatbot Directory (P2A General Theme)</a:t>
            </a:r>
          </a:p>
        </p:txBody>
      </p:sp>
      <p:sp>
        <p:nvSpPr>
          <p:cNvPr id="4" name="Slide Number Placeholder 3">
            <a:extLst>
              <a:ext uri="{FF2B5EF4-FFF2-40B4-BE49-F238E27FC236}">
                <a16:creationId xmlns:a16="http://schemas.microsoft.com/office/drawing/2014/main" id="{E5871AFC-91D5-5B4D-B780-668EA8BD9CF6}"/>
              </a:ext>
            </a:extLst>
          </p:cNvPr>
          <p:cNvSpPr>
            <a:spLocks noGrp="1"/>
          </p:cNvSpPr>
          <p:nvPr>
            <p:ph type="sldNum" sz="quarter" idx="4"/>
          </p:nvPr>
        </p:nvSpPr>
        <p:spPr/>
        <p:txBody>
          <a:bodyPr/>
          <a:lstStyle/>
          <a:p>
            <a:fld id="{C0CD8CDE-3257-4D1E-A9D6-67FE4ABBBBA2}" type="slidenum">
              <a:rPr lang="es-ES" smtClean="0"/>
              <a:t>7</a:t>
            </a:fld>
            <a:endParaRPr lang="es-ES"/>
          </a:p>
        </p:txBody>
      </p:sp>
      <p:pic>
        <p:nvPicPr>
          <p:cNvPr id="7" name="Picture 6">
            <a:extLst>
              <a:ext uri="{FF2B5EF4-FFF2-40B4-BE49-F238E27FC236}">
                <a16:creationId xmlns:a16="http://schemas.microsoft.com/office/drawing/2014/main" id="{5CB45E64-DC8E-A24D-AF24-49044D85FF8B}"/>
              </a:ext>
            </a:extLst>
          </p:cNvPr>
          <p:cNvPicPr>
            <a:picLocks noChangeAspect="1"/>
          </p:cNvPicPr>
          <p:nvPr/>
        </p:nvPicPr>
        <p:blipFill>
          <a:blip r:embed="rId2"/>
          <a:stretch>
            <a:fillRect/>
          </a:stretch>
        </p:blipFill>
        <p:spPr>
          <a:xfrm>
            <a:off x="3429294" y="1194934"/>
            <a:ext cx="2504780" cy="5148715"/>
          </a:xfrm>
          <a:prstGeom prst="rect">
            <a:avLst/>
          </a:prstGeom>
        </p:spPr>
      </p:pic>
      <p:pic>
        <p:nvPicPr>
          <p:cNvPr id="8" name="Picture 7">
            <a:extLst>
              <a:ext uri="{FF2B5EF4-FFF2-40B4-BE49-F238E27FC236}">
                <a16:creationId xmlns:a16="http://schemas.microsoft.com/office/drawing/2014/main" id="{7A8D1608-65EE-2C4F-B6DA-CFE8E11F3253}"/>
              </a:ext>
            </a:extLst>
          </p:cNvPr>
          <p:cNvPicPr>
            <a:picLocks noChangeAspect="1"/>
          </p:cNvPicPr>
          <p:nvPr/>
        </p:nvPicPr>
        <p:blipFill>
          <a:blip r:embed="rId3"/>
          <a:stretch>
            <a:fillRect/>
          </a:stretch>
        </p:blipFill>
        <p:spPr>
          <a:xfrm>
            <a:off x="6355769" y="1194935"/>
            <a:ext cx="2504780" cy="5148715"/>
          </a:xfrm>
          <a:prstGeom prst="rect">
            <a:avLst/>
          </a:prstGeom>
        </p:spPr>
      </p:pic>
      <p:sp>
        <p:nvSpPr>
          <p:cNvPr id="10" name="Footer Placeholder 3">
            <a:extLst>
              <a:ext uri="{FF2B5EF4-FFF2-40B4-BE49-F238E27FC236}">
                <a16:creationId xmlns:a16="http://schemas.microsoft.com/office/drawing/2014/main" id="{E1A94A66-AF28-DA48-825C-F802D0E03AC9}"/>
              </a:ext>
            </a:extLst>
          </p:cNvPr>
          <p:cNvSpPr txBox="1">
            <a:spLocks/>
          </p:cNvSpPr>
          <p:nvPr/>
        </p:nvSpPr>
        <p:spPr>
          <a:xfrm>
            <a:off x="512194" y="6496739"/>
            <a:ext cx="5421881" cy="923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t>Copyright© 2018 </a:t>
            </a:r>
            <a:r>
              <a:rPr lang="en-GB" sz="800" dirty="0" err="1"/>
              <a:t>Sinch</a:t>
            </a:r>
            <a:r>
              <a:rPr lang="en-GB" sz="800" dirty="0"/>
              <a:t>. All rights reserved. </a:t>
            </a:r>
          </a:p>
        </p:txBody>
      </p:sp>
    </p:spTree>
    <p:extLst>
      <p:ext uri="{BB962C8B-B14F-4D97-AF65-F5344CB8AC3E}">
        <p14:creationId xmlns:p14="http://schemas.microsoft.com/office/powerpoint/2010/main" val="83913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Rounded Rectangle 276">
            <a:extLst>
              <a:ext uri="{FF2B5EF4-FFF2-40B4-BE49-F238E27FC236}">
                <a16:creationId xmlns:a16="http://schemas.microsoft.com/office/drawing/2014/main" id="{3CF5ACC2-78E7-C548-B886-6DA798DDEB58}"/>
              </a:ext>
            </a:extLst>
          </p:cNvPr>
          <p:cNvSpPr/>
          <p:nvPr/>
        </p:nvSpPr>
        <p:spPr>
          <a:xfrm>
            <a:off x="6722489" y="3335211"/>
            <a:ext cx="3797341" cy="1880253"/>
          </a:xfrm>
          <a:prstGeom prst="roundRect">
            <a:avLst>
              <a:gd name="adj" fmla="val 7661"/>
            </a:avLst>
          </a:prstGeom>
          <a:solidFill>
            <a:srgbClr val="B8DDE1">
              <a:alpha val="1529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p:cxnSp>
        <p:nvCxnSpPr>
          <p:cNvPr id="227" name="Straight Connector 226">
            <a:extLst>
              <a:ext uri="{FF2B5EF4-FFF2-40B4-BE49-F238E27FC236}">
                <a16:creationId xmlns:a16="http://schemas.microsoft.com/office/drawing/2014/main" id="{12BFC3BF-0365-F349-AB78-B5451705A5FF}"/>
              </a:ext>
            </a:extLst>
          </p:cNvPr>
          <p:cNvCxnSpPr>
            <a:cxnSpLocks/>
            <a:stCxn id="106" idx="2"/>
            <a:endCxn id="55" idx="0"/>
          </p:cNvCxnSpPr>
          <p:nvPr/>
        </p:nvCxnSpPr>
        <p:spPr>
          <a:xfrm>
            <a:off x="4413113" y="2985844"/>
            <a:ext cx="580744" cy="164635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F1F48603-D9AA-DC42-A6B4-5C18925E38BC}"/>
              </a:ext>
            </a:extLst>
          </p:cNvPr>
          <p:cNvCxnSpPr>
            <a:cxnSpLocks/>
            <a:stCxn id="106" idx="2"/>
            <a:endCxn id="100" idx="7"/>
          </p:cNvCxnSpPr>
          <p:nvPr/>
        </p:nvCxnSpPr>
        <p:spPr>
          <a:xfrm flipH="1">
            <a:off x="2640600" y="2985844"/>
            <a:ext cx="1772513" cy="156700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AAFA077D-17E6-D148-98A1-778BEB76EC08}"/>
              </a:ext>
            </a:extLst>
          </p:cNvPr>
          <p:cNvCxnSpPr>
            <a:cxnSpLocks/>
            <a:stCxn id="106" idx="2"/>
            <a:endCxn id="101" idx="7"/>
          </p:cNvCxnSpPr>
          <p:nvPr/>
        </p:nvCxnSpPr>
        <p:spPr>
          <a:xfrm flipH="1">
            <a:off x="3486276" y="2985844"/>
            <a:ext cx="926837" cy="155736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601A071C-25A2-0944-898B-1DC15E579F73}"/>
              </a:ext>
            </a:extLst>
          </p:cNvPr>
          <p:cNvCxnSpPr>
            <a:cxnSpLocks/>
            <a:stCxn id="105" idx="2"/>
            <a:endCxn id="99" idx="7"/>
          </p:cNvCxnSpPr>
          <p:nvPr/>
        </p:nvCxnSpPr>
        <p:spPr>
          <a:xfrm flipH="1">
            <a:off x="2307930" y="2985844"/>
            <a:ext cx="921504" cy="91237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2E95A20C-878F-F443-AB57-9F644937929D}"/>
              </a:ext>
            </a:extLst>
          </p:cNvPr>
          <p:cNvCxnSpPr>
            <a:cxnSpLocks/>
            <a:stCxn id="105" idx="2"/>
            <a:endCxn id="100" idx="0"/>
          </p:cNvCxnSpPr>
          <p:nvPr/>
        </p:nvCxnSpPr>
        <p:spPr>
          <a:xfrm flipH="1">
            <a:off x="2408952" y="2985844"/>
            <a:ext cx="820482" cy="14709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F75E43F0-A42E-8B4E-9426-B96B4BBDCCA3}"/>
              </a:ext>
            </a:extLst>
          </p:cNvPr>
          <p:cNvCxnSpPr>
            <a:cxnSpLocks/>
            <a:endCxn id="102" idx="0"/>
          </p:cNvCxnSpPr>
          <p:nvPr/>
        </p:nvCxnSpPr>
        <p:spPr>
          <a:xfrm flipH="1">
            <a:off x="2920999" y="2980430"/>
            <a:ext cx="304368" cy="8207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FE2DA336-72BF-4B45-B381-CB2C6BA16020}"/>
              </a:ext>
            </a:extLst>
          </p:cNvPr>
          <p:cNvCxnSpPr>
            <a:stCxn id="104" idx="2"/>
            <a:endCxn id="99" idx="0"/>
          </p:cNvCxnSpPr>
          <p:nvPr/>
        </p:nvCxnSpPr>
        <p:spPr>
          <a:xfrm>
            <a:off x="2045754" y="2985844"/>
            <a:ext cx="30528" cy="8163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048DF9E8-5CCA-4B45-B614-76E76236F764}"/>
              </a:ext>
            </a:extLst>
          </p:cNvPr>
          <p:cNvCxnSpPr>
            <a:cxnSpLocks/>
            <a:stCxn id="104" idx="2"/>
            <a:endCxn id="100" idx="0"/>
          </p:cNvCxnSpPr>
          <p:nvPr/>
        </p:nvCxnSpPr>
        <p:spPr>
          <a:xfrm>
            <a:off x="2045754" y="2985844"/>
            <a:ext cx="363198" cy="14709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0C3CF53E-4B49-664E-A1A0-78206B7B1405}"/>
              </a:ext>
            </a:extLst>
          </p:cNvPr>
          <p:cNvCxnSpPr>
            <a:cxnSpLocks/>
            <a:stCxn id="104" idx="2"/>
            <a:endCxn id="59" idx="1"/>
          </p:cNvCxnSpPr>
          <p:nvPr/>
        </p:nvCxnSpPr>
        <p:spPr>
          <a:xfrm>
            <a:off x="2045754" y="2985844"/>
            <a:ext cx="1386191" cy="8789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DA2F98A7-35FC-B14E-BCE6-056E2C4ED77D}"/>
              </a:ext>
            </a:extLst>
          </p:cNvPr>
          <p:cNvCxnSpPr>
            <a:cxnSpLocks/>
            <a:stCxn id="104" idx="2"/>
            <a:endCxn id="101" idx="1"/>
          </p:cNvCxnSpPr>
          <p:nvPr/>
        </p:nvCxnSpPr>
        <p:spPr>
          <a:xfrm>
            <a:off x="2045754" y="2985844"/>
            <a:ext cx="977226" cy="155736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458D855-8334-9147-B050-EBD401DF23EE}"/>
              </a:ext>
            </a:extLst>
          </p:cNvPr>
          <p:cNvSpPr>
            <a:spLocks noGrp="1"/>
          </p:cNvSpPr>
          <p:nvPr>
            <p:ph type="title"/>
          </p:nvPr>
        </p:nvSpPr>
        <p:spPr/>
        <p:txBody>
          <a:bodyPr/>
          <a:lstStyle/>
          <a:p>
            <a:pPr>
              <a:lnSpc>
                <a:spcPct val="100000"/>
              </a:lnSpc>
            </a:pPr>
            <a:r>
              <a:rPr lang="en-GB" sz="2800" dirty="0">
                <a:latin typeface="Atlas Grotesk" pitchFamily="2" charset="77"/>
              </a:rPr>
              <a:t>Omni-channel strategy</a:t>
            </a:r>
            <a:br>
              <a:rPr lang="en-GB" dirty="0"/>
            </a:br>
            <a:r>
              <a:rPr lang="en-GB" dirty="0"/>
              <a:t>Cost efficient integration to messaging channels</a:t>
            </a:r>
          </a:p>
        </p:txBody>
      </p:sp>
      <p:sp>
        <p:nvSpPr>
          <p:cNvPr id="4" name="Slide Number Placeholder 3">
            <a:extLst>
              <a:ext uri="{FF2B5EF4-FFF2-40B4-BE49-F238E27FC236}">
                <a16:creationId xmlns:a16="http://schemas.microsoft.com/office/drawing/2014/main" id="{7F7C221C-AF9B-E24A-943F-382F522E5859}"/>
              </a:ext>
            </a:extLst>
          </p:cNvPr>
          <p:cNvSpPr>
            <a:spLocks noGrp="1"/>
          </p:cNvSpPr>
          <p:nvPr>
            <p:ph type="sldNum" sz="quarter" idx="4"/>
          </p:nvPr>
        </p:nvSpPr>
        <p:spPr/>
        <p:txBody>
          <a:bodyPr/>
          <a:lstStyle/>
          <a:p>
            <a:fld id="{7B5B176D-AD98-464F-9F48-2D39BCB07DB2}" type="slidenum">
              <a:rPr lang="en-GB" smtClean="0"/>
              <a:pPr/>
              <a:t>8</a:t>
            </a:fld>
            <a:endParaRPr lang="en-GB"/>
          </a:p>
        </p:txBody>
      </p:sp>
      <p:sp>
        <p:nvSpPr>
          <p:cNvPr id="53" name="Oval 52">
            <a:extLst>
              <a:ext uri="{FF2B5EF4-FFF2-40B4-BE49-F238E27FC236}">
                <a16:creationId xmlns:a16="http://schemas.microsoft.com/office/drawing/2014/main" id="{363439AA-6632-0943-A38B-D54BEACEF887}"/>
              </a:ext>
            </a:extLst>
          </p:cNvPr>
          <p:cNvSpPr/>
          <p:nvPr/>
        </p:nvSpPr>
        <p:spPr>
          <a:xfrm>
            <a:off x="3840583" y="4632198"/>
            <a:ext cx="432000" cy="432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tlas Grotesk Regular"/>
              <a:ea typeface="+mn-ea"/>
              <a:cs typeface="+mn-cs"/>
            </a:endParaRPr>
          </a:p>
        </p:txBody>
      </p:sp>
      <p:sp>
        <p:nvSpPr>
          <p:cNvPr id="54" name="Oval 53">
            <a:extLst>
              <a:ext uri="{FF2B5EF4-FFF2-40B4-BE49-F238E27FC236}">
                <a16:creationId xmlns:a16="http://schemas.microsoft.com/office/drawing/2014/main" id="{6B44D753-9D50-D548-B3F5-FBBCBCB1A7D3}"/>
              </a:ext>
            </a:extLst>
          </p:cNvPr>
          <p:cNvSpPr/>
          <p:nvPr/>
        </p:nvSpPr>
        <p:spPr>
          <a:xfrm>
            <a:off x="4309220" y="4632198"/>
            <a:ext cx="432000" cy="432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tlas Grotesk Regular"/>
              <a:ea typeface="+mn-ea"/>
              <a:cs typeface="+mn-cs"/>
            </a:endParaRPr>
          </a:p>
        </p:txBody>
      </p:sp>
      <p:sp>
        <p:nvSpPr>
          <p:cNvPr id="55" name="Oval 54">
            <a:extLst>
              <a:ext uri="{FF2B5EF4-FFF2-40B4-BE49-F238E27FC236}">
                <a16:creationId xmlns:a16="http://schemas.microsoft.com/office/drawing/2014/main" id="{0B991C96-329D-C64C-B33F-F0104F93A07A}"/>
              </a:ext>
            </a:extLst>
          </p:cNvPr>
          <p:cNvSpPr/>
          <p:nvPr/>
        </p:nvSpPr>
        <p:spPr>
          <a:xfrm>
            <a:off x="4777857" y="4632198"/>
            <a:ext cx="432000" cy="432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tlas Grotesk Regular"/>
              <a:ea typeface="+mn-ea"/>
              <a:cs typeface="+mn-cs"/>
            </a:endParaRPr>
          </a:p>
        </p:txBody>
      </p:sp>
      <p:sp>
        <p:nvSpPr>
          <p:cNvPr id="56" name="Oval 55">
            <a:extLst>
              <a:ext uri="{FF2B5EF4-FFF2-40B4-BE49-F238E27FC236}">
                <a16:creationId xmlns:a16="http://schemas.microsoft.com/office/drawing/2014/main" id="{B257BD09-76F1-784E-8C83-6885E6475ACC}"/>
              </a:ext>
            </a:extLst>
          </p:cNvPr>
          <p:cNvSpPr/>
          <p:nvPr/>
        </p:nvSpPr>
        <p:spPr>
          <a:xfrm>
            <a:off x="3608418" y="4224901"/>
            <a:ext cx="432000" cy="432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tlas Grotesk Regular"/>
              <a:ea typeface="+mn-ea"/>
              <a:cs typeface="+mn-cs"/>
            </a:endParaRPr>
          </a:p>
        </p:txBody>
      </p:sp>
      <p:sp>
        <p:nvSpPr>
          <p:cNvPr id="57" name="Oval 56">
            <a:extLst>
              <a:ext uri="{FF2B5EF4-FFF2-40B4-BE49-F238E27FC236}">
                <a16:creationId xmlns:a16="http://schemas.microsoft.com/office/drawing/2014/main" id="{D2A5037B-1764-8040-96B2-0085E4DA8643}"/>
              </a:ext>
            </a:extLst>
          </p:cNvPr>
          <p:cNvSpPr/>
          <p:nvPr/>
        </p:nvSpPr>
        <p:spPr>
          <a:xfrm>
            <a:off x="4077055" y="4224901"/>
            <a:ext cx="432000" cy="432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tlas Grotesk Regular"/>
              <a:ea typeface="+mn-ea"/>
              <a:cs typeface="+mn-cs"/>
            </a:endParaRPr>
          </a:p>
        </p:txBody>
      </p:sp>
      <p:sp>
        <p:nvSpPr>
          <p:cNvPr id="58" name="Oval 57">
            <a:extLst>
              <a:ext uri="{FF2B5EF4-FFF2-40B4-BE49-F238E27FC236}">
                <a16:creationId xmlns:a16="http://schemas.microsoft.com/office/drawing/2014/main" id="{ED07514D-D2DF-8A4B-BE53-C05FDD7E9D8B}"/>
              </a:ext>
            </a:extLst>
          </p:cNvPr>
          <p:cNvSpPr/>
          <p:nvPr/>
        </p:nvSpPr>
        <p:spPr>
          <a:xfrm>
            <a:off x="4545692" y="4224901"/>
            <a:ext cx="432000" cy="432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tlas Grotesk Regular"/>
              <a:ea typeface="+mn-ea"/>
              <a:cs typeface="+mn-cs"/>
            </a:endParaRPr>
          </a:p>
        </p:txBody>
      </p:sp>
      <p:sp>
        <p:nvSpPr>
          <p:cNvPr id="59" name="Oval 58">
            <a:extLst>
              <a:ext uri="{FF2B5EF4-FFF2-40B4-BE49-F238E27FC236}">
                <a16:creationId xmlns:a16="http://schemas.microsoft.com/office/drawing/2014/main" id="{4C8832A8-BA2E-C548-868A-35D50CD9701B}"/>
              </a:ext>
            </a:extLst>
          </p:cNvPr>
          <p:cNvSpPr/>
          <p:nvPr/>
        </p:nvSpPr>
        <p:spPr>
          <a:xfrm>
            <a:off x="3368680" y="3801563"/>
            <a:ext cx="432000" cy="432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tlas Grotesk Regular"/>
              <a:ea typeface="+mn-ea"/>
              <a:cs typeface="+mn-cs"/>
            </a:endParaRPr>
          </a:p>
        </p:txBody>
      </p:sp>
      <p:sp>
        <p:nvSpPr>
          <p:cNvPr id="60" name="Oval 59">
            <a:extLst>
              <a:ext uri="{FF2B5EF4-FFF2-40B4-BE49-F238E27FC236}">
                <a16:creationId xmlns:a16="http://schemas.microsoft.com/office/drawing/2014/main" id="{BC27295C-D425-624C-AFA9-39EFAB7C7739}"/>
              </a:ext>
            </a:extLst>
          </p:cNvPr>
          <p:cNvSpPr/>
          <p:nvPr/>
        </p:nvSpPr>
        <p:spPr>
          <a:xfrm>
            <a:off x="3837317" y="3801563"/>
            <a:ext cx="432000" cy="432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tlas Grotesk Regular"/>
              <a:ea typeface="+mn-ea"/>
              <a:cs typeface="+mn-cs"/>
            </a:endParaRPr>
          </a:p>
        </p:txBody>
      </p:sp>
      <p:sp>
        <p:nvSpPr>
          <p:cNvPr id="61" name="Oval 60">
            <a:extLst>
              <a:ext uri="{FF2B5EF4-FFF2-40B4-BE49-F238E27FC236}">
                <a16:creationId xmlns:a16="http://schemas.microsoft.com/office/drawing/2014/main" id="{94A37E0F-3296-8B4E-9491-357C3FCDF2C6}"/>
              </a:ext>
            </a:extLst>
          </p:cNvPr>
          <p:cNvSpPr/>
          <p:nvPr/>
        </p:nvSpPr>
        <p:spPr>
          <a:xfrm>
            <a:off x="4305954" y="3801563"/>
            <a:ext cx="432000" cy="432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tlas Grotesk Regular"/>
              <a:ea typeface="+mn-ea"/>
              <a:cs typeface="+mn-cs"/>
            </a:endParaRPr>
          </a:p>
        </p:txBody>
      </p:sp>
      <p:pic>
        <p:nvPicPr>
          <p:cNvPr id="66" name="Picture 65">
            <a:extLst>
              <a:ext uri="{FF2B5EF4-FFF2-40B4-BE49-F238E27FC236}">
                <a16:creationId xmlns:a16="http://schemas.microsoft.com/office/drawing/2014/main" id="{068166A7-E24B-AA47-A62A-7DBD5C101E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15151" y="3874741"/>
            <a:ext cx="285430" cy="288000"/>
          </a:xfrm>
          <a:prstGeom prst="rect">
            <a:avLst/>
          </a:prstGeom>
        </p:spPr>
      </p:pic>
      <p:pic>
        <p:nvPicPr>
          <p:cNvPr id="67" name="Picture 66">
            <a:extLst>
              <a:ext uri="{FF2B5EF4-FFF2-40B4-BE49-F238E27FC236}">
                <a16:creationId xmlns:a16="http://schemas.microsoft.com/office/drawing/2014/main" id="{AA96C5F1-FD8B-4E43-B28D-2A0839170F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5692" y="4314901"/>
            <a:ext cx="252000" cy="252000"/>
          </a:xfrm>
          <a:prstGeom prst="rect">
            <a:avLst/>
          </a:prstGeom>
        </p:spPr>
      </p:pic>
      <p:pic>
        <p:nvPicPr>
          <p:cNvPr id="68" name="Picture 67">
            <a:extLst>
              <a:ext uri="{FF2B5EF4-FFF2-40B4-BE49-F238E27FC236}">
                <a16:creationId xmlns:a16="http://schemas.microsoft.com/office/drawing/2014/main" id="{94AAC538-CC55-CF4E-8541-B4A8F4779EF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16255" y="3827166"/>
            <a:ext cx="360000" cy="360000"/>
          </a:xfrm>
          <a:prstGeom prst="rect">
            <a:avLst/>
          </a:prstGeom>
        </p:spPr>
      </p:pic>
      <p:pic>
        <p:nvPicPr>
          <p:cNvPr id="69" name="Picture 68">
            <a:extLst>
              <a:ext uri="{FF2B5EF4-FFF2-40B4-BE49-F238E27FC236}">
                <a16:creationId xmlns:a16="http://schemas.microsoft.com/office/drawing/2014/main" id="{C01A0564-E645-9349-841A-76B19F8FEB3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53919" y="3757402"/>
            <a:ext cx="540000" cy="540000"/>
          </a:xfrm>
          <a:prstGeom prst="rect">
            <a:avLst/>
          </a:prstGeom>
        </p:spPr>
      </p:pic>
      <p:pic>
        <p:nvPicPr>
          <p:cNvPr id="70" name="Picture 69">
            <a:extLst>
              <a:ext uri="{FF2B5EF4-FFF2-40B4-BE49-F238E27FC236}">
                <a16:creationId xmlns:a16="http://schemas.microsoft.com/office/drawing/2014/main" id="{3EF53971-D42C-2E4C-89FD-6EE1A3560E1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02538" y="4673626"/>
            <a:ext cx="643576" cy="360000"/>
          </a:xfrm>
          <a:prstGeom prst="rect">
            <a:avLst/>
          </a:prstGeom>
        </p:spPr>
      </p:pic>
      <p:pic>
        <p:nvPicPr>
          <p:cNvPr id="71" name="Picture 70">
            <a:extLst>
              <a:ext uri="{FF2B5EF4-FFF2-40B4-BE49-F238E27FC236}">
                <a16:creationId xmlns:a16="http://schemas.microsoft.com/office/drawing/2014/main" id="{F956D142-A7FC-304E-AB47-4424F6399F2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98418" y="4306431"/>
            <a:ext cx="252000" cy="252000"/>
          </a:xfrm>
          <a:prstGeom prst="rect">
            <a:avLst/>
          </a:prstGeom>
        </p:spPr>
      </p:pic>
      <p:pic>
        <p:nvPicPr>
          <p:cNvPr id="72" name="Picture 71">
            <a:extLst>
              <a:ext uri="{FF2B5EF4-FFF2-40B4-BE49-F238E27FC236}">
                <a16:creationId xmlns:a16="http://schemas.microsoft.com/office/drawing/2014/main" id="{371CCF11-B46B-6E4A-99B0-FC805FAA929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31055" y="4270431"/>
            <a:ext cx="324000" cy="324000"/>
          </a:xfrm>
          <a:prstGeom prst="rect">
            <a:avLst/>
          </a:prstGeom>
        </p:spPr>
      </p:pic>
      <p:pic>
        <p:nvPicPr>
          <p:cNvPr id="73" name="Picture 72">
            <a:extLst>
              <a:ext uri="{FF2B5EF4-FFF2-40B4-BE49-F238E27FC236}">
                <a16:creationId xmlns:a16="http://schemas.microsoft.com/office/drawing/2014/main" id="{85CEFBAF-5076-9D45-A8F8-963010872C9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30583" y="4724675"/>
            <a:ext cx="252000" cy="252000"/>
          </a:xfrm>
          <a:prstGeom prst="rect">
            <a:avLst/>
          </a:prstGeom>
        </p:spPr>
      </p:pic>
      <p:pic>
        <p:nvPicPr>
          <p:cNvPr id="74" name="Picture 73">
            <a:extLst>
              <a:ext uri="{FF2B5EF4-FFF2-40B4-BE49-F238E27FC236}">
                <a16:creationId xmlns:a16="http://schemas.microsoft.com/office/drawing/2014/main" id="{DA775056-1BC0-DD44-A734-897607EC3B4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836301" y="4687376"/>
            <a:ext cx="324000" cy="324000"/>
          </a:xfrm>
          <a:prstGeom prst="rect">
            <a:avLst/>
          </a:prstGeom>
        </p:spPr>
      </p:pic>
      <p:sp>
        <p:nvSpPr>
          <p:cNvPr id="99" name="Oval 98">
            <a:extLst>
              <a:ext uri="{FF2B5EF4-FFF2-40B4-BE49-F238E27FC236}">
                <a16:creationId xmlns:a16="http://schemas.microsoft.com/office/drawing/2014/main" id="{B8C472F0-18EB-5948-8464-22805426AEAB}"/>
              </a:ext>
            </a:extLst>
          </p:cNvPr>
          <p:cNvSpPr>
            <a:spLocks noChangeArrowheads="1"/>
          </p:cNvSpPr>
          <p:nvPr/>
        </p:nvSpPr>
        <p:spPr bwMode="auto">
          <a:xfrm>
            <a:off x="1748682" y="3802195"/>
            <a:ext cx="655200" cy="655694"/>
          </a:xfrm>
          <a:prstGeom prst="ellipse">
            <a:avLst/>
          </a:prstGeom>
          <a:solidFill>
            <a:schemeClr val="bg1">
              <a:lumMod val="85000"/>
            </a:schemeClr>
          </a:solidFill>
          <a:ln>
            <a:noFill/>
          </a:ln>
          <a:effectLst>
            <a:outerShdw dist="38100" dir="2700000" algn="tl" rotWithShape="0">
              <a:schemeClr val="bg1">
                <a:lumMod val="85000"/>
                <a:alpha val="30000"/>
              </a:schemeClr>
            </a:outerShdw>
          </a:effectLst>
        </p:spPr>
        <p:txBody>
          <a:bodyPr lIns="36000" rIns="36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u="none" strike="noStrike" kern="0" cap="none" spc="0" normalizeH="0" baseline="0" noProof="0">
                <a:ln>
                  <a:noFill/>
                </a:ln>
                <a:solidFill>
                  <a:prstClr val="white"/>
                </a:solidFill>
                <a:effectLst/>
                <a:uLnTx/>
                <a:uFillTx/>
                <a:latin typeface="Atlas Grotesk Medium" pitchFamily="2" charset="77"/>
                <a:ea typeface="Gotham Medium" charset="0"/>
                <a:cs typeface="Gotham Medium" charset="0"/>
              </a:rPr>
              <a:t>SMS</a:t>
            </a:r>
          </a:p>
        </p:txBody>
      </p:sp>
      <p:sp>
        <p:nvSpPr>
          <p:cNvPr id="100" name="Oval 99">
            <a:extLst>
              <a:ext uri="{FF2B5EF4-FFF2-40B4-BE49-F238E27FC236}">
                <a16:creationId xmlns:a16="http://schemas.microsoft.com/office/drawing/2014/main" id="{810BD80C-DC98-C04C-9C62-DD8C1235BBFD}"/>
              </a:ext>
            </a:extLst>
          </p:cNvPr>
          <p:cNvSpPr>
            <a:spLocks noChangeArrowheads="1"/>
          </p:cNvSpPr>
          <p:nvPr/>
        </p:nvSpPr>
        <p:spPr bwMode="auto">
          <a:xfrm>
            <a:off x="2081352" y="4456827"/>
            <a:ext cx="655200" cy="655694"/>
          </a:xfrm>
          <a:prstGeom prst="ellipse">
            <a:avLst/>
          </a:prstGeom>
          <a:solidFill>
            <a:schemeClr val="bg1">
              <a:lumMod val="85000"/>
            </a:schemeClr>
          </a:solidFill>
          <a:ln>
            <a:noFill/>
          </a:ln>
          <a:effectLst>
            <a:outerShdw dist="38100" dir="2700000" algn="tl" rotWithShape="0">
              <a:schemeClr val="bg1">
                <a:lumMod val="85000"/>
                <a:alpha val="30000"/>
              </a:schemeClr>
            </a:outerShdw>
          </a:effectLst>
        </p:spPr>
        <p:txBody>
          <a:bodyPr lIns="36000" rIns="36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u="none" strike="noStrike" kern="0" cap="none" spc="0" normalizeH="0" baseline="0" noProof="0">
                <a:ln>
                  <a:noFill/>
                </a:ln>
                <a:solidFill>
                  <a:prstClr val="white"/>
                </a:solidFill>
                <a:effectLst/>
                <a:uLnTx/>
                <a:uFillTx/>
                <a:latin typeface="Atlas Grotesk Medium" pitchFamily="2" charset="77"/>
                <a:ea typeface="Gotham Medium" charset="0"/>
                <a:cs typeface="Gotham Medium" charset="0"/>
              </a:rPr>
              <a:t>MMS</a:t>
            </a:r>
          </a:p>
        </p:txBody>
      </p:sp>
      <p:sp>
        <p:nvSpPr>
          <p:cNvPr id="101" name="Oval 100">
            <a:extLst>
              <a:ext uri="{FF2B5EF4-FFF2-40B4-BE49-F238E27FC236}">
                <a16:creationId xmlns:a16="http://schemas.microsoft.com/office/drawing/2014/main" id="{23F10F2A-5138-FF43-A83A-9B32AE9EA2FA}"/>
              </a:ext>
            </a:extLst>
          </p:cNvPr>
          <p:cNvSpPr>
            <a:spLocks noChangeArrowheads="1"/>
          </p:cNvSpPr>
          <p:nvPr/>
        </p:nvSpPr>
        <p:spPr bwMode="auto">
          <a:xfrm>
            <a:off x="2927028" y="4447188"/>
            <a:ext cx="655200" cy="655694"/>
          </a:xfrm>
          <a:prstGeom prst="ellipse">
            <a:avLst/>
          </a:prstGeom>
          <a:solidFill>
            <a:schemeClr val="bg1">
              <a:lumMod val="85000"/>
            </a:schemeClr>
          </a:solidFill>
          <a:ln>
            <a:noFill/>
          </a:ln>
          <a:effectLst>
            <a:outerShdw dist="38100" dir="2700000" algn="tl" rotWithShape="0">
              <a:schemeClr val="bg1">
                <a:lumMod val="85000"/>
                <a:alpha val="30000"/>
              </a:schemeClr>
            </a:outerShdw>
          </a:effectLst>
        </p:spPr>
        <p:txBody>
          <a:bodyPr lIns="0" tIns="36000" rIns="0" bIns="36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u="none" strike="noStrike" kern="0" cap="none" spc="0" normalizeH="0" baseline="0" noProof="0">
                <a:ln>
                  <a:noFill/>
                </a:ln>
                <a:solidFill>
                  <a:prstClr val="white"/>
                </a:solidFill>
                <a:effectLst/>
                <a:uLnTx/>
                <a:uFillTx/>
                <a:latin typeface="Atlas Grotesk Medium" pitchFamily="2" charset="77"/>
                <a:ea typeface="Gotham Medium" charset="0"/>
                <a:cs typeface="Gotham Medium" charset="0"/>
              </a:rPr>
              <a:t>APP</a:t>
            </a:r>
          </a:p>
        </p:txBody>
      </p:sp>
      <p:sp>
        <p:nvSpPr>
          <p:cNvPr id="102" name="Oval 101">
            <a:extLst>
              <a:ext uri="{FF2B5EF4-FFF2-40B4-BE49-F238E27FC236}">
                <a16:creationId xmlns:a16="http://schemas.microsoft.com/office/drawing/2014/main" id="{0AEA9ED0-FA80-F941-A040-59A4C4DC5172}"/>
              </a:ext>
            </a:extLst>
          </p:cNvPr>
          <p:cNvSpPr>
            <a:spLocks noChangeArrowheads="1"/>
          </p:cNvSpPr>
          <p:nvPr/>
        </p:nvSpPr>
        <p:spPr bwMode="auto">
          <a:xfrm>
            <a:off x="2593399" y="3801133"/>
            <a:ext cx="655200" cy="655694"/>
          </a:xfrm>
          <a:prstGeom prst="ellipse">
            <a:avLst/>
          </a:prstGeom>
          <a:solidFill>
            <a:schemeClr val="bg1">
              <a:lumMod val="85000"/>
            </a:schemeClr>
          </a:solidFill>
          <a:ln>
            <a:noFill/>
          </a:ln>
          <a:effectLst>
            <a:outerShdw dist="38100" dir="2700000" algn="tl" rotWithShape="0">
              <a:schemeClr val="bg1">
                <a:lumMod val="85000"/>
                <a:alpha val="30000"/>
              </a:schemeClr>
            </a:outerShdw>
          </a:effectLst>
        </p:spPr>
        <p:txBody>
          <a:bodyPr lIns="36000" rIns="36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u="none" strike="noStrike" kern="0" cap="none" spc="0" normalizeH="0" baseline="0" noProof="0">
                <a:ln>
                  <a:noFill/>
                </a:ln>
                <a:solidFill>
                  <a:prstClr val="white"/>
                </a:solidFill>
                <a:effectLst/>
                <a:uLnTx/>
                <a:uFillTx/>
                <a:latin typeface="Atlas Grotesk Medium" pitchFamily="2" charset="77"/>
                <a:ea typeface="Gotham Medium" charset="0"/>
                <a:cs typeface="Gotham Medium" charset="0"/>
              </a:rPr>
              <a:t>RCS</a:t>
            </a:r>
          </a:p>
        </p:txBody>
      </p:sp>
      <p:sp>
        <p:nvSpPr>
          <p:cNvPr id="104" name="Rounded Rectangle 103">
            <a:extLst>
              <a:ext uri="{FF2B5EF4-FFF2-40B4-BE49-F238E27FC236}">
                <a16:creationId xmlns:a16="http://schemas.microsoft.com/office/drawing/2014/main" id="{11245F37-D995-9F44-B6AB-A7ABAF3F7422}"/>
              </a:ext>
            </a:extLst>
          </p:cNvPr>
          <p:cNvSpPr/>
          <p:nvPr/>
        </p:nvSpPr>
        <p:spPr>
          <a:xfrm>
            <a:off x="1498109" y="2447675"/>
            <a:ext cx="1095290" cy="538169"/>
          </a:xfrm>
          <a:prstGeom prst="roundRect">
            <a:avLst/>
          </a:prstGeom>
          <a:solidFill>
            <a:schemeClr val="bg1">
              <a:lumMod val="50000"/>
            </a:schemeClr>
          </a:solidFill>
          <a:ln>
            <a:noFill/>
          </a:ln>
          <a:effectLst>
            <a:outerShdw dist="38100" dir="2700000" algn="ctr" rotWithShape="0">
              <a:schemeClr val="bg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Business System A</a:t>
            </a:r>
          </a:p>
        </p:txBody>
      </p:sp>
      <p:sp>
        <p:nvSpPr>
          <p:cNvPr id="105" name="Rounded Rectangle 104">
            <a:extLst>
              <a:ext uri="{FF2B5EF4-FFF2-40B4-BE49-F238E27FC236}">
                <a16:creationId xmlns:a16="http://schemas.microsoft.com/office/drawing/2014/main" id="{435C06D2-7A24-EF44-9D95-59E90E280FE8}"/>
              </a:ext>
            </a:extLst>
          </p:cNvPr>
          <p:cNvSpPr/>
          <p:nvPr/>
        </p:nvSpPr>
        <p:spPr>
          <a:xfrm>
            <a:off x="2681789" y="2447675"/>
            <a:ext cx="1095290" cy="538169"/>
          </a:xfrm>
          <a:prstGeom prst="roundRect">
            <a:avLst/>
          </a:prstGeom>
          <a:solidFill>
            <a:schemeClr val="bg1">
              <a:lumMod val="50000"/>
            </a:schemeClr>
          </a:solidFill>
          <a:ln>
            <a:noFill/>
          </a:ln>
          <a:effectLst>
            <a:outerShdw dist="38100" dir="2700000" algn="ctr" rotWithShape="0">
              <a:schemeClr val="bg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Business System B</a:t>
            </a:r>
          </a:p>
        </p:txBody>
      </p:sp>
      <p:sp>
        <p:nvSpPr>
          <p:cNvPr id="106" name="Rounded Rectangle 105">
            <a:extLst>
              <a:ext uri="{FF2B5EF4-FFF2-40B4-BE49-F238E27FC236}">
                <a16:creationId xmlns:a16="http://schemas.microsoft.com/office/drawing/2014/main" id="{3F84C685-0648-AD44-8B57-A0E25CFB19CC}"/>
              </a:ext>
            </a:extLst>
          </p:cNvPr>
          <p:cNvSpPr/>
          <p:nvPr/>
        </p:nvSpPr>
        <p:spPr>
          <a:xfrm>
            <a:off x="3865468" y="2447675"/>
            <a:ext cx="1095290" cy="538169"/>
          </a:xfrm>
          <a:prstGeom prst="roundRect">
            <a:avLst/>
          </a:prstGeom>
          <a:solidFill>
            <a:schemeClr val="bg1">
              <a:lumMod val="50000"/>
            </a:schemeClr>
          </a:solidFill>
          <a:ln>
            <a:noFill/>
          </a:ln>
          <a:effectLst>
            <a:outerShdw dist="38100" dir="2700000" algn="ctr" rotWithShape="0">
              <a:schemeClr val="bg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Business System C</a:t>
            </a:r>
          </a:p>
        </p:txBody>
      </p:sp>
      <p:cxnSp>
        <p:nvCxnSpPr>
          <p:cNvPr id="109" name="Straight Connector 108">
            <a:extLst>
              <a:ext uri="{FF2B5EF4-FFF2-40B4-BE49-F238E27FC236}">
                <a16:creationId xmlns:a16="http://schemas.microsoft.com/office/drawing/2014/main" id="{749A75C1-09B5-454E-9F53-3DB9BB723A40}"/>
              </a:ext>
            </a:extLst>
          </p:cNvPr>
          <p:cNvCxnSpPr>
            <a:cxnSpLocks/>
            <a:stCxn id="104" idx="2"/>
          </p:cNvCxnSpPr>
          <p:nvPr/>
        </p:nvCxnSpPr>
        <p:spPr>
          <a:xfrm>
            <a:off x="2045754" y="2985844"/>
            <a:ext cx="744212" cy="8450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0" name="Rounded Rectangle 179">
            <a:extLst>
              <a:ext uri="{FF2B5EF4-FFF2-40B4-BE49-F238E27FC236}">
                <a16:creationId xmlns:a16="http://schemas.microsoft.com/office/drawing/2014/main" id="{365389EF-08E3-474E-96C9-EE84B17E55CA}"/>
              </a:ext>
            </a:extLst>
          </p:cNvPr>
          <p:cNvSpPr/>
          <p:nvPr/>
        </p:nvSpPr>
        <p:spPr>
          <a:xfrm>
            <a:off x="6883345" y="2455884"/>
            <a:ext cx="1095290" cy="538169"/>
          </a:xfrm>
          <a:prstGeom prst="roundRect">
            <a:avLst/>
          </a:prstGeom>
          <a:solidFill>
            <a:schemeClr val="bg1">
              <a:lumMod val="50000"/>
            </a:schemeClr>
          </a:solidFill>
          <a:ln>
            <a:noFill/>
          </a:ln>
          <a:effectLst>
            <a:outerShdw dist="38100" dir="2700000" algn="ctr" rotWithShape="0">
              <a:schemeClr val="bg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Business System A</a:t>
            </a:r>
          </a:p>
        </p:txBody>
      </p:sp>
      <p:sp>
        <p:nvSpPr>
          <p:cNvPr id="181" name="Rounded Rectangle 180">
            <a:extLst>
              <a:ext uri="{FF2B5EF4-FFF2-40B4-BE49-F238E27FC236}">
                <a16:creationId xmlns:a16="http://schemas.microsoft.com/office/drawing/2014/main" id="{8235341F-AFAA-EF40-8713-71E6AFFA8BD1}"/>
              </a:ext>
            </a:extLst>
          </p:cNvPr>
          <p:cNvSpPr/>
          <p:nvPr/>
        </p:nvSpPr>
        <p:spPr>
          <a:xfrm>
            <a:off x="8067025" y="2455884"/>
            <a:ext cx="1095290" cy="538169"/>
          </a:xfrm>
          <a:prstGeom prst="roundRect">
            <a:avLst/>
          </a:prstGeom>
          <a:solidFill>
            <a:schemeClr val="bg1">
              <a:lumMod val="50000"/>
            </a:schemeClr>
          </a:solidFill>
          <a:ln>
            <a:noFill/>
          </a:ln>
          <a:effectLst>
            <a:outerShdw dist="38100" dir="2700000" algn="ctr" rotWithShape="0">
              <a:schemeClr val="bg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Business System B</a:t>
            </a:r>
          </a:p>
        </p:txBody>
      </p:sp>
      <p:sp>
        <p:nvSpPr>
          <p:cNvPr id="182" name="Rounded Rectangle 181">
            <a:extLst>
              <a:ext uri="{FF2B5EF4-FFF2-40B4-BE49-F238E27FC236}">
                <a16:creationId xmlns:a16="http://schemas.microsoft.com/office/drawing/2014/main" id="{481D48C8-6C81-E14E-A5B8-5423184B433C}"/>
              </a:ext>
            </a:extLst>
          </p:cNvPr>
          <p:cNvSpPr/>
          <p:nvPr/>
        </p:nvSpPr>
        <p:spPr>
          <a:xfrm>
            <a:off x="9250704" y="2455884"/>
            <a:ext cx="1095290" cy="538169"/>
          </a:xfrm>
          <a:prstGeom prst="roundRect">
            <a:avLst/>
          </a:prstGeom>
          <a:solidFill>
            <a:schemeClr val="bg1">
              <a:lumMod val="50000"/>
            </a:schemeClr>
          </a:solidFill>
          <a:ln>
            <a:noFill/>
          </a:ln>
          <a:effectLst>
            <a:outerShdw dist="38100" dir="2700000" algn="ctr" rotWithShape="0">
              <a:schemeClr val="bg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Business System C</a:t>
            </a:r>
          </a:p>
        </p:txBody>
      </p:sp>
      <p:sp>
        <p:nvSpPr>
          <p:cNvPr id="184" name="Rounded Rectangle 183">
            <a:extLst>
              <a:ext uri="{FF2B5EF4-FFF2-40B4-BE49-F238E27FC236}">
                <a16:creationId xmlns:a16="http://schemas.microsoft.com/office/drawing/2014/main" id="{F52810DB-012D-6E46-9EAD-BDC9DF9CDFC4}"/>
              </a:ext>
            </a:extLst>
          </p:cNvPr>
          <p:cNvSpPr/>
          <p:nvPr/>
        </p:nvSpPr>
        <p:spPr>
          <a:xfrm>
            <a:off x="6889835" y="3395815"/>
            <a:ext cx="3462649" cy="245472"/>
          </a:xfrm>
          <a:prstGeom prst="round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Omni channel API</a:t>
            </a:r>
          </a:p>
        </p:txBody>
      </p:sp>
      <p:cxnSp>
        <p:nvCxnSpPr>
          <p:cNvPr id="185" name="Straight Connector 184">
            <a:extLst>
              <a:ext uri="{FF2B5EF4-FFF2-40B4-BE49-F238E27FC236}">
                <a16:creationId xmlns:a16="http://schemas.microsoft.com/office/drawing/2014/main" id="{B953EA98-C59C-AC42-8E6C-BF8A4A57B7A9}"/>
              </a:ext>
            </a:extLst>
          </p:cNvPr>
          <p:cNvCxnSpPr>
            <a:cxnSpLocks/>
          </p:cNvCxnSpPr>
          <p:nvPr/>
        </p:nvCxnSpPr>
        <p:spPr>
          <a:xfrm>
            <a:off x="7430990" y="2995186"/>
            <a:ext cx="0" cy="40087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890C5AC0-1DDA-144E-9E6D-2A1192683AE8}"/>
              </a:ext>
            </a:extLst>
          </p:cNvPr>
          <p:cNvCxnSpPr>
            <a:cxnSpLocks/>
          </p:cNvCxnSpPr>
          <p:nvPr/>
        </p:nvCxnSpPr>
        <p:spPr>
          <a:xfrm>
            <a:off x="8633835" y="2995186"/>
            <a:ext cx="0" cy="3978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A6B5B28A-216E-7340-BBBF-EE9E54233A10}"/>
              </a:ext>
            </a:extLst>
          </p:cNvPr>
          <p:cNvCxnSpPr>
            <a:cxnSpLocks/>
          </p:cNvCxnSpPr>
          <p:nvPr/>
        </p:nvCxnSpPr>
        <p:spPr>
          <a:xfrm>
            <a:off x="9798349" y="2995186"/>
            <a:ext cx="0" cy="3978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0" name="Triangle 189">
            <a:extLst>
              <a:ext uri="{FF2B5EF4-FFF2-40B4-BE49-F238E27FC236}">
                <a16:creationId xmlns:a16="http://schemas.microsoft.com/office/drawing/2014/main" id="{D558F622-97F1-9A4E-86A4-6D6B50372B62}"/>
              </a:ext>
            </a:extLst>
          </p:cNvPr>
          <p:cNvSpPr/>
          <p:nvPr/>
        </p:nvSpPr>
        <p:spPr>
          <a:xfrm rot="5400000">
            <a:off x="5597646" y="3585954"/>
            <a:ext cx="586082" cy="22801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1" name="Straight Connector 190">
            <a:extLst>
              <a:ext uri="{FF2B5EF4-FFF2-40B4-BE49-F238E27FC236}">
                <a16:creationId xmlns:a16="http://schemas.microsoft.com/office/drawing/2014/main" id="{12B4F1AD-4535-194F-BAB8-DDDCEEEB0569}"/>
              </a:ext>
            </a:extLst>
          </p:cNvPr>
          <p:cNvCxnSpPr>
            <a:cxnSpLocks/>
            <a:stCxn id="104" idx="2"/>
            <a:endCxn id="60" idx="1"/>
          </p:cNvCxnSpPr>
          <p:nvPr/>
        </p:nvCxnSpPr>
        <p:spPr>
          <a:xfrm>
            <a:off x="2045754" y="2985844"/>
            <a:ext cx="1854828" cy="8789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C83F6EE0-8822-AB4B-974F-5EFD4C892D46}"/>
              </a:ext>
            </a:extLst>
          </p:cNvPr>
          <p:cNvCxnSpPr>
            <a:cxnSpLocks/>
            <a:stCxn id="105" idx="2"/>
            <a:endCxn id="101" idx="0"/>
          </p:cNvCxnSpPr>
          <p:nvPr/>
        </p:nvCxnSpPr>
        <p:spPr>
          <a:xfrm>
            <a:off x="3229434" y="2985844"/>
            <a:ext cx="25194" cy="14613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5A7D3EB9-4FED-964A-8DFE-9CC83B26EAF1}"/>
              </a:ext>
            </a:extLst>
          </p:cNvPr>
          <p:cNvCxnSpPr>
            <a:cxnSpLocks/>
            <a:stCxn id="105" idx="2"/>
            <a:endCxn id="59" idx="0"/>
          </p:cNvCxnSpPr>
          <p:nvPr/>
        </p:nvCxnSpPr>
        <p:spPr>
          <a:xfrm>
            <a:off x="3229434" y="2985844"/>
            <a:ext cx="355246" cy="81571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E2293AB4-F16E-C244-B834-1337652B1E53}"/>
              </a:ext>
            </a:extLst>
          </p:cNvPr>
          <p:cNvCxnSpPr>
            <a:cxnSpLocks/>
            <a:stCxn id="105" idx="2"/>
          </p:cNvCxnSpPr>
          <p:nvPr/>
        </p:nvCxnSpPr>
        <p:spPr>
          <a:xfrm>
            <a:off x="3229434" y="2985844"/>
            <a:ext cx="709616" cy="8450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9ACA94A4-0156-6E43-BB74-DA4001F1B21F}"/>
              </a:ext>
            </a:extLst>
          </p:cNvPr>
          <p:cNvCxnSpPr>
            <a:cxnSpLocks/>
            <a:endCxn id="99" idx="7"/>
          </p:cNvCxnSpPr>
          <p:nvPr/>
        </p:nvCxnSpPr>
        <p:spPr>
          <a:xfrm flipH="1">
            <a:off x="2307930" y="2977371"/>
            <a:ext cx="2102362" cy="92084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959D7799-C8AE-2C40-B2BC-F140A0911DA3}"/>
              </a:ext>
            </a:extLst>
          </p:cNvPr>
          <p:cNvCxnSpPr>
            <a:cxnSpLocks/>
            <a:stCxn id="106" idx="2"/>
            <a:endCxn id="60" idx="7"/>
          </p:cNvCxnSpPr>
          <p:nvPr/>
        </p:nvCxnSpPr>
        <p:spPr>
          <a:xfrm flipH="1">
            <a:off x="4206052" y="2985844"/>
            <a:ext cx="207061" cy="8789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C2646536-8430-7140-8175-A8760BF7E18C}"/>
              </a:ext>
            </a:extLst>
          </p:cNvPr>
          <p:cNvCxnSpPr>
            <a:cxnSpLocks/>
            <a:endCxn id="102" idx="7"/>
          </p:cNvCxnSpPr>
          <p:nvPr/>
        </p:nvCxnSpPr>
        <p:spPr>
          <a:xfrm flipH="1">
            <a:off x="3152647" y="2980430"/>
            <a:ext cx="1257644" cy="91672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50BA63FE-F8EA-3E43-9413-8EEF6F9995F1}"/>
              </a:ext>
            </a:extLst>
          </p:cNvPr>
          <p:cNvCxnSpPr>
            <a:cxnSpLocks/>
            <a:stCxn id="106" idx="2"/>
          </p:cNvCxnSpPr>
          <p:nvPr/>
        </p:nvCxnSpPr>
        <p:spPr>
          <a:xfrm flipH="1">
            <a:off x="3698419" y="2985844"/>
            <a:ext cx="714694" cy="87196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45A47CEF-AF42-9B40-967E-BE24717923BF}"/>
              </a:ext>
            </a:extLst>
          </p:cNvPr>
          <p:cNvCxnSpPr>
            <a:cxnSpLocks/>
            <a:stCxn id="106" idx="2"/>
          </p:cNvCxnSpPr>
          <p:nvPr/>
        </p:nvCxnSpPr>
        <p:spPr>
          <a:xfrm>
            <a:off x="4413113" y="2985844"/>
            <a:ext cx="76787" cy="81764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55" name="Oval 254">
            <a:extLst>
              <a:ext uri="{FF2B5EF4-FFF2-40B4-BE49-F238E27FC236}">
                <a16:creationId xmlns:a16="http://schemas.microsoft.com/office/drawing/2014/main" id="{9A36488D-65BD-5D48-9E8C-4708A61BA59D}"/>
              </a:ext>
            </a:extLst>
          </p:cNvPr>
          <p:cNvSpPr/>
          <p:nvPr/>
        </p:nvSpPr>
        <p:spPr>
          <a:xfrm>
            <a:off x="9006463" y="4586965"/>
            <a:ext cx="432000" cy="432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tlas Grotesk Regular"/>
              <a:ea typeface="+mn-ea"/>
              <a:cs typeface="+mn-cs"/>
            </a:endParaRPr>
          </a:p>
        </p:txBody>
      </p:sp>
      <p:sp>
        <p:nvSpPr>
          <p:cNvPr id="256" name="Oval 255">
            <a:extLst>
              <a:ext uri="{FF2B5EF4-FFF2-40B4-BE49-F238E27FC236}">
                <a16:creationId xmlns:a16="http://schemas.microsoft.com/office/drawing/2014/main" id="{467CB55C-439B-E140-B370-F3FA8F6B937D}"/>
              </a:ext>
            </a:extLst>
          </p:cNvPr>
          <p:cNvSpPr/>
          <p:nvPr/>
        </p:nvSpPr>
        <p:spPr>
          <a:xfrm>
            <a:off x="9475100" y="4586965"/>
            <a:ext cx="432000" cy="432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tlas Grotesk Regular"/>
              <a:ea typeface="+mn-ea"/>
              <a:cs typeface="+mn-cs"/>
            </a:endParaRPr>
          </a:p>
        </p:txBody>
      </p:sp>
      <p:sp>
        <p:nvSpPr>
          <p:cNvPr id="257" name="Oval 256">
            <a:extLst>
              <a:ext uri="{FF2B5EF4-FFF2-40B4-BE49-F238E27FC236}">
                <a16:creationId xmlns:a16="http://schemas.microsoft.com/office/drawing/2014/main" id="{29030F02-EB09-AA4B-AEDF-2FDB47A53A2C}"/>
              </a:ext>
            </a:extLst>
          </p:cNvPr>
          <p:cNvSpPr/>
          <p:nvPr/>
        </p:nvSpPr>
        <p:spPr>
          <a:xfrm>
            <a:off x="9943737" y="4586965"/>
            <a:ext cx="432000" cy="432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tlas Grotesk Regular"/>
              <a:ea typeface="+mn-ea"/>
              <a:cs typeface="+mn-cs"/>
            </a:endParaRPr>
          </a:p>
        </p:txBody>
      </p:sp>
      <p:sp>
        <p:nvSpPr>
          <p:cNvPr id="258" name="Oval 257">
            <a:extLst>
              <a:ext uri="{FF2B5EF4-FFF2-40B4-BE49-F238E27FC236}">
                <a16:creationId xmlns:a16="http://schemas.microsoft.com/office/drawing/2014/main" id="{93C5412A-ADB9-1446-BA27-78FA3CAAC70C}"/>
              </a:ext>
            </a:extLst>
          </p:cNvPr>
          <p:cNvSpPr/>
          <p:nvPr/>
        </p:nvSpPr>
        <p:spPr>
          <a:xfrm>
            <a:off x="8774298" y="4179668"/>
            <a:ext cx="432000" cy="432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tlas Grotesk Regular"/>
              <a:ea typeface="+mn-ea"/>
              <a:cs typeface="+mn-cs"/>
            </a:endParaRPr>
          </a:p>
        </p:txBody>
      </p:sp>
      <p:sp>
        <p:nvSpPr>
          <p:cNvPr id="259" name="Oval 258">
            <a:extLst>
              <a:ext uri="{FF2B5EF4-FFF2-40B4-BE49-F238E27FC236}">
                <a16:creationId xmlns:a16="http://schemas.microsoft.com/office/drawing/2014/main" id="{E206F3C2-C23E-B44B-BA49-294C0BB6CB94}"/>
              </a:ext>
            </a:extLst>
          </p:cNvPr>
          <p:cNvSpPr/>
          <p:nvPr/>
        </p:nvSpPr>
        <p:spPr>
          <a:xfrm>
            <a:off x="9242935" y="4179668"/>
            <a:ext cx="432000" cy="432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tlas Grotesk Regular"/>
              <a:ea typeface="+mn-ea"/>
              <a:cs typeface="+mn-cs"/>
            </a:endParaRPr>
          </a:p>
        </p:txBody>
      </p:sp>
      <p:sp>
        <p:nvSpPr>
          <p:cNvPr id="260" name="Oval 259">
            <a:extLst>
              <a:ext uri="{FF2B5EF4-FFF2-40B4-BE49-F238E27FC236}">
                <a16:creationId xmlns:a16="http://schemas.microsoft.com/office/drawing/2014/main" id="{5D14907D-ADF9-554F-8C05-21D9AE9CA1F1}"/>
              </a:ext>
            </a:extLst>
          </p:cNvPr>
          <p:cNvSpPr/>
          <p:nvPr/>
        </p:nvSpPr>
        <p:spPr>
          <a:xfrm>
            <a:off x="9711572" y="4179668"/>
            <a:ext cx="432000" cy="432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tlas Grotesk Regular"/>
              <a:ea typeface="+mn-ea"/>
              <a:cs typeface="+mn-cs"/>
            </a:endParaRPr>
          </a:p>
        </p:txBody>
      </p:sp>
      <p:sp>
        <p:nvSpPr>
          <p:cNvPr id="261" name="Oval 260">
            <a:extLst>
              <a:ext uri="{FF2B5EF4-FFF2-40B4-BE49-F238E27FC236}">
                <a16:creationId xmlns:a16="http://schemas.microsoft.com/office/drawing/2014/main" id="{F26AC968-8808-0D43-B124-2F4CA1DAE9C0}"/>
              </a:ext>
            </a:extLst>
          </p:cNvPr>
          <p:cNvSpPr/>
          <p:nvPr/>
        </p:nvSpPr>
        <p:spPr>
          <a:xfrm>
            <a:off x="8534560" y="3756330"/>
            <a:ext cx="432000" cy="432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tlas Grotesk Regular"/>
              <a:ea typeface="+mn-ea"/>
              <a:cs typeface="+mn-cs"/>
            </a:endParaRPr>
          </a:p>
        </p:txBody>
      </p:sp>
      <p:sp>
        <p:nvSpPr>
          <p:cNvPr id="262" name="Oval 261">
            <a:extLst>
              <a:ext uri="{FF2B5EF4-FFF2-40B4-BE49-F238E27FC236}">
                <a16:creationId xmlns:a16="http://schemas.microsoft.com/office/drawing/2014/main" id="{B02269B0-1412-6B41-839B-F5B630D1F898}"/>
              </a:ext>
            </a:extLst>
          </p:cNvPr>
          <p:cNvSpPr/>
          <p:nvPr/>
        </p:nvSpPr>
        <p:spPr>
          <a:xfrm>
            <a:off x="9003197" y="3756330"/>
            <a:ext cx="432000" cy="432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tlas Grotesk Regular"/>
              <a:ea typeface="+mn-ea"/>
              <a:cs typeface="+mn-cs"/>
            </a:endParaRPr>
          </a:p>
        </p:txBody>
      </p:sp>
      <p:sp>
        <p:nvSpPr>
          <p:cNvPr id="263" name="Oval 262">
            <a:extLst>
              <a:ext uri="{FF2B5EF4-FFF2-40B4-BE49-F238E27FC236}">
                <a16:creationId xmlns:a16="http://schemas.microsoft.com/office/drawing/2014/main" id="{6BF9B616-A681-0440-9653-CEE10BCE59ED}"/>
              </a:ext>
            </a:extLst>
          </p:cNvPr>
          <p:cNvSpPr/>
          <p:nvPr/>
        </p:nvSpPr>
        <p:spPr>
          <a:xfrm>
            <a:off x="9471834" y="3756330"/>
            <a:ext cx="432000" cy="432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tlas Grotesk Regular"/>
              <a:ea typeface="+mn-ea"/>
              <a:cs typeface="+mn-cs"/>
            </a:endParaRPr>
          </a:p>
        </p:txBody>
      </p:sp>
      <p:pic>
        <p:nvPicPr>
          <p:cNvPr id="264" name="Picture 263">
            <a:extLst>
              <a:ext uri="{FF2B5EF4-FFF2-40B4-BE49-F238E27FC236}">
                <a16:creationId xmlns:a16="http://schemas.microsoft.com/office/drawing/2014/main" id="{491809D3-8F5C-C64F-B33E-88392D8D36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81031" y="3829508"/>
            <a:ext cx="285430" cy="288000"/>
          </a:xfrm>
          <a:prstGeom prst="rect">
            <a:avLst/>
          </a:prstGeom>
        </p:spPr>
      </p:pic>
      <p:pic>
        <p:nvPicPr>
          <p:cNvPr id="265" name="Picture 264">
            <a:extLst>
              <a:ext uri="{FF2B5EF4-FFF2-40B4-BE49-F238E27FC236}">
                <a16:creationId xmlns:a16="http://schemas.microsoft.com/office/drawing/2014/main" id="{8EFA2220-53AA-9A4C-8E12-C8A352575C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01572" y="4269668"/>
            <a:ext cx="252000" cy="252000"/>
          </a:xfrm>
          <a:prstGeom prst="rect">
            <a:avLst/>
          </a:prstGeom>
        </p:spPr>
      </p:pic>
      <p:pic>
        <p:nvPicPr>
          <p:cNvPr id="266" name="Picture 265">
            <a:extLst>
              <a:ext uri="{FF2B5EF4-FFF2-40B4-BE49-F238E27FC236}">
                <a16:creationId xmlns:a16="http://schemas.microsoft.com/office/drawing/2014/main" id="{45454ACA-676A-D34D-997A-FA206B1CC24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82135" y="3781933"/>
            <a:ext cx="360000" cy="360000"/>
          </a:xfrm>
          <a:prstGeom prst="rect">
            <a:avLst/>
          </a:prstGeom>
        </p:spPr>
      </p:pic>
      <p:pic>
        <p:nvPicPr>
          <p:cNvPr id="267" name="Picture 266">
            <a:extLst>
              <a:ext uri="{FF2B5EF4-FFF2-40B4-BE49-F238E27FC236}">
                <a16:creationId xmlns:a16="http://schemas.microsoft.com/office/drawing/2014/main" id="{B32B2DDB-3105-854D-95B9-EA4E7D59871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19799" y="3712169"/>
            <a:ext cx="540000" cy="540000"/>
          </a:xfrm>
          <a:prstGeom prst="rect">
            <a:avLst/>
          </a:prstGeom>
        </p:spPr>
      </p:pic>
      <p:pic>
        <p:nvPicPr>
          <p:cNvPr id="268" name="Picture 267">
            <a:extLst>
              <a:ext uri="{FF2B5EF4-FFF2-40B4-BE49-F238E27FC236}">
                <a16:creationId xmlns:a16="http://schemas.microsoft.com/office/drawing/2014/main" id="{9AE73029-8BA4-6549-A2ED-6875EF30376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68418" y="4628393"/>
            <a:ext cx="643576" cy="360000"/>
          </a:xfrm>
          <a:prstGeom prst="rect">
            <a:avLst/>
          </a:prstGeom>
        </p:spPr>
      </p:pic>
      <p:pic>
        <p:nvPicPr>
          <p:cNvPr id="269" name="Picture 268">
            <a:extLst>
              <a:ext uri="{FF2B5EF4-FFF2-40B4-BE49-F238E27FC236}">
                <a16:creationId xmlns:a16="http://schemas.microsoft.com/office/drawing/2014/main" id="{A25FC955-B8D1-874E-8FFF-3F6A477169B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64298" y="4261198"/>
            <a:ext cx="252000" cy="252000"/>
          </a:xfrm>
          <a:prstGeom prst="rect">
            <a:avLst/>
          </a:prstGeom>
        </p:spPr>
      </p:pic>
      <p:pic>
        <p:nvPicPr>
          <p:cNvPr id="270" name="Picture 269">
            <a:extLst>
              <a:ext uri="{FF2B5EF4-FFF2-40B4-BE49-F238E27FC236}">
                <a16:creationId xmlns:a16="http://schemas.microsoft.com/office/drawing/2014/main" id="{FCDA4D9F-B7A7-654D-BB40-1A9727F6FA8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296935" y="4225198"/>
            <a:ext cx="324000" cy="324000"/>
          </a:xfrm>
          <a:prstGeom prst="rect">
            <a:avLst/>
          </a:prstGeom>
        </p:spPr>
      </p:pic>
      <p:pic>
        <p:nvPicPr>
          <p:cNvPr id="271" name="Picture 270">
            <a:extLst>
              <a:ext uri="{FF2B5EF4-FFF2-40B4-BE49-F238E27FC236}">
                <a16:creationId xmlns:a16="http://schemas.microsoft.com/office/drawing/2014/main" id="{CD772F20-5363-E04D-8462-8AB65A67592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096463" y="4679442"/>
            <a:ext cx="252000" cy="252000"/>
          </a:xfrm>
          <a:prstGeom prst="rect">
            <a:avLst/>
          </a:prstGeom>
        </p:spPr>
      </p:pic>
      <p:pic>
        <p:nvPicPr>
          <p:cNvPr id="272" name="Picture 271">
            <a:extLst>
              <a:ext uri="{FF2B5EF4-FFF2-40B4-BE49-F238E27FC236}">
                <a16:creationId xmlns:a16="http://schemas.microsoft.com/office/drawing/2014/main" id="{6AD12C92-D73A-4E43-84F1-158946B6134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002181" y="4642143"/>
            <a:ext cx="324000" cy="324000"/>
          </a:xfrm>
          <a:prstGeom prst="rect">
            <a:avLst/>
          </a:prstGeom>
        </p:spPr>
      </p:pic>
      <p:sp>
        <p:nvSpPr>
          <p:cNvPr id="273" name="Oval 272">
            <a:extLst>
              <a:ext uri="{FF2B5EF4-FFF2-40B4-BE49-F238E27FC236}">
                <a16:creationId xmlns:a16="http://schemas.microsoft.com/office/drawing/2014/main" id="{44B42152-3D97-714A-93AE-1C7A19686500}"/>
              </a:ext>
            </a:extLst>
          </p:cNvPr>
          <p:cNvSpPr>
            <a:spLocks noChangeArrowheads="1"/>
          </p:cNvSpPr>
          <p:nvPr/>
        </p:nvSpPr>
        <p:spPr bwMode="auto">
          <a:xfrm>
            <a:off x="6914562" y="3756962"/>
            <a:ext cx="655200" cy="655694"/>
          </a:xfrm>
          <a:prstGeom prst="ellipse">
            <a:avLst/>
          </a:prstGeom>
          <a:solidFill>
            <a:schemeClr val="bg1">
              <a:lumMod val="85000"/>
            </a:schemeClr>
          </a:solidFill>
          <a:ln>
            <a:noFill/>
          </a:ln>
          <a:effectLst>
            <a:outerShdw dist="38100" dir="2700000" algn="tl" rotWithShape="0">
              <a:schemeClr val="bg1">
                <a:lumMod val="85000"/>
                <a:alpha val="30000"/>
              </a:schemeClr>
            </a:outerShdw>
          </a:effectLst>
        </p:spPr>
        <p:txBody>
          <a:bodyPr lIns="36000" rIns="36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u="none" strike="noStrike" kern="0" cap="none" spc="0" normalizeH="0" baseline="0" noProof="0">
                <a:ln>
                  <a:noFill/>
                </a:ln>
                <a:solidFill>
                  <a:prstClr val="white"/>
                </a:solidFill>
                <a:effectLst/>
                <a:uLnTx/>
                <a:uFillTx/>
                <a:latin typeface="Atlas Grotesk Medium" pitchFamily="2" charset="77"/>
                <a:ea typeface="Gotham Medium" charset="0"/>
                <a:cs typeface="Gotham Medium" charset="0"/>
              </a:rPr>
              <a:t>SMS</a:t>
            </a:r>
          </a:p>
        </p:txBody>
      </p:sp>
      <p:sp>
        <p:nvSpPr>
          <p:cNvPr id="274" name="Oval 273">
            <a:extLst>
              <a:ext uri="{FF2B5EF4-FFF2-40B4-BE49-F238E27FC236}">
                <a16:creationId xmlns:a16="http://schemas.microsoft.com/office/drawing/2014/main" id="{76CE752F-0D41-2D43-A547-503BC9398354}"/>
              </a:ext>
            </a:extLst>
          </p:cNvPr>
          <p:cNvSpPr>
            <a:spLocks noChangeArrowheads="1"/>
          </p:cNvSpPr>
          <p:nvPr/>
        </p:nvSpPr>
        <p:spPr bwMode="auto">
          <a:xfrm>
            <a:off x="7247232" y="4411594"/>
            <a:ext cx="655200" cy="655694"/>
          </a:xfrm>
          <a:prstGeom prst="ellipse">
            <a:avLst/>
          </a:prstGeom>
          <a:solidFill>
            <a:schemeClr val="bg1">
              <a:lumMod val="85000"/>
            </a:schemeClr>
          </a:solidFill>
          <a:ln>
            <a:noFill/>
          </a:ln>
          <a:effectLst>
            <a:outerShdw dist="38100" dir="2700000" algn="tl" rotWithShape="0">
              <a:schemeClr val="bg1">
                <a:lumMod val="85000"/>
                <a:alpha val="30000"/>
              </a:schemeClr>
            </a:outerShdw>
          </a:effectLst>
        </p:spPr>
        <p:txBody>
          <a:bodyPr lIns="36000" rIns="36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u="none" strike="noStrike" kern="0" cap="none" spc="0" normalizeH="0" baseline="0" noProof="0">
                <a:ln>
                  <a:noFill/>
                </a:ln>
                <a:solidFill>
                  <a:prstClr val="white"/>
                </a:solidFill>
                <a:effectLst/>
                <a:uLnTx/>
                <a:uFillTx/>
                <a:latin typeface="Atlas Grotesk Medium" pitchFamily="2" charset="77"/>
                <a:ea typeface="Gotham Medium" charset="0"/>
                <a:cs typeface="Gotham Medium" charset="0"/>
              </a:rPr>
              <a:t>MMS</a:t>
            </a:r>
          </a:p>
        </p:txBody>
      </p:sp>
      <p:sp>
        <p:nvSpPr>
          <p:cNvPr id="275" name="Oval 274">
            <a:extLst>
              <a:ext uri="{FF2B5EF4-FFF2-40B4-BE49-F238E27FC236}">
                <a16:creationId xmlns:a16="http://schemas.microsoft.com/office/drawing/2014/main" id="{75D63D9C-8B38-674A-9A9A-7D6D8073D4D0}"/>
              </a:ext>
            </a:extLst>
          </p:cNvPr>
          <p:cNvSpPr>
            <a:spLocks noChangeArrowheads="1"/>
          </p:cNvSpPr>
          <p:nvPr/>
        </p:nvSpPr>
        <p:spPr bwMode="auto">
          <a:xfrm>
            <a:off x="8092908" y="4401955"/>
            <a:ext cx="655200" cy="655694"/>
          </a:xfrm>
          <a:prstGeom prst="ellipse">
            <a:avLst/>
          </a:prstGeom>
          <a:solidFill>
            <a:schemeClr val="bg1">
              <a:lumMod val="85000"/>
            </a:schemeClr>
          </a:solidFill>
          <a:ln>
            <a:noFill/>
          </a:ln>
          <a:effectLst>
            <a:outerShdw dist="38100" dir="2700000" algn="tl" rotWithShape="0">
              <a:schemeClr val="bg1">
                <a:lumMod val="85000"/>
                <a:alpha val="30000"/>
              </a:schemeClr>
            </a:outerShdw>
          </a:effectLst>
        </p:spPr>
        <p:txBody>
          <a:bodyPr lIns="0" tIns="36000" rIns="0" bIns="36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u="none" strike="noStrike" kern="0" cap="none" spc="0" normalizeH="0" baseline="0" noProof="0">
                <a:ln>
                  <a:noFill/>
                </a:ln>
                <a:solidFill>
                  <a:prstClr val="white"/>
                </a:solidFill>
                <a:effectLst/>
                <a:uLnTx/>
                <a:uFillTx/>
                <a:latin typeface="Atlas Grotesk Medium" pitchFamily="2" charset="77"/>
                <a:ea typeface="Gotham Medium" charset="0"/>
                <a:cs typeface="Gotham Medium" charset="0"/>
              </a:rPr>
              <a:t>APP</a:t>
            </a:r>
          </a:p>
        </p:txBody>
      </p:sp>
      <p:sp>
        <p:nvSpPr>
          <p:cNvPr id="276" name="Oval 275">
            <a:extLst>
              <a:ext uri="{FF2B5EF4-FFF2-40B4-BE49-F238E27FC236}">
                <a16:creationId xmlns:a16="http://schemas.microsoft.com/office/drawing/2014/main" id="{EBC84EF8-05B1-314F-AA2F-504086CBD4B4}"/>
              </a:ext>
            </a:extLst>
          </p:cNvPr>
          <p:cNvSpPr>
            <a:spLocks noChangeArrowheads="1"/>
          </p:cNvSpPr>
          <p:nvPr/>
        </p:nvSpPr>
        <p:spPr bwMode="auto">
          <a:xfrm>
            <a:off x="7759279" y="3755900"/>
            <a:ext cx="655200" cy="655694"/>
          </a:xfrm>
          <a:prstGeom prst="ellipse">
            <a:avLst/>
          </a:prstGeom>
          <a:solidFill>
            <a:schemeClr val="bg1">
              <a:lumMod val="85000"/>
            </a:schemeClr>
          </a:solidFill>
          <a:ln>
            <a:noFill/>
          </a:ln>
          <a:effectLst>
            <a:outerShdw dist="38100" dir="2700000" algn="tl" rotWithShape="0">
              <a:schemeClr val="bg1">
                <a:lumMod val="85000"/>
                <a:alpha val="30000"/>
              </a:schemeClr>
            </a:outerShdw>
          </a:effectLst>
        </p:spPr>
        <p:txBody>
          <a:bodyPr lIns="36000" rIns="36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u="none" strike="noStrike" kern="0" cap="none" spc="0" normalizeH="0" baseline="0" noProof="0">
                <a:ln>
                  <a:noFill/>
                </a:ln>
                <a:solidFill>
                  <a:prstClr val="white"/>
                </a:solidFill>
                <a:effectLst/>
                <a:uLnTx/>
                <a:uFillTx/>
                <a:latin typeface="Atlas Grotesk Medium" pitchFamily="2" charset="77"/>
                <a:ea typeface="Gotham Medium" charset="0"/>
                <a:cs typeface="Gotham Medium" charset="0"/>
              </a:rPr>
              <a:t>RCS</a:t>
            </a:r>
          </a:p>
        </p:txBody>
      </p:sp>
      <p:sp>
        <p:nvSpPr>
          <p:cNvPr id="81" name="Footer Placeholder 3">
            <a:extLst>
              <a:ext uri="{FF2B5EF4-FFF2-40B4-BE49-F238E27FC236}">
                <a16:creationId xmlns:a16="http://schemas.microsoft.com/office/drawing/2014/main" id="{2E5837E3-992B-6F4D-8FEA-BACDF4FF66BB}"/>
              </a:ext>
            </a:extLst>
          </p:cNvPr>
          <p:cNvSpPr txBox="1">
            <a:spLocks/>
          </p:cNvSpPr>
          <p:nvPr/>
        </p:nvSpPr>
        <p:spPr>
          <a:xfrm>
            <a:off x="512194" y="6496739"/>
            <a:ext cx="5421881" cy="923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t>Copyright© 2018 </a:t>
            </a:r>
            <a:r>
              <a:rPr lang="en-GB" sz="800" dirty="0" err="1"/>
              <a:t>Sinch</a:t>
            </a:r>
            <a:r>
              <a:rPr lang="en-GB" sz="800" dirty="0"/>
              <a:t>. All rights reserved. </a:t>
            </a:r>
          </a:p>
        </p:txBody>
      </p:sp>
    </p:spTree>
    <p:extLst>
      <p:ext uri="{BB962C8B-B14F-4D97-AF65-F5344CB8AC3E}">
        <p14:creationId xmlns:p14="http://schemas.microsoft.com/office/powerpoint/2010/main" val="1174432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059FA126-7021-1E4B-B579-F5F7AB8712A1}"/>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14307" b="3336"/>
          <a:stretch/>
        </p:blipFill>
        <p:spPr>
          <a:xfrm>
            <a:off x="-16544" y="920971"/>
            <a:ext cx="12225088" cy="5016057"/>
          </a:xfrm>
        </p:spPr>
      </p:pic>
      <p:sp>
        <p:nvSpPr>
          <p:cNvPr id="5" name="Slide Number Placeholder 4">
            <a:extLst>
              <a:ext uri="{FF2B5EF4-FFF2-40B4-BE49-F238E27FC236}">
                <a16:creationId xmlns:a16="http://schemas.microsoft.com/office/drawing/2014/main" id="{93F8901A-51AF-0943-84FE-E6937131B5F1}"/>
              </a:ext>
            </a:extLst>
          </p:cNvPr>
          <p:cNvSpPr>
            <a:spLocks noGrp="1"/>
          </p:cNvSpPr>
          <p:nvPr>
            <p:ph type="sldNum" sz="quarter" idx="12"/>
          </p:nvPr>
        </p:nvSpPr>
        <p:spPr/>
        <p:txBody>
          <a:bodyPr/>
          <a:lstStyle/>
          <a:p>
            <a:fld id="{C0CD8CDE-3257-4D1E-A9D6-67FE4ABBBBA2}" type="slidenum">
              <a:rPr lang="es-ES" smtClean="0"/>
              <a:t>9</a:t>
            </a:fld>
            <a:endParaRPr lang="es-ES"/>
          </a:p>
        </p:txBody>
      </p:sp>
      <p:sp>
        <p:nvSpPr>
          <p:cNvPr id="6" name="Footer Placeholder 3">
            <a:extLst>
              <a:ext uri="{FF2B5EF4-FFF2-40B4-BE49-F238E27FC236}">
                <a16:creationId xmlns:a16="http://schemas.microsoft.com/office/drawing/2014/main" id="{43D1D9A2-2C15-A749-9EF3-4D0A255A3E16}"/>
              </a:ext>
            </a:extLst>
          </p:cNvPr>
          <p:cNvSpPr txBox="1">
            <a:spLocks/>
          </p:cNvSpPr>
          <p:nvPr/>
        </p:nvSpPr>
        <p:spPr>
          <a:xfrm>
            <a:off x="512194" y="6496739"/>
            <a:ext cx="5421881" cy="923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t>Copyright© 2018 </a:t>
            </a:r>
            <a:r>
              <a:rPr lang="en-GB" sz="800" dirty="0" err="1"/>
              <a:t>Sinch</a:t>
            </a:r>
            <a:r>
              <a:rPr lang="en-GB" sz="800" dirty="0"/>
              <a:t>. All rights reserved. </a:t>
            </a:r>
          </a:p>
        </p:txBody>
      </p:sp>
    </p:spTree>
    <p:extLst>
      <p:ext uri="{BB962C8B-B14F-4D97-AF65-F5344CB8AC3E}">
        <p14:creationId xmlns:p14="http://schemas.microsoft.com/office/powerpoint/2010/main" val="1517933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LX Sinch">
      <a:dk1>
        <a:srgbClr val="333F48"/>
      </a:dk1>
      <a:lt1>
        <a:sysClr val="window" lastClr="FFFFFF"/>
      </a:lt1>
      <a:dk2>
        <a:srgbClr val="FFC658"/>
      </a:dk2>
      <a:lt2>
        <a:srgbClr val="000000"/>
      </a:lt2>
      <a:accent1>
        <a:srgbClr val="E03E3E"/>
      </a:accent1>
      <a:accent2>
        <a:srgbClr val="5C068C"/>
      </a:accent2>
      <a:accent3>
        <a:srgbClr val="C2E189"/>
      </a:accent3>
      <a:accent4>
        <a:srgbClr val="B8DDE1"/>
      </a:accent4>
      <a:accent5>
        <a:srgbClr val="59CBE8"/>
      </a:accent5>
      <a:accent6>
        <a:srgbClr val="F4C3CC"/>
      </a:accent6>
      <a:hlink>
        <a:srgbClr val="0563C1"/>
      </a:hlink>
      <a:folHlink>
        <a:srgbClr val="954F72"/>
      </a:folHlink>
    </a:clrScheme>
    <a:fontScheme name="CLX Sinch">
      <a:majorFont>
        <a:latin typeface="Atlas Grotesk Bold"/>
        <a:ea typeface=""/>
        <a:cs typeface=""/>
      </a:majorFont>
      <a:minorFont>
        <a:latin typeface="Atlas Grotesk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LX Sinch">
      <a:dk1>
        <a:srgbClr val="333F48"/>
      </a:dk1>
      <a:lt1>
        <a:sysClr val="window" lastClr="FFFFFF"/>
      </a:lt1>
      <a:dk2>
        <a:srgbClr val="FFC658"/>
      </a:dk2>
      <a:lt2>
        <a:srgbClr val="000000"/>
      </a:lt2>
      <a:accent1>
        <a:srgbClr val="E03E3E"/>
      </a:accent1>
      <a:accent2>
        <a:srgbClr val="5C068C"/>
      </a:accent2>
      <a:accent3>
        <a:srgbClr val="C2E189"/>
      </a:accent3>
      <a:accent4>
        <a:srgbClr val="B8DDE1"/>
      </a:accent4>
      <a:accent5>
        <a:srgbClr val="59CBE8"/>
      </a:accent5>
      <a:accent6>
        <a:srgbClr val="F4C3CC"/>
      </a:accent6>
      <a:hlink>
        <a:srgbClr val="0563C1"/>
      </a:hlink>
      <a:folHlink>
        <a:srgbClr val="954F72"/>
      </a:folHlink>
    </a:clrScheme>
    <a:fontScheme name="CLX Sinch">
      <a:majorFont>
        <a:latin typeface="Atlas Grotesk Bold"/>
        <a:ea typeface=""/>
        <a:cs typeface=""/>
      </a:majorFont>
      <a:minorFont>
        <a:latin typeface="Atlas Grotesk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LX Sinch">
      <a:dk1>
        <a:srgbClr val="333F48"/>
      </a:dk1>
      <a:lt1>
        <a:sysClr val="window" lastClr="FFFFFF"/>
      </a:lt1>
      <a:dk2>
        <a:srgbClr val="FFC658"/>
      </a:dk2>
      <a:lt2>
        <a:srgbClr val="000000"/>
      </a:lt2>
      <a:accent1>
        <a:srgbClr val="E03E3E"/>
      </a:accent1>
      <a:accent2>
        <a:srgbClr val="5C068C"/>
      </a:accent2>
      <a:accent3>
        <a:srgbClr val="C2E189"/>
      </a:accent3>
      <a:accent4>
        <a:srgbClr val="B8DDE1"/>
      </a:accent4>
      <a:accent5>
        <a:srgbClr val="59CBE8"/>
      </a:accent5>
      <a:accent6>
        <a:srgbClr val="F4C3CC"/>
      </a:accent6>
      <a:hlink>
        <a:srgbClr val="0563C1"/>
      </a:hlink>
      <a:folHlink>
        <a:srgbClr val="954F72"/>
      </a:folHlink>
    </a:clrScheme>
    <a:fontScheme name="CLX Sinch">
      <a:majorFont>
        <a:latin typeface="Atlas Grotesk Bold"/>
        <a:ea typeface=""/>
        <a:cs typeface=""/>
      </a:majorFont>
      <a:minorFont>
        <a:latin typeface="Atlas Grotesk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inch Template">
  <a:themeElements>
    <a:clrScheme name="CLX Sinch">
      <a:dk1>
        <a:srgbClr val="333F48"/>
      </a:dk1>
      <a:lt1>
        <a:sysClr val="window" lastClr="FFFFFF"/>
      </a:lt1>
      <a:dk2>
        <a:srgbClr val="FFC658"/>
      </a:dk2>
      <a:lt2>
        <a:srgbClr val="000000"/>
      </a:lt2>
      <a:accent1>
        <a:srgbClr val="E03E3E"/>
      </a:accent1>
      <a:accent2>
        <a:srgbClr val="5C068C"/>
      </a:accent2>
      <a:accent3>
        <a:srgbClr val="C2E189"/>
      </a:accent3>
      <a:accent4>
        <a:srgbClr val="B8DDE1"/>
      </a:accent4>
      <a:accent5>
        <a:srgbClr val="59CBE8"/>
      </a:accent5>
      <a:accent6>
        <a:srgbClr val="F4C3CC"/>
      </a:accent6>
      <a:hlink>
        <a:srgbClr val="0563C1"/>
      </a:hlink>
      <a:folHlink>
        <a:srgbClr val="954F72"/>
      </a:folHlink>
    </a:clrScheme>
    <a:fontScheme name="Sinch - Standard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1B82EAAD17F24408D30C68EFEAFD807" ma:contentTypeVersion="7" ma:contentTypeDescription="Create a new document." ma:contentTypeScope="" ma:versionID="c8f98606ef663ce67aa272ec72ae0657">
  <xsd:schema xmlns:xsd="http://www.w3.org/2001/XMLSchema" xmlns:xs="http://www.w3.org/2001/XMLSchema" xmlns:p="http://schemas.microsoft.com/office/2006/metadata/properties" xmlns:ns2="31ccd142-646d-4941-b913-bf68f6326e43" xmlns:ns3="31670992-9e41-4c4f-92f4-f02dc424efc2" targetNamespace="http://schemas.microsoft.com/office/2006/metadata/properties" ma:root="true" ma:fieldsID="079ad1c05c9c14a0331984f579c7aa79" ns2:_="" ns3:_="">
    <xsd:import namespace="31ccd142-646d-4941-b913-bf68f6326e43"/>
    <xsd:import namespace="31670992-9e41-4c4f-92f4-f02dc424efc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ccd142-646d-4941-b913-bf68f6326e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670992-9e41-4c4f-92f4-f02dc424efc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036E83D-64F5-4BF3-B53B-7E001D3242BB}">
  <ds:schemaRefs>
    <ds:schemaRef ds:uri="http://schemas.microsoft.com/sharepoint/v3/contenttype/forms"/>
  </ds:schemaRefs>
</ds:datastoreItem>
</file>

<file path=customXml/itemProps2.xml><?xml version="1.0" encoding="utf-8"?>
<ds:datastoreItem xmlns:ds="http://schemas.openxmlformats.org/officeDocument/2006/customXml" ds:itemID="{7FE1CDB2-969C-49F1-B155-22D704E4A4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ccd142-646d-4941-b913-bf68f6326e43"/>
    <ds:schemaRef ds:uri="31670992-9e41-4c4f-92f4-f02dc424ef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486C68A-0BDC-48BE-8442-DF6DA44B33FC}">
  <ds:schemaRefs>
    <ds:schemaRef ds:uri="http://schemas.microsoft.com/office/2006/metadata/properties"/>
    <ds:schemaRef ds:uri="31670992-9e41-4c4f-92f4-f02dc424efc2"/>
    <ds:schemaRef ds:uri="31ccd142-646d-4941-b913-bf68f6326e43"/>
    <ds:schemaRef ds:uri="http://purl.org/dc/dcmitype/"/>
    <ds:schemaRef ds:uri="http://purl.org/dc/elements/1.1/"/>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33506</TotalTime>
  <Words>767</Words>
  <Application>Microsoft Macintosh PowerPoint</Application>
  <PresentationFormat>Widescreen</PresentationFormat>
  <Paragraphs>186</Paragraphs>
  <Slides>20</Slides>
  <Notes>14</Notes>
  <HiddenSlides>0</HiddenSlides>
  <MMClips>3</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20</vt:i4>
      </vt:variant>
    </vt:vector>
  </HeadingPairs>
  <TitlesOfParts>
    <vt:vector size="34" baseType="lpstr">
      <vt:lpstr>Arial</vt:lpstr>
      <vt:lpstr>Atlas Grotesk</vt:lpstr>
      <vt:lpstr>Atlas Grotesk Black</vt:lpstr>
      <vt:lpstr>Atlas Grotesk Bold</vt:lpstr>
      <vt:lpstr>Atlas Grotesk Light</vt:lpstr>
      <vt:lpstr>Atlas Grotesk Medium</vt:lpstr>
      <vt:lpstr>Atlas Grotesk Regular</vt:lpstr>
      <vt:lpstr>Atlas Grotesk Thin</vt:lpstr>
      <vt:lpstr>Britannic Bold</vt:lpstr>
      <vt:lpstr>Calibri</vt:lpstr>
      <vt:lpstr>Office Theme</vt:lpstr>
      <vt:lpstr>1_Office Theme</vt:lpstr>
      <vt:lpstr>2_Office Theme</vt:lpstr>
      <vt:lpstr>Sinch Template</vt:lpstr>
      <vt:lpstr>RCS OVERVIEW</vt:lpstr>
      <vt:lpstr>RCS Messaging The alternative to apps</vt:lpstr>
      <vt:lpstr>PowerPoint Presentation</vt:lpstr>
      <vt:lpstr>PowerPoint Presentation</vt:lpstr>
      <vt:lpstr>PowerPoint Presentation</vt:lpstr>
      <vt:lpstr>PowerPoint Presentation</vt:lpstr>
      <vt:lpstr>Chatbot Directory (P2A General Theme)</vt:lpstr>
      <vt:lpstr>Omni-channel strategy Cost efficient integration to messaging channels</vt:lpstr>
      <vt:lpstr>PowerPoint Presentation</vt:lpstr>
      <vt:lpstr>RCS Ecosystem</vt:lpstr>
      <vt:lpstr>RCS Ecosystem Roles and Functions</vt:lpstr>
      <vt:lpstr>Universal Profile </vt:lpstr>
      <vt:lpstr>RCS Verified Sender</vt:lpstr>
      <vt:lpstr>Business Case &amp; Commercial Models</vt:lpstr>
      <vt:lpstr>Proposed RCS charging model</vt:lpstr>
      <vt:lpstr>PowerPoint Presentation</vt:lpstr>
      <vt:lpstr>PowerPoint Presentation</vt:lpstr>
      <vt:lpstr>PowerPoint Presentation</vt:lpstr>
      <vt:lpstr>PowerPoint Presentation</vt:lpstr>
      <vt:lpstr>Further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Marco Mastrangelo</dc:creator>
  <cp:lastModifiedBy>Michael Ahearn</cp:lastModifiedBy>
  <cp:revision>78</cp:revision>
  <cp:lastPrinted>2019-02-11T11:58:24Z</cp:lastPrinted>
  <dcterms:created xsi:type="dcterms:W3CDTF">2019-01-10T14:51:29Z</dcterms:created>
  <dcterms:modified xsi:type="dcterms:W3CDTF">2019-09-20T17:50:14Z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0x010100B1B82EAAD17F24408D30C68EFEAFD807</vt:lpwstr>
  </property>
  <property fmtid="{D5CDD505-2E9C-101B-9397-08002B2CF9AE}" pid="3" name="AuthorIds_UIVersion_1536">
    <vt:lpwstr>759</vt:lpwstr>
  </property>
  <property fmtid="{D5CDD505-2E9C-101B-9397-08002B2CF9AE}" pid="4" name="AuthorIds_UIVersion_2048">
    <vt:lpwstr>13</vt:lpwstr>
  </property>
</Properties>
</file>