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17"/>
  </p:notesMasterIdLst>
  <p:handoutMasterIdLst>
    <p:handoutMasterId r:id="rId18"/>
  </p:handoutMasterIdLst>
  <p:sldIdLst>
    <p:sldId id="596" r:id="rId2"/>
    <p:sldId id="483" r:id="rId3"/>
    <p:sldId id="538" r:id="rId4"/>
    <p:sldId id="560" r:id="rId5"/>
    <p:sldId id="791" r:id="rId6"/>
    <p:sldId id="597" r:id="rId7"/>
    <p:sldId id="594" r:id="rId8"/>
    <p:sldId id="793" r:id="rId9"/>
    <p:sldId id="716" r:id="rId10"/>
    <p:sldId id="794" r:id="rId11"/>
    <p:sldId id="795" r:id="rId12"/>
    <p:sldId id="796" r:id="rId13"/>
    <p:sldId id="792" r:id="rId14"/>
    <p:sldId id="797" r:id="rId15"/>
    <p:sldId id="798" r:id="rId1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an Jerma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86"/>
    <p:restoredTop sz="75399"/>
  </p:normalViewPr>
  <p:slideViewPr>
    <p:cSldViewPr snapToGrid="0" snapToObjects="1">
      <p:cViewPr varScale="1">
        <p:scale>
          <a:sx n="88" d="100"/>
          <a:sy n="88" d="100"/>
        </p:scale>
        <p:origin x="1824" y="184"/>
      </p:cViewPr>
      <p:guideLst/>
    </p:cSldViewPr>
  </p:slideViewPr>
  <p:outlineViewPr>
    <p:cViewPr>
      <p:scale>
        <a:sx n="33" d="100"/>
        <a:sy n="33" d="100"/>
      </p:scale>
      <p:origin x="0" y="0"/>
    </p:cViewPr>
  </p:outlineViewPr>
  <p:notesTextViewPr>
    <p:cViewPr>
      <p:scale>
        <a:sx n="95" d="100"/>
        <a:sy n="95" d="100"/>
      </p:scale>
      <p:origin x="0" y="0"/>
    </p:cViewPr>
  </p:notesTextViewPr>
  <p:sorterViewPr>
    <p:cViewPr>
      <p:scale>
        <a:sx n="70" d="100"/>
        <a:sy n="70" d="100"/>
      </p:scale>
      <p:origin x="0" y="0"/>
    </p:cViewPr>
  </p:sorterViewPr>
  <p:notesViewPr>
    <p:cSldViewPr snapToGrid="0" snapToObjects="1">
      <p:cViewPr varScale="1">
        <p:scale>
          <a:sx n="127" d="100"/>
          <a:sy n="127" d="100"/>
        </p:scale>
        <p:origin x="2736"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2D065F-FB62-ED4D-82BC-5A046734A9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4" name="Footer Placeholder 3">
            <a:extLst>
              <a:ext uri="{FF2B5EF4-FFF2-40B4-BE49-F238E27FC236}">
                <a16:creationId xmlns:a16="http://schemas.microsoft.com/office/drawing/2014/main" id="{AB18EB74-C2B9-DC4F-A8D9-17BF91AFC2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4BFF0760-8A7C-C84E-9B84-545762345C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52E2BE5F-8BF5-E44A-9954-E5A149926D77}" type="slidenum">
              <a:rPr lang="en-US"/>
              <a:pPr>
                <a:defRPr/>
              </a:pPr>
              <a:t>‹#›</a:t>
            </a:fld>
            <a:endParaRPr lang="en-US"/>
          </a:p>
        </p:txBody>
      </p:sp>
      <p:sp>
        <p:nvSpPr>
          <p:cNvPr id="3" name="Date Placeholder 2">
            <a:extLst>
              <a:ext uri="{FF2B5EF4-FFF2-40B4-BE49-F238E27FC236}">
                <a16:creationId xmlns:a16="http://schemas.microsoft.com/office/drawing/2014/main" id="{98CBFAAB-3079-CD42-9319-9B2CC23151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8F6323AD-FB19-504C-95EC-573510D2B255}" type="datetimeFigureOut">
              <a:rPr lang="en-US"/>
              <a:pPr>
                <a:defRPr/>
              </a:pPr>
              <a:t>10/9/18</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50B652-8E13-D545-B9ED-8DF6CBB570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8D6CDF7-D573-B843-8044-0B665C04AFB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004FC970-C904-F84D-B91B-6BAB1C2D404D}" type="datetimeFigureOut">
              <a:rPr lang="en-US"/>
              <a:pPr>
                <a:defRPr/>
              </a:pPr>
              <a:t>10/9/18</a:t>
            </a:fld>
            <a:endParaRPr lang="en-US"/>
          </a:p>
        </p:txBody>
      </p:sp>
      <p:sp>
        <p:nvSpPr>
          <p:cNvPr id="4" name="Slide Image Placeholder 3">
            <a:extLst>
              <a:ext uri="{FF2B5EF4-FFF2-40B4-BE49-F238E27FC236}">
                <a16:creationId xmlns:a16="http://schemas.microsoft.com/office/drawing/2014/main" id="{AA9A2985-40CB-C64E-84A5-1780A057B04F}"/>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670DF4D-1559-F24E-9176-F7948A5E75D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D767132-794F-9740-B4A2-EE2314E5328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CC62385-AE1E-3F41-B7B3-FB9EBBC102A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D8879477-BA09-0C46-93BC-1995768DBC6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0C4F4559-E528-6144-BC42-119E01DB7B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DB896BB0-C76D-7649-B320-1F61E8147C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400"/>
              <a:t>Given the growth in the peer to peer communication space, brands can now start leveraging RCS to engage with consumers. </a:t>
            </a:r>
          </a:p>
        </p:txBody>
      </p:sp>
      <p:sp>
        <p:nvSpPr>
          <p:cNvPr id="55299" name="Slide Number Placeholder 3">
            <a:extLst>
              <a:ext uri="{FF2B5EF4-FFF2-40B4-BE49-F238E27FC236}">
                <a16:creationId xmlns:a16="http://schemas.microsoft.com/office/drawing/2014/main" id="{B4EC81BD-98AA-204C-BFFA-770C5F6CFE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B6C590C-17AF-7846-B416-5B9577CE3810}" type="slidenum">
              <a:rPr lang="en-US" altLang="en-US">
                <a:latin typeface="Calibri" panose="020F0502020204030204" pitchFamily="34" charset="0"/>
              </a:rPr>
              <a:pPr fontAlgn="base">
                <a:spcBef>
                  <a:spcPct val="0"/>
                </a:spcBef>
                <a:spcAft>
                  <a:spcPct val="0"/>
                </a:spcAft>
              </a:pPr>
              <a:t>3</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TC Arquette 1_5_17" pitchFamily="2" charset="77"/>
              </a:rPr>
              <a:t>With reliable global infrastructure and a consistent user experience, Google’s RCS technology helps the mobile community deliver better messaging everywhere. </a:t>
            </a:r>
            <a:endParaRPr lang="en-US" sz="1200" dirty="0"/>
          </a:p>
          <a:p>
            <a:r>
              <a:rPr lang="en-US" sz="1200" dirty="0"/>
              <a:t>• Different approaches made it difficult and costly for carriers to bring it to users. </a:t>
            </a:r>
          </a:p>
          <a:p>
            <a:r>
              <a:rPr lang="en-US" sz="1200" dirty="0"/>
              <a:t>• By aligning on the GSMA's universal RCS profile - with the Android Messages RCS client app - carriers can now provide RCS messaging across the Android ecosystem.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 Google is partnering with carriers and OEMs to offer a native messaging client, Android Messages, for RCS, SMS and MMS messaging. Android Messages supports the GSMA’s Universal Profile for interoperability across operator networks and devices. </a:t>
            </a:r>
          </a:p>
        </p:txBody>
      </p:sp>
      <p:sp>
        <p:nvSpPr>
          <p:cNvPr id="4" name="Slide Number Placeholder 3"/>
          <p:cNvSpPr>
            <a:spLocks noGrp="1"/>
          </p:cNvSpPr>
          <p:nvPr>
            <p:ph type="sldNum" sz="quarter" idx="10"/>
          </p:nvPr>
        </p:nvSpPr>
        <p:spPr/>
        <p:txBody>
          <a:bodyPr/>
          <a:lstStyle/>
          <a:p>
            <a:fld id="{824BDDAE-1056-774F-8446-67921E487E02}" type="slidenum">
              <a:rPr lang="en-US" smtClean="0"/>
              <a:t>4</a:t>
            </a:fld>
            <a:endParaRPr lang="en-US"/>
          </a:p>
        </p:txBody>
      </p:sp>
    </p:spTree>
    <p:extLst>
      <p:ext uri="{BB962C8B-B14F-4D97-AF65-F5344CB8AC3E}">
        <p14:creationId xmlns:p14="http://schemas.microsoft.com/office/powerpoint/2010/main" val="3722279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0FAA6C6B-6750-4340-BF95-3CCF9B101BB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a:extLst>
              <a:ext uri="{FF2B5EF4-FFF2-40B4-BE49-F238E27FC236}">
                <a16:creationId xmlns:a16="http://schemas.microsoft.com/office/drawing/2014/main" id="{12A8A50A-9C75-9047-8909-87BAAA231A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9395" name="Slide Number Placeholder 3">
            <a:extLst>
              <a:ext uri="{FF2B5EF4-FFF2-40B4-BE49-F238E27FC236}">
                <a16:creationId xmlns:a16="http://schemas.microsoft.com/office/drawing/2014/main" id="{5E789774-BEFF-3E4C-B596-7F12C96FBD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9993126-BDCF-6141-AF6E-22D4FFFED5F8}" type="slidenum">
              <a:rPr lang="en-US" altLang="en-US">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2220"/>
              </a:lnSpc>
            </a:pPr>
            <a:r>
              <a:rPr lang="en-US" sz="1400" b="0" spc="0" dirty="0">
                <a:solidFill>
                  <a:schemeClr val="tx1">
                    <a:lumMod val="75000"/>
                    <a:lumOff val="25000"/>
                  </a:schemeClr>
                </a:solidFill>
                <a:latin typeface="Arial" panose="020B0604020202020204" pitchFamily="34" charset="0"/>
                <a:cs typeface="Arial" panose="020B0604020202020204" pitchFamily="34" charset="0"/>
              </a:rPr>
              <a:t>RCS is currently in exploratory phases of development. Many carriers, OEMs, and other partners are developing the technology and user experience on Android Messages application. Android Messages supports the GSMA’s Universal Profile for interoperability across operator networks and devices. Currently in the US, this is limited to the Sprint carrier and Android devices.</a:t>
            </a:r>
          </a:p>
          <a:p>
            <a:pPr algn="l">
              <a:lnSpc>
                <a:spcPts val="2220"/>
              </a:lnSpc>
            </a:pPr>
            <a:endParaRPr lang="en-US" sz="1400" b="0" spc="0" dirty="0">
              <a:solidFill>
                <a:schemeClr val="tx1">
                  <a:lumMod val="75000"/>
                  <a:lumOff val="25000"/>
                </a:schemeClr>
              </a:solidFill>
              <a:latin typeface="Arial" panose="020B0604020202020204" pitchFamily="34" charset="0"/>
              <a:cs typeface="Arial" panose="020B0604020202020204" pitchFamily="34" charset="0"/>
            </a:endParaRPr>
          </a:p>
          <a:p>
            <a:pPr algn="l">
              <a:lnSpc>
                <a:spcPts val="2220"/>
              </a:lnSpc>
            </a:pPr>
            <a:r>
              <a:rPr lang="en-US" sz="1400" b="0" spc="0" dirty="0">
                <a:solidFill>
                  <a:schemeClr val="tx1">
                    <a:lumMod val="75000"/>
                    <a:lumOff val="25000"/>
                  </a:schemeClr>
                </a:solidFill>
                <a:latin typeface="Arial" panose="020B0604020202020204" pitchFamily="34" charset="0"/>
                <a:cs typeface="Arial" panose="020B0604020202020204" pitchFamily="34" charset="0"/>
              </a:rPr>
              <a:t>The Framework is set up for brand to register an Agent that will act as the point of contact with the end user. These registered agents will run RCS programs that adhere to the GSMA’s RCS protocol.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solidFill>
                <a:srgbClr val="263238"/>
              </a:solidFill>
              <a:latin typeface="Roboto"/>
              <a:ea typeface="Roboto"/>
              <a:cs typeface="Roboto"/>
              <a:sym typeface="Roboto"/>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spc="0" dirty="0">
                <a:solidFill>
                  <a:schemeClr val="tx1">
                    <a:lumMod val="75000"/>
                    <a:lumOff val="25000"/>
                  </a:schemeClr>
                </a:solidFill>
                <a:latin typeface="Arial" panose="020B0604020202020204" pitchFamily="34" charset="0"/>
                <a:cs typeface="Arial" panose="020B0604020202020204" pitchFamily="34" charset="0"/>
              </a:rPr>
              <a:t>Vibes RCS beta product will build on Vibes CRM Platform, utilizing the compliance, aggregation, data processing, and reporting tools.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0" spc="0" dirty="0">
              <a:solidFill>
                <a:schemeClr val="tx1">
                  <a:lumMod val="75000"/>
                  <a:lumOff val="25000"/>
                </a:schemeClr>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0" spc="0" dirty="0">
              <a:solidFill>
                <a:schemeClr val="tx1">
                  <a:lumMod val="75000"/>
                  <a:lumOff val="25000"/>
                </a:schemeClr>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Roboto"/>
              <a:ea typeface="Roboto"/>
              <a:cs typeface="Roboto"/>
              <a:sym typeface="Roboto"/>
            </a:endParaRPr>
          </a:p>
          <a:p>
            <a:endParaRPr lang="en-US" sz="14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solidFill>
                <a:srgbClr val="263238"/>
              </a:solidFill>
              <a:latin typeface="Roboto"/>
              <a:ea typeface="Roboto"/>
              <a:cs typeface="Roboto"/>
              <a:sym typeface="Roboto"/>
            </a:endParaRPr>
          </a:p>
        </p:txBody>
      </p:sp>
      <p:sp>
        <p:nvSpPr>
          <p:cNvPr id="4" name="Slide Number Placeholder 3"/>
          <p:cNvSpPr>
            <a:spLocks noGrp="1"/>
          </p:cNvSpPr>
          <p:nvPr>
            <p:ph type="sldNum" sz="quarter" idx="10"/>
          </p:nvPr>
        </p:nvSpPr>
        <p:spPr/>
        <p:txBody>
          <a:bodyPr/>
          <a:lstStyle/>
          <a:p>
            <a:fld id="{824BDDAE-1056-774F-8446-67921E487E02}" type="slidenum">
              <a:rPr lang="en-US" smtClean="0"/>
              <a:t>6</a:t>
            </a:fld>
            <a:endParaRPr lang="en-US"/>
          </a:p>
        </p:txBody>
      </p:sp>
    </p:spTree>
    <p:extLst>
      <p:ext uri="{BB962C8B-B14F-4D97-AF65-F5344CB8AC3E}">
        <p14:creationId xmlns:p14="http://schemas.microsoft.com/office/powerpoint/2010/main" val="135737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BDDAE-1056-774F-8446-67921E487E02}" type="slidenum">
              <a:rPr lang="en-US" smtClean="0"/>
              <a:t>7</a:t>
            </a:fld>
            <a:endParaRPr lang="en-US"/>
          </a:p>
        </p:txBody>
      </p:sp>
    </p:spTree>
    <p:extLst>
      <p:ext uri="{BB962C8B-B14F-4D97-AF65-F5344CB8AC3E}">
        <p14:creationId xmlns:p14="http://schemas.microsoft.com/office/powerpoint/2010/main" val="3055487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EF1BD262-699B-4447-8C12-4873ABBBD8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a:extLst>
              <a:ext uri="{FF2B5EF4-FFF2-40B4-BE49-F238E27FC236}">
                <a16:creationId xmlns:a16="http://schemas.microsoft.com/office/drawing/2014/main" id="{E9239022-B3C0-9147-B8B1-0EB2A21B81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This prototype was developed for a conversation Alex had with new stakeholders at Chipotle, including the new head of CRM (Jason). The interest here is showing Chipotle how Vibes is thinking differently about mobile and we help Chipotle open up new channels for order including messaging. The new messaging protocol is perfect to build a stronger relationship with the customer through personalization in the ordering experience with features like order favorites, order history, and application of Loyalty.</a:t>
            </a:r>
          </a:p>
          <a:p>
            <a:pPr>
              <a:spcBef>
                <a:spcPct val="0"/>
              </a:spcBef>
            </a:pPr>
            <a:endParaRPr lang="en-US" altLang="en-US"/>
          </a:p>
        </p:txBody>
      </p:sp>
      <p:sp>
        <p:nvSpPr>
          <p:cNvPr id="65539" name="Slide Number Placeholder 3">
            <a:extLst>
              <a:ext uri="{FF2B5EF4-FFF2-40B4-BE49-F238E27FC236}">
                <a16:creationId xmlns:a16="http://schemas.microsoft.com/office/drawing/2014/main" id="{AA0E1C84-82D8-EE45-8C32-5B82203E96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D17BA70-5265-4647-BA12-0719AF14CE27}" type="slidenum">
              <a:rPr lang="en-US" altLang="en-US">
                <a:latin typeface="Calibri" panose="020F0502020204030204" pitchFamily="34" charset="0"/>
              </a:rPr>
              <a:pPr fontAlgn="base">
                <a:spcBef>
                  <a:spcPct val="0"/>
                </a:spcBef>
                <a:spcAft>
                  <a:spcPct val="0"/>
                </a:spcAft>
              </a:pPr>
              <a:t>12</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Blue ">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0D64B2-67D0-EE46-84C0-CAE6883D94CD}"/>
              </a:ext>
            </a:extLst>
          </p:cNvPr>
          <p:cNvSpPr/>
          <p:nvPr userDrawn="1"/>
        </p:nvSpPr>
        <p:spPr>
          <a:xfrm>
            <a:off x="0" y="-15875"/>
            <a:ext cx="12192000" cy="6858000"/>
          </a:xfrm>
          <a:prstGeom prst="rect">
            <a:avLst/>
          </a:prstGeom>
          <a:solidFill>
            <a:srgbClr val="1F6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1B0D60"/>
              </a:solidFill>
            </a:endParaRPr>
          </a:p>
        </p:txBody>
      </p:sp>
      <p:grpSp>
        <p:nvGrpSpPr>
          <p:cNvPr id="7" name="Group 9">
            <a:extLst>
              <a:ext uri="{FF2B5EF4-FFF2-40B4-BE49-F238E27FC236}">
                <a16:creationId xmlns:a16="http://schemas.microsoft.com/office/drawing/2014/main" id="{C3FA6F91-CF60-5A41-A38E-43E064744A3B}"/>
              </a:ext>
            </a:extLst>
          </p:cNvPr>
          <p:cNvGrpSpPr>
            <a:grpSpLocks/>
          </p:cNvGrpSpPr>
          <p:nvPr userDrawn="1"/>
        </p:nvGrpSpPr>
        <p:grpSpPr bwMode="auto">
          <a:xfrm>
            <a:off x="0" y="5722938"/>
            <a:ext cx="12192000" cy="1133475"/>
            <a:chOff x="0" y="5614621"/>
            <a:chExt cx="12191999" cy="1133857"/>
          </a:xfrm>
        </p:grpSpPr>
        <p:sp>
          <p:nvSpPr>
            <p:cNvPr id="8" name="Rectangle 7">
              <a:extLst>
                <a:ext uri="{FF2B5EF4-FFF2-40B4-BE49-F238E27FC236}">
                  <a16:creationId xmlns:a16="http://schemas.microsoft.com/office/drawing/2014/main" id="{C14F1EB0-3EB1-D54B-928F-65E54E6DD46B}"/>
                </a:ext>
              </a:extLst>
            </p:cNvPr>
            <p:cNvSpPr/>
            <p:nvPr/>
          </p:nvSpPr>
          <p:spPr>
            <a:xfrm>
              <a:off x="0" y="5614621"/>
              <a:ext cx="12191999" cy="1133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lumMod val="85000"/>
                  </a:schemeClr>
                </a:solidFill>
              </a:endParaRPr>
            </a:p>
          </p:txBody>
        </p:sp>
        <p:pic>
          <p:nvPicPr>
            <p:cNvPr id="9" name="Picture 11">
              <a:extLst>
                <a:ext uri="{FF2B5EF4-FFF2-40B4-BE49-F238E27FC236}">
                  <a16:creationId xmlns:a16="http://schemas.microsoft.com/office/drawing/2014/main" id="{CD50479D-01BC-6C46-9137-3EA0BEEA29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0780963" y="5999763"/>
              <a:ext cx="964535" cy="49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a:extLst>
              <a:ext uri="{FF2B5EF4-FFF2-40B4-BE49-F238E27FC236}">
                <a16:creationId xmlns:a16="http://schemas.microsoft.com/office/drawing/2014/main" id="{9776C6D8-4A74-E44D-9F9E-27B8A21E8C0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7183438" y="1166813"/>
            <a:ext cx="4157662"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67386483-F42D-E54C-9473-7A99C66D876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7173913" y="534988"/>
            <a:ext cx="4167187"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7F8EE05F-3E7A-6D40-97D6-603456BC19A5}"/>
              </a:ext>
            </a:extLst>
          </p:cNvPr>
          <p:cNvSpPr>
            <a:spLocks noGrp="1"/>
          </p:cNvSpPr>
          <p:nvPr>
            <p:ph type="body" sz="quarter" idx="13"/>
          </p:nvPr>
        </p:nvSpPr>
        <p:spPr>
          <a:xfrm>
            <a:off x="505055" y="0"/>
            <a:ext cx="5696047" cy="3181518"/>
          </a:xfrm>
          <a:prstGeom prst="rect">
            <a:avLst/>
          </a:prstGeom>
        </p:spPr>
        <p:txBody>
          <a:bodyPr anchor="b"/>
          <a:lstStyle>
            <a:lvl1pPr>
              <a:defRPr sz="4800">
                <a:solidFill>
                  <a:schemeClr val="bg1">
                    <a:lumMod val="95000"/>
                  </a:schemeClr>
                </a:solidFill>
              </a:defRPr>
            </a:lvl1pPr>
          </a:lstStyle>
          <a:p>
            <a:pPr lvl="0"/>
            <a:r>
              <a:rPr lang="en-US"/>
              <a:t>Edit Master text styles</a:t>
            </a:r>
          </a:p>
        </p:txBody>
      </p:sp>
      <p:sp>
        <p:nvSpPr>
          <p:cNvPr id="16" name="Text Placeholder 4">
            <a:extLst>
              <a:ext uri="{FF2B5EF4-FFF2-40B4-BE49-F238E27FC236}">
                <a16:creationId xmlns:a16="http://schemas.microsoft.com/office/drawing/2014/main" id="{705FD907-B0B3-F642-A89F-99CB6F2720F1}"/>
              </a:ext>
            </a:extLst>
          </p:cNvPr>
          <p:cNvSpPr>
            <a:spLocks noGrp="1"/>
          </p:cNvSpPr>
          <p:nvPr>
            <p:ph type="body" sz="quarter" idx="14"/>
          </p:nvPr>
        </p:nvSpPr>
        <p:spPr>
          <a:xfrm>
            <a:off x="505055" y="3270870"/>
            <a:ext cx="5696047" cy="2451326"/>
          </a:xfrm>
          <a:prstGeom prst="rect">
            <a:avLst/>
          </a:prstGeom>
        </p:spPr>
        <p:txBody>
          <a:bodyPr/>
          <a:lstStyle>
            <a:lvl1pPr>
              <a:defRPr sz="2400">
                <a:solidFill>
                  <a:schemeClr val="bg1">
                    <a:lumMod val="95000"/>
                  </a:schemeClr>
                </a:solidFill>
              </a:defRPr>
            </a:lvl1pPr>
          </a:lstStyle>
          <a:p>
            <a:pPr lvl="0"/>
            <a:r>
              <a:rPr lang="en-US"/>
              <a:t>Edit Master text styles</a:t>
            </a:r>
          </a:p>
        </p:txBody>
      </p:sp>
      <p:sp>
        <p:nvSpPr>
          <p:cNvPr id="11" name="Text Placeholder 10">
            <a:extLst>
              <a:ext uri="{FF2B5EF4-FFF2-40B4-BE49-F238E27FC236}">
                <a16:creationId xmlns:a16="http://schemas.microsoft.com/office/drawing/2014/main" id="{0CD1DCA9-D8EA-2742-AA47-E97B69896C4D}"/>
              </a:ext>
            </a:extLst>
          </p:cNvPr>
          <p:cNvSpPr>
            <a:spLocks noGrp="1"/>
          </p:cNvSpPr>
          <p:nvPr>
            <p:ph type="body" sz="quarter" idx="15"/>
          </p:nvPr>
        </p:nvSpPr>
        <p:spPr>
          <a:xfrm>
            <a:off x="505055" y="6185459"/>
            <a:ext cx="5696047" cy="672541"/>
          </a:xfrm>
          <a:prstGeom prst="rect">
            <a:avLst/>
          </a:prstGeom>
        </p:spPr>
        <p:txBody>
          <a:bodyPr/>
          <a:lstStyle>
            <a:lvl1pPr>
              <a:defRPr sz="1050" cap="all" spc="300" baseline="0"/>
            </a:lvl1pPr>
          </a:lstStyle>
          <a:p>
            <a:pPr lvl="0"/>
            <a:r>
              <a:rPr lang="en-US"/>
              <a:t>Edit Master text styles</a:t>
            </a:r>
          </a:p>
        </p:txBody>
      </p:sp>
    </p:spTree>
    <p:extLst>
      <p:ext uri="{BB962C8B-B14F-4D97-AF65-F5344CB8AC3E}">
        <p14:creationId xmlns:p14="http://schemas.microsoft.com/office/powerpoint/2010/main" val="59683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4.58333E-6 -3.33333E-6 L 4.58333E-6 0.01065 L 4.58333E-6 -3.33333E-6 Z " pathEditMode="relative" rAng="0" ptsTypes="AAA">
                                      <p:cBhvr>
                                        <p:cTn id="6" dur="4000" fill="hold"/>
                                        <p:tgtEl>
                                          <p:spTgt spid="10"/>
                                        </p:tgtEl>
                                        <p:attrNameLst>
                                          <p:attrName>ppt_x</p:attrName>
                                          <p:attrName>ppt_y</p:attrName>
                                        </p:attrNameLst>
                                      </p:cBhvr>
                                      <p:rCtr x="0" y="532"/>
                                    </p:animMotion>
                                  </p:childTnLst>
                                </p:cTn>
                              </p:par>
                              <p:par>
                                <p:cTn id="7" presetID="0" presetClass="path" presetSubtype="0" repeatCount="indefinite" accel="50000" decel="50000" fill="hold" nodeType="withEffect">
                                  <p:stCondLst>
                                    <p:cond delay="0"/>
                                  </p:stCondLst>
                                  <p:childTnLst>
                                    <p:animMotion origin="layout" path="M -4.79167E-6 4.44444E-6 L -4.79167E-6 -0.01783 L -4.79167E-6 4.44444E-6 Z " pathEditMode="relative" rAng="0" ptsTypes="AAA">
                                      <p:cBhvr>
                                        <p:cTn id="8" dur="4000" fill="hold"/>
                                        <p:tgtEl>
                                          <p:spTgt spid="12"/>
                                        </p:tgtEl>
                                        <p:attrNameLst>
                                          <p:attrName>ppt_x</p:attrName>
                                          <p:attrName>ppt_y</p:attrName>
                                        </p:attrNameLst>
                                      </p:cBhvr>
                                      <p:rCtr x="0" y="-9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Just Title - 2 column">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D354084-94BF-A445-95B4-1B783968314C}"/>
              </a:ext>
            </a:extLst>
          </p:cNvPr>
          <p:cNvSpPr txBox="1">
            <a:spLocks/>
          </p:cNvSpPr>
          <p:nvPr userDrawn="1"/>
        </p:nvSpPr>
        <p:spPr bwMode="auto">
          <a:xfrm>
            <a:off x="209550" y="420688"/>
            <a:ext cx="6397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rIns="0"/>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x-none" sz="1050" spc="300" dirty="0">
                <a:solidFill>
                  <a:srgbClr val="1F64FF"/>
                </a:solidFill>
              </a:rPr>
              <a:t>_</a:t>
            </a:r>
          </a:p>
        </p:txBody>
      </p:sp>
      <p:sp>
        <p:nvSpPr>
          <p:cNvPr id="38" name="Text Placeholder 11">
            <a:extLst>
              <a:ext uri="{FF2B5EF4-FFF2-40B4-BE49-F238E27FC236}">
                <a16:creationId xmlns:a16="http://schemas.microsoft.com/office/drawing/2014/main" id="{DEACD8E0-3018-6546-BD7A-CEB99DD8158E}"/>
              </a:ext>
            </a:extLst>
          </p:cNvPr>
          <p:cNvSpPr>
            <a:spLocks noGrp="1"/>
          </p:cNvSpPr>
          <p:nvPr>
            <p:ph type="body" sz="quarter" idx="19"/>
          </p:nvPr>
        </p:nvSpPr>
        <p:spPr>
          <a:xfrm>
            <a:off x="202901" y="309745"/>
            <a:ext cx="11557689" cy="281098"/>
          </a:xfrm>
          <a:prstGeom prst="rect">
            <a:avLst/>
          </a:prstGeom>
        </p:spPr>
        <p:txBody>
          <a:bodyPr lIns="0"/>
          <a:lstStyle>
            <a:lvl1pPr marL="9525" indent="0" algn="l">
              <a:tabLst/>
              <a:defRPr sz="1050" cap="all" spc="300" baseline="0">
                <a:solidFill>
                  <a:schemeClr val="accent1"/>
                </a:solidFill>
              </a:defRPr>
            </a:lvl1pPr>
          </a:lstStyle>
          <a:p>
            <a:pPr lvl="0"/>
            <a:r>
              <a:rPr lang="en-US"/>
              <a:t>Edit Master text styles</a:t>
            </a:r>
          </a:p>
        </p:txBody>
      </p:sp>
      <p:sp>
        <p:nvSpPr>
          <p:cNvPr id="3" name="Text Placeholder 2">
            <a:extLst>
              <a:ext uri="{FF2B5EF4-FFF2-40B4-BE49-F238E27FC236}">
                <a16:creationId xmlns:a16="http://schemas.microsoft.com/office/drawing/2014/main" id="{EEDF7627-BD11-D24B-898E-C74AC3A74319}"/>
              </a:ext>
            </a:extLst>
          </p:cNvPr>
          <p:cNvSpPr>
            <a:spLocks noGrp="1"/>
          </p:cNvSpPr>
          <p:nvPr>
            <p:ph type="body" sz="quarter" idx="21"/>
          </p:nvPr>
        </p:nvSpPr>
        <p:spPr>
          <a:xfrm>
            <a:off x="647700" y="1984575"/>
            <a:ext cx="4575941" cy="2732088"/>
          </a:xfrm>
          <a:prstGeom prst="rect">
            <a:avLst/>
          </a:prstGeom>
        </p:spPr>
        <p:txBody>
          <a:bodyPr/>
          <a:lstStyle>
            <a:lvl1pPr marL="171450" marR="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a:lvl1pPr>
          </a:lstStyle>
          <a:p>
            <a:pPr lvl="0"/>
            <a:r>
              <a:rPr lang="en-US"/>
              <a:t>Edit Master text styles</a:t>
            </a:r>
          </a:p>
          <a:p>
            <a:pPr lvl="1"/>
            <a:r>
              <a:rPr lang="en-US"/>
              <a:t>Second level</a:t>
            </a:r>
          </a:p>
          <a:p>
            <a:pPr lvl="2"/>
            <a:r>
              <a:rPr lang="en-US"/>
              <a:t>Third level</a:t>
            </a:r>
          </a:p>
          <a:p>
            <a:pPr lvl="3"/>
            <a:r>
              <a:rPr lang="en-US"/>
              <a:t>Fourth level</a:t>
            </a:r>
          </a:p>
        </p:txBody>
      </p:sp>
      <p:sp>
        <p:nvSpPr>
          <p:cNvPr id="8" name="Text Placeholder 2">
            <a:extLst>
              <a:ext uri="{FF2B5EF4-FFF2-40B4-BE49-F238E27FC236}">
                <a16:creationId xmlns:a16="http://schemas.microsoft.com/office/drawing/2014/main" id="{0D04C252-9287-744D-92E5-DA5C75B6F10D}"/>
              </a:ext>
            </a:extLst>
          </p:cNvPr>
          <p:cNvSpPr>
            <a:spLocks noGrp="1"/>
          </p:cNvSpPr>
          <p:nvPr>
            <p:ph type="body" sz="quarter" idx="22"/>
          </p:nvPr>
        </p:nvSpPr>
        <p:spPr>
          <a:xfrm>
            <a:off x="6505631" y="1984575"/>
            <a:ext cx="4575941" cy="2732088"/>
          </a:xfrm>
          <a:prstGeom prst="rect">
            <a:avLst/>
          </a:prstGeom>
        </p:spPr>
        <p:txBody>
          <a:bodyPr/>
          <a:lstStyle>
            <a:lvl1pPr marL="171450" marR="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a:lvl1pPr>
          </a:lstStyle>
          <a:p>
            <a:pPr lvl="0"/>
            <a:r>
              <a:rPr lang="en-US"/>
              <a:t>Edit Master text styles</a:t>
            </a:r>
          </a:p>
          <a:p>
            <a:pPr lvl="1"/>
            <a:r>
              <a:rPr lang="en-US"/>
              <a:t>Second level</a:t>
            </a:r>
          </a:p>
          <a:p>
            <a:pPr lvl="2"/>
            <a:r>
              <a:rPr lang="en-US"/>
              <a:t>Third level</a:t>
            </a:r>
          </a:p>
        </p:txBody>
      </p:sp>
      <p:sp>
        <p:nvSpPr>
          <p:cNvPr id="10" name="Text Placeholder 5">
            <a:extLst>
              <a:ext uri="{FF2B5EF4-FFF2-40B4-BE49-F238E27FC236}">
                <a16:creationId xmlns:a16="http://schemas.microsoft.com/office/drawing/2014/main" id="{FFEF9C89-FB46-634A-8AAD-F2F51FD15E1A}"/>
              </a:ext>
            </a:extLst>
          </p:cNvPr>
          <p:cNvSpPr>
            <a:spLocks noGrp="1"/>
          </p:cNvSpPr>
          <p:nvPr>
            <p:ph type="body" sz="quarter" idx="20"/>
          </p:nvPr>
        </p:nvSpPr>
        <p:spPr>
          <a:xfrm>
            <a:off x="647700" y="998538"/>
            <a:ext cx="10437813" cy="567503"/>
          </a:xfrm>
          <a:prstGeom prst="rect">
            <a:avLst/>
          </a:prstGeom>
        </p:spPr>
        <p:txBody>
          <a:bodyPr/>
          <a:lstStyle>
            <a:lvl1pPr>
              <a:defRPr sz="3200"/>
            </a:lvl1pPr>
          </a:lstStyle>
          <a:p>
            <a:pPr lvl="0"/>
            <a:r>
              <a:rPr lang="en-US"/>
              <a:t>Edit Master text styles</a:t>
            </a:r>
          </a:p>
        </p:txBody>
      </p:sp>
    </p:spTree>
    <p:extLst>
      <p:ext uri="{BB962C8B-B14F-4D97-AF65-F5344CB8AC3E}">
        <p14:creationId xmlns:p14="http://schemas.microsoft.com/office/powerpoint/2010/main" val="2030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Talking Points">
    <p:spTree>
      <p:nvGrpSpPr>
        <p:cNvPr id="1" name=""/>
        <p:cNvGrpSpPr/>
        <p:nvPr/>
      </p:nvGrpSpPr>
      <p:grpSpPr>
        <a:xfrm>
          <a:off x="0" y="0"/>
          <a:ext cx="0" cy="0"/>
          <a:chOff x="0" y="0"/>
          <a:chExt cx="0" cy="0"/>
        </a:xfrm>
      </p:grpSpPr>
      <p:pic>
        <p:nvPicPr>
          <p:cNvPr id="13" name="Picture 5">
            <a:extLst>
              <a:ext uri="{FF2B5EF4-FFF2-40B4-BE49-F238E27FC236}">
                <a16:creationId xmlns:a16="http://schemas.microsoft.com/office/drawing/2014/main" id="{1718A1D1-2013-AF4B-A2BE-FC05F38E86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457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a:extLst>
              <a:ext uri="{FF2B5EF4-FFF2-40B4-BE49-F238E27FC236}">
                <a16:creationId xmlns:a16="http://schemas.microsoft.com/office/drawing/2014/main" id="{FB470E62-4156-9946-B199-28CF05EB7B9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203200" y="6348413"/>
            <a:ext cx="6858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2">
            <a:extLst>
              <a:ext uri="{FF2B5EF4-FFF2-40B4-BE49-F238E27FC236}">
                <a16:creationId xmlns:a16="http://schemas.microsoft.com/office/drawing/2014/main" id="{1285B056-9093-4E4A-9812-4EA097DDE9F3}"/>
              </a:ext>
            </a:extLst>
          </p:cNvPr>
          <p:cNvSpPr txBox="1">
            <a:spLocks/>
          </p:cNvSpPr>
          <p:nvPr userDrawn="1"/>
        </p:nvSpPr>
        <p:spPr bwMode="auto">
          <a:xfrm>
            <a:off x="209550" y="420688"/>
            <a:ext cx="6397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rIns="0"/>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x-none" sz="1050" spc="300" dirty="0">
                <a:solidFill>
                  <a:schemeClr val="bg1"/>
                </a:solidFill>
              </a:rPr>
              <a:t>_</a:t>
            </a:r>
          </a:p>
        </p:txBody>
      </p:sp>
      <p:sp>
        <p:nvSpPr>
          <p:cNvPr id="18" name="Text Placeholder 11">
            <a:extLst>
              <a:ext uri="{FF2B5EF4-FFF2-40B4-BE49-F238E27FC236}">
                <a16:creationId xmlns:a16="http://schemas.microsoft.com/office/drawing/2014/main" id="{3BF6FC16-8B07-F646-B539-DBE568D49887}"/>
              </a:ext>
            </a:extLst>
          </p:cNvPr>
          <p:cNvSpPr>
            <a:spLocks noGrp="1"/>
          </p:cNvSpPr>
          <p:nvPr>
            <p:ph type="body" sz="quarter" idx="20"/>
          </p:nvPr>
        </p:nvSpPr>
        <p:spPr>
          <a:xfrm>
            <a:off x="202901" y="309744"/>
            <a:ext cx="4077551" cy="299855"/>
          </a:xfrm>
          <a:prstGeom prst="rect">
            <a:avLst/>
          </a:prstGeom>
        </p:spPr>
        <p:txBody>
          <a:bodyPr lIns="0"/>
          <a:lstStyle>
            <a:lvl1pPr marL="9525" indent="0" algn="l">
              <a:tabLst/>
              <a:defRPr sz="1050" cap="all" spc="300" baseline="0">
                <a:solidFill>
                  <a:schemeClr val="bg1"/>
                </a:solidFill>
              </a:defRPr>
            </a:lvl1pPr>
          </a:lstStyle>
          <a:p>
            <a:pPr lvl="0"/>
            <a:r>
              <a:rPr lang="en-US"/>
              <a:t>Edit Master text styles</a:t>
            </a:r>
          </a:p>
        </p:txBody>
      </p:sp>
      <p:sp>
        <p:nvSpPr>
          <p:cNvPr id="20" name="Text Placeholder 5">
            <a:extLst>
              <a:ext uri="{FF2B5EF4-FFF2-40B4-BE49-F238E27FC236}">
                <a16:creationId xmlns:a16="http://schemas.microsoft.com/office/drawing/2014/main" id="{A0A1CED8-902B-5E46-BF2F-DE82A93ABD44}"/>
              </a:ext>
            </a:extLst>
          </p:cNvPr>
          <p:cNvSpPr>
            <a:spLocks noGrp="1"/>
          </p:cNvSpPr>
          <p:nvPr>
            <p:ph type="body" sz="quarter" idx="21"/>
          </p:nvPr>
        </p:nvSpPr>
        <p:spPr>
          <a:xfrm>
            <a:off x="4999548" y="1496973"/>
            <a:ext cx="6480803" cy="512291"/>
          </a:xfrm>
          <a:prstGeom prst="rect">
            <a:avLst/>
          </a:prstGeom>
        </p:spPr>
        <p:txBody>
          <a:bodyPr/>
          <a:lstStyle>
            <a:lvl1pPr>
              <a:defRPr sz="3200"/>
            </a:lvl1pPr>
          </a:lstStyle>
          <a:p>
            <a:pPr lvl="0"/>
            <a:r>
              <a:rPr lang="en-US"/>
              <a:t>Edit Master text styles</a:t>
            </a:r>
          </a:p>
        </p:txBody>
      </p:sp>
      <p:sp>
        <p:nvSpPr>
          <p:cNvPr id="22" name="Text Placeholder 2">
            <a:extLst>
              <a:ext uri="{FF2B5EF4-FFF2-40B4-BE49-F238E27FC236}">
                <a16:creationId xmlns:a16="http://schemas.microsoft.com/office/drawing/2014/main" id="{083A8B8B-54DE-E642-8CBA-597F1D05428E}"/>
              </a:ext>
            </a:extLst>
          </p:cNvPr>
          <p:cNvSpPr>
            <a:spLocks noGrp="1"/>
          </p:cNvSpPr>
          <p:nvPr>
            <p:ph type="body" sz="quarter" idx="27"/>
          </p:nvPr>
        </p:nvSpPr>
        <p:spPr>
          <a:xfrm>
            <a:off x="4999548" y="2343268"/>
            <a:ext cx="2136650" cy="972657"/>
          </a:xfrm>
          <a:prstGeom prst="rect">
            <a:avLst/>
          </a:prstGeom>
        </p:spPr>
        <p:txBody>
          <a:bodyPr/>
          <a:lstStyle>
            <a:lvl1pPr>
              <a:defRPr sz="6600">
                <a:solidFill>
                  <a:schemeClr val="accent1"/>
                </a:solidFill>
              </a:defRPr>
            </a:lvl1pPr>
          </a:lstStyle>
          <a:p>
            <a:pPr lvl="0"/>
            <a:r>
              <a:rPr lang="en-US"/>
              <a:t>Edit Master text styles</a:t>
            </a:r>
          </a:p>
        </p:txBody>
      </p:sp>
      <p:sp>
        <p:nvSpPr>
          <p:cNvPr id="32" name="Text Placeholder 2">
            <a:extLst>
              <a:ext uri="{FF2B5EF4-FFF2-40B4-BE49-F238E27FC236}">
                <a16:creationId xmlns:a16="http://schemas.microsoft.com/office/drawing/2014/main" id="{7B780BA8-FDCA-834A-844C-7245F5350B2D}"/>
              </a:ext>
            </a:extLst>
          </p:cNvPr>
          <p:cNvSpPr>
            <a:spLocks noGrp="1"/>
          </p:cNvSpPr>
          <p:nvPr>
            <p:ph type="body" sz="quarter" idx="28"/>
          </p:nvPr>
        </p:nvSpPr>
        <p:spPr>
          <a:xfrm>
            <a:off x="4999548" y="3355680"/>
            <a:ext cx="2136650" cy="740597"/>
          </a:xfrm>
          <a:prstGeom prst="rect">
            <a:avLst/>
          </a:prstGeom>
        </p:spPr>
        <p:txBody>
          <a:bodyPr/>
          <a:lstStyle>
            <a:lvl1pPr>
              <a:lnSpc>
                <a:spcPct val="100000"/>
              </a:lnSpc>
              <a:spcBef>
                <a:spcPts val="0"/>
              </a:spcBef>
              <a:defRPr sz="1400" cap="all" spc="100" baseline="0">
                <a:solidFill>
                  <a:schemeClr val="accent1"/>
                </a:solidFill>
              </a:defRPr>
            </a:lvl1pPr>
          </a:lstStyle>
          <a:p>
            <a:pPr lvl="0"/>
            <a:r>
              <a:rPr lang="en-US"/>
              <a:t>Edit Master text styles</a:t>
            </a:r>
          </a:p>
        </p:txBody>
      </p:sp>
      <p:sp>
        <p:nvSpPr>
          <p:cNvPr id="33" name="Text Placeholder 2">
            <a:extLst>
              <a:ext uri="{FF2B5EF4-FFF2-40B4-BE49-F238E27FC236}">
                <a16:creationId xmlns:a16="http://schemas.microsoft.com/office/drawing/2014/main" id="{E9FC3EB3-7930-D14D-A192-AA799921593A}"/>
              </a:ext>
            </a:extLst>
          </p:cNvPr>
          <p:cNvSpPr>
            <a:spLocks noGrp="1"/>
          </p:cNvSpPr>
          <p:nvPr>
            <p:ph type="body" sz="quarter" idx="30"/>
          </p:nvPr>
        </p:nvSpPr>
        <p:spPr>
          <a:xfrm>
            <a:off x="4999548" y="4136034"/>
            <a:ext cx="2139211" cy="531545"/>
          </a:xfrm>
          <a:prstGeom prst="rect">
            <a:avLst/>
          </a:prstGeom>
        </p:spPr>
        <p:txBody>
          <a:bodyPr/>
          <a:lstStyle>
            <a:lvl1pPr>
              <a:defRPr sz="1400"/>
            </a:lvl1pPr>
          </a:lstStyle>
          <a:p>
            <a:pPr lvl="0"/>
            <a:r>
              <a:rPr lang="en-US"/>
              <a:t>Edit Master text styles</a:t>
            </a:r>
          </a:p>
        </p:txBody>
      </p:sp>
      <p:sp>
        <p:nvSpPr>
          <p:cNvPr id="34" name="Text Placeholder 2">
            <a:extLst>
              <a:ext uri="{FF2B5EF4-FFF2-40B4-BE49-F238E27FC236}">
                <a16:creationId xmlns:a16="http://schemas.microsoft.com/office/drawing/2014/main" id="{B1ADC3EB-A2A7-544C-9F20-686BAC08A329}"/>
              </a:ext>
            </a:extLst>
          </p:cNvPr>
          <p:cNvSpPr>
            <a:spLocks noGrp="1"/>
          </p:cNvSpPr>
          <p:nvPr>
            <p:ph type="body" sz="quarter" idx="31"/>
          </p:nvPr>
        </p:nvSpPr>
        <p:spPr>
          <a:xfrm>
            <a:off x="7172905" y="2343268"/>
            <a:ext cx="2136650" cy="972657"/>
          </a:xfrm>
          <a:prstGeom prst="rect">
            <a:avLst/>
          </a:prstGeom>
        </p:spPr>
        <p:txBody>
          <a:bodyPr/>
          <a:lstStyle>
            <a:lvl1pPr>
              <a:defRPr sz="6600">
                <a:solidFill>
                  <a:schemeClr val="accent1"/>
                </a:solidFill>
              </a:defRPr>
            </a:lvl1pPr>
          </a:lstStyle>
          <a:p>
            <a:pPr lvl="0"/>
            <a:r>
              <a:rPr lang="en-US"/>
              <a:t>Edit Master text styles</a:t>
            </a:r>
          </a:p>
        </p:txBody>
      </p:sp>
      <p:sp>
        <p:nvSpPr>
          <p:cNvPr id="35" name="Text Placeholder 2">
            <a:extLst>
              <a:ext uri="{FF2B5EF4-FFF2-40B4-BE49-F238E27FC236}">
                <a16:creationId xmlns:a16="http://schemas.microsoft.com/office/drawing/2014/main" id="{E0B0CCA2-E19F-B24D-97BA-9F8DC95DC869}"/>
              </a:ext>
            </a:extLst>
          </p:cNvPr>
          <p:cNvSpPr>
            <a:spLocks noGrp="1"/>
          </p:cNvSpPr>
          <p:nvPr>
            <p:ph type="body" sz="quarter" idx="32"/>
          </p:nvPr>
        </p:nvSpPr>
        <p:spPr>
          <a:xfrm>
            <a:off x="7172905" y="3355680"/>
            <a:ext cx="2136650" cy="740597"/>
          </a:xfrm>
          <a:prstGeom prst="rect">
            <a:avLst/>
          </a:prstGeom>
        </p:spPr>
        <p:txBody>
          <a:bodyPr/>
          <a:lstStyle>
            <a:lvl1pPr>
              <a:lnSpc>
                <a:spcPct val="100000"/>
              </a:lnSpc>
              <a:spcBef>
                <a:spcPts val="0"/>
              </a:spcBef>
              <a:defRPr sz="1400" cap="all" spc="100" baseline="0">
                <a:solidFill>
                  <a:schemeClr val="accent1"/>
                </a:solidFill>
              </a:defRPr>
            </a:lvl1pPr>
          </a:lstStyle>
          <a:p>
            <a:pPr lvl="0"/>
            <a:r>
              <a:rPr lang="en-US"/>
              <a:t>Edit Master text styles</a:t>
            </a:r>
          </a:p>
        </p:txBody>
      </p:sp>
      <p:sp>
        <p:nvSpPr>
          <p:cNvPr id="36" name="Text Placeholder 2">
            <a:extLst>
              <a:ext uri="{FF2B5EF4-FFF2-40B4-BE49-F238E27FC236}">
                <a16:creationId xmlns:a16="http://schemas.microsoft.com/office/drawing/2014/main" id="{D6CCDAED-8710-C64E-933F-C44818893FF0}"/>
              </a:ext>
            </a:extLst>
          </p:cNvPr>
          <p:cNvSpPr>
            <a:spLocks noGrp="1"/>
          </p:cNvSpPr>
          <p:nvPr>
            <p:ph type="body" sz="quarter" idx="33"/>
          </p:nvPr>
        </p:nvSpPr>
        <p:spPr>
          <a:xfrm>
            <a:off x="7172905" y="4136034"/>
            <a:ext cx="2139211" cy="531545"/>
          </a:xfrm>
          <a:prstGeom prst="rect">
            <a:avLst/>
          </a:prstGeom>
        </p:spPr>
        <p:txBody>
          <a:bodyPr/>
          <a:lstStyle>
            <a:lvl1pPr>
              <a:defRPr sz="1400"/>
            </a:lvl1pPr>
          </a:lstStyle>
          <a:p>
            <a:pPr lvl="0"/>
            <a:r>
              <a:rPr lang="en-US"/>
              <a:t>Edit Master text styles</a:t>
            </a:r>
          </a:p>
        </p:txBody>
      </p:sp>
      <p:sp>
        <p:nvSpPr>
          <p:cNvPr id="37" name="Text Placeholder 2">
            <a:extLst>
              <a:ext uri="{FF2B5EF4-FFF2-40B4-BE49-F238E27FC236}">
                <a16:creationId xmlns:a16="http://schemas.microsoft.com/office/drawing/2014/main" id="{77257E2F-E61F-064F-8E3E-323F68A1B877}"/>
              </a:ext>
            </a:extLst>
          </p:cNvPr>
          <p:cNvSpPr>
            <a:spLocks noGrp="1"/>
          </p:cNvSpPr>
          <p:nvPr>
            <p:ph type="body" sz="quarter" idx="34"/>
          </p:nvPr>
        </p:nvSpPr>
        <p:spPr>
          <a:xfrm>
            <a:off x="9343701" y="2343268"/>
            <a:ext cx="2136650" cy="972657"/>
          </a:xfrm>
          <a:prstGeom prst="rect">
            <a:avLst/>
          </a:prstGeom>
        </p:spPr>
        <p:txBody>
          <a:bodyPr/>
          <a:lstStyle>
            <a:lvl1pPr>
              <a:defRPr sz="6600">
                <a:solidFill>
                  <a:schemeClr val="accent1"/>
                </a:solidFill>
              </a:defRPr>
            </a:lvl1pPr>
          </a:lstStyle>
          <a:p>
            <a:pPr lvl="0"/>
            <a:r>
              <a:rPr lang="en-US"/>
              <a:t>Edit Master text styles</a:t>
            </a:r>
          </a:p>
        </p:txBody>
      </p:sp>
      <p:sp>
        <p:nvSpPr>
          <p:cNvPr id="38" name="Text Placeholder 2">
            <a:extLst>
              <a:ext uri="{FF2B5EF4-FFF2-40B4-BE49-F238E27FC236}">
                <a16:creationId xmlns:a16="http://schemas.microsoft.com/office/drawing/2014/main" id="{9DDD6BAD-A527-2149-B7CA-38C71CD4306D}"/>
              </a:ext>
            </a:extLst>
          </p:cNvPr>
          <p:cNvSpPr>
            <a:spLocks noGrp="1"/>
          </p:cNvSpPr>
          <p:nvPr>
            <p:ph type="body" sz="quarter" idx="35"/>
          </p:nvPr>
        </p:nvSpPr>
        <p:spPr>
          <a:xfrm>
            <a:off x="9343701" y="3355680"/>
            <a:ext cx="2136650" cy="740597"/>
          </a:xfrm>
          <a:prstGeom prst="rect">
            <a:avLst/>
          </a:prstGeom>
        </p:spPr>
        <p:txBody>
          <a:bodyPr/>
          <a:lstStyle>
            <a:lvl1pPr>
              <a:lnSpc>
                <a:spcPct val="100000"/>
              </a:lnSpc>
              <a:spcBef>
                <a:spcPts val="0"/>
              </a:spcBef>
              <a:defRPr sz="1400" cap="all" spc="100" baseline="0">
                <a:solidFill>
                  <a:schemeClr val="accent1"/>
                </a:solidFill>
              </a:defRPr>
            </a:lvl1pPr>
          </a:lstStyle>
          <a:p>
            <a:pPr lvl="0"/>
            <a:r>
              <a:rPr lang="en-US"/>
              <a:t>Edit Master text styles</a:t>
            </a:r>
          </a:p>
        </p:txBody>
      </p:sp>
      <p:sp>
        <p:nvSpPr>
          <p:cNvPr id="39" name="Text Placeholder 2">
            <a:extLst>
              <a:ext uri="{FF2B5EF4-FFF2-40B4-BE49-F238E27FC236}">
                <a16:creationId xmlns:a16="http://schemas.microsoft.com/office/drawing/2014/main" id="{F04939C5-BD89-D645-95B6-DA13A13E9EA0}"/>
              </a:ext>
            </a:extLst>
          </p:cNvPr>
          <p:cNvSpPr>
            <a:spLocks noGrp="1"/>
          </p:cNvSpPr>
          <p:nvPr>
            <p:ph type="body" sz="quarter" idx="36"/>
          </p:nvPr>
        </p:nvSpPr>
        <p:spPr>
          <a:xfrm>
            <a:off x="9343701" y="4136034"/>
            <a:ext cx="2139211" cy="531545"/>
          </a:xfrm>
          <a:prstGeom prst="rect">
            <a:avLst/>
          </a:prstGeom>
        </p:spPr>
        <p:txBody>
          <a:bodyPr/>
          <a:lstStyle>
            <a:lvl1pPr>
              <a:defRPr sz="1400"/>
            </a:lvl1pPr>
          </a:lstStyle>
          <a:p>
            <a:pPr lvl="0"/>
            <a:r>
              <a:rPr lang="en-US"/>
              <a:t>Edit Master text styles</a:t>
            </a:r>
          </a:p>
        </p:txBody>
      </p:sp>
    </p:spTree>
    <p:extLst>
      <p:ext uri="{BB962C8B-B14F-4D97-AF65-F5344CB8AC3E}">
        <p14:creationId xmlns:p14="http://schemas.microsoft.com/office/powerpoint/2010/main" val="964508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Talking Point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5B6D939-00D5-BC48-A4FE-EADA3D1EB22F}"/>
              </a:ext>
            </a:extLst>
          </p:cNvPr>
          <p:cNvSpPr/>
          <p:nvPr userDrawn="1"/>
        </p:nvSpPr>
        <p:spPr>
          <a:xfrm>
            <a:off x="0" y="0"/>
            <a:ext cx="517048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48C0C3"/>
              </a:solidFill>
            </a:endParaRPr>
          </a:p>
        </p:txBody>
      </p:sp>
      <p:grpSp>
        <p:nvGrpSpPr>
          <p:cNvPr id="11" name="Group 9">
            <a:extLst>
              <a:ext uri="{FF2B5EF4-FFF2-40B4-BE49-F238E27FC236}">
                <a16:creationId xmlns:a16="http://schemas.microsoft.com/office/drawing/2014/main" id="{3870107A-E0CF-A94C-BCD5-7AC7CE6D5B4A}"/>
              </a:ext>
            </a:extLst>
          </p:cNvPr>
          <p:cNvGrpSpPr>
            <a:grpSpLocks/>
          </p:cNvGrpSpPr>
          <p:nvPr userDrawn="1"/>
        </p:nvGrpSpPr>
        <p:grpSpPr bwMode="auto">
          <a:xfrm>
            <a:off x="5746750" y="2235200"/>
            <a:ext cx="496888" cy="498475"/>
            <a:chOff x="5832828" y="1916722"/>
            <a:chExt cx="497310" cy="497312"/>
          </a:xfrm>
        </p:grpSpPr>
        <p:sp>
          <p:nvSpPr>
            <p:cNvPr id="12" name="Teardrop 11">
              <a:extLst>
                <a:ext uri="{FF2B5EF4-FFF2-40B4-BE49-F238E27FC236}">
                  <a16:creationId xmlns:a16="http://schemas.microsoft.com/office/drawing/2014/main" id="{BF90F3A4-1501-8A4B-8DF8-9E51981E2222}"/>
                </a:ext>
              </a:extLst>
            </p:cNvPr>
            <p:cNvSpPr/>
            <p:nvPr/>
          </p:nvSpPr>
          <p:spPr>
            <a:xfrm rot="10800000">
              <a:off x="5832828" y="1916722"/>
              <a:ext cx="497310" cy="497312"/>
            </a:xfrm>
            <a:prstGeom prst="teardrop">
              <a:avLst/>
            </a:prstGeom>
            <a:solidFill>
              <a:srgbClr val="1F6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extBox 11">
              <a:extLst>
                <a:ext uri="{FF2B5EF4-FFF2-40B4-BE49-F238E27FC236}">
                  <a16:creationId xmlns:a16="http://schemas.microsoft.com/office/drawing/2014/main" id="{FCC71360-AB56-DC49-B131-BDF64152819C}"/>
                </a:ext>
              </a:extLst>
            </p:cNvPr>
            <p:cNvSpPr txBox="1">
              <a:spLocks noChangeArrowheads="1"/>
            </p:cNvSpPr>
            <p:nvPr/>
          </p:nvSpPr>
          <p:spPr bwMode="auto">
            <a:xfrm>
              <a:off x="5832828" y="1996101"/>
              <a:ext cx="4973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solidFill>
                    <a:schemeClr val="bg1"/>
                  </a:solidFill>
                  <a:cs typeface="Arial" panose="020B0604020202020204" pitchFamily="34" charset="0"/>
                </a:rPr>
                <a:t>1</a:t>
              </a:r>
            </a:p>
          </p:txBody>
        </p:sp>
      </p:grpSp>
      <p:sp>
        <p:nvSpPr>
          <p:cNvPr id="14" name="Text Placeholder 2">
            <a:extLst>
              <a:ext uri="{FF2B5EF4-FFF2-40B4-BE49-F238E27FC236}">
                <a16:creationId xmlns:a16="http://schemas.microsoft.com/office/drawing/2014/main" id="{FE00B1F4-51F1-DC4D-AB10-D01CD7F96CCE}"/>
              </a:ext>
            </a:extLst>
          </p:cNvPr>
          <p:cNvSpPr txBox="1">
            <a:spLocks/>
          </p:cNvSpPr>
          <p:nvPr userDrawn="1"/>
        </p:nvSpPr>
        <p:spPr bwMode="auto">
          <a:xfrm>
            <a:off x="209550" y="420688"/>
            <a:ext cx="6397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rIns="0"/>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x-none" sz="1050" spc="300" dirty="0">
                <a:solidFill>
                  <a:srgbClr val="1F64FF"/>
                </a:solidFill>
              </a:rPr>
              <a:t>_</a:t>
            </a:r>
          </a:p>
        </p:txBody>
      </p:sp>
      <p:pic>
        <p:nvPicPr>
          <p:cNvPr id="15" name="Picture 14">
            <a:extLst>
              <a:ext uri="{FF2B5EF4-FFF2-40B4-BE49-F238E27FC236}">
                <a16:creationId xmlns:a16="http://schemas.microsoft.com/office/drawing/2014/main" id="{6D84AAE7-A53A-DE42-981F-6478096D40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388" y="1425575"/>
            <a:ext cx="2516187" cy="4965700"/>
          </a:xfrm>
          <a:prstGeom prst="rect">
            <a:avLst/>
          </a:prstGeom>
          <a:effectLst>
            <a:outerShdw blurRad="203200" dist="76200" dir="2700000" algn="tl" rotWithShape="0">
              <a:prstClr val="black">
                <a:alpha val="15000"/>
              </a:prstClr>
            </a:outerShdw>
          </a:effectLst>
        </p:spPr>
      </p:pic>
      <p:pic>
        <p:nvPicPr>
          <p:cNvPr id="16" name="Picture 15">
            <a:extLst>
              <a:ext uri="{FF2B5EF4-FFF2-40B4-BE49-F238E27FC236}">
                <a16:creationId xmlns:a16="http://schemas.microsoft.com/office/drawing/2014/main" id="{97C56B99-46D4-2C46-B425-AFD1BD02C2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51113" y="884238"/>
            <a:ext cx="2516187" cy="4965700"/>
          </a:xfrm>
          <a:prstGeom prst="rect">
            <a:avLst/>
          </a:prstGeom>
          <a:effectLst>
            <a:outerShdw blurRad="203200" dist="76200" dir="2700000" algn="tl" rotWithShape="0">
              <a:prstClr val="black">
                <a:alpha val="15000"/>
              </a:prstClr>
            </a:outerShdw>
          </a:effectLst>
        </p:spPr>
      </p:pic>
      <p:grpSp>
        <p:nvGrpSpPr>
          <p:cNvPr id="18" name="Group 15">
            <a:extLst>
              <a:ext uri="{FF2B5EF4-FFF2-40B4-BE49-F238E27FC236}">
                <a16:creationId xmlns:a16="http://schemas.microsoft.com/office/drawing/2014/main" id="{4CF9F907-CC0B-C746-812B-AA1E92247D5A}"/>
              </a:ext>
            </a:extLst>
          </p:cNvPr>
          <p:cNvGrpSpPr>
            <a:grpSpLocks/>
          </p:cNvGrpSpPr>
          <p:nvPr userDrawn="1"/>
        </p:nvGrpSpPr>
        <p:grpSpPr bwMode="auto">
          <a:xfrm>
            <a:off x="8928100" y="2235200"/>
            <a:ext cx="496888" cy="498475"/>
            <a:chOff x="5832828" y="1916722"/>
            <a:chExt cx="497310" cy="497312"/>
          </a:xfrm>
        </p:grpSpPr>
        <p:sp>
          <p:nvSpPr>
            <p:cNvPr id="19" name="Teardrop 18">
              <a:extLst>
                <a:ext uri="{FF2B5EF4-FFF2-40B4-BE49-F238E27FC236}">
                  <a16:creationId xmlns:a16="http://schemas.microsoft.com/office/drawing/2014/main" id="{93646E46-19E3-6446-8D6D-724DC065817E}"/>
                </a:ext>
              </a:extLst>
            </p:cNvPr>
            <p:cNvSpPr/>
            <p:nvPr/>
          </p:nvSpPr>
          <p:spPr>
            <a:xfrm rot="10800000">
              <a:off x="5832828" y="1916722"/>
              <a:ext cx="497310" cy="497312"/>
            </a:xfrm>
            <a:prstGeom prst="teardrop">
              <a:avLst/>
            </a:prstGeom>
            <a:solidFill>
              <a:srgbClr val="1F6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TextBox 17">
              <a:extLst>
                <a:ext uri="{FF2B5EF4-FFF2-40B4-BE49-F238E27FC236}">
                  <a16:creationId xmlns:a16="http://schemas.microsoft.com/office/drawing/2014/main" id="{0202A9CD-D2E8-D549-99E6-262A8D4A39D8}"/>
                </a:ext>
              </a:extLst>
            </p:cNvPr>
            <p:cNvSpPr txBox="1">
              <a:spLocks noChangeArrowheads="1"/>
            </p:cNvSpPr>
            <p:nvPr/>
          </p:nvSpPr>
          <p:spPr bwMode="auto">
            <a:xfrm>
              <a:off x="5832828" y="1996101"/>
              <a:ext cx="4973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solidFill>
                    <a:schemeClr val="bg1"/>
                  </a:solidFill>
                  <a:cs typeface="Arial" panose="020B0604020202020204" pitchFamily="34" charset="0"/>
                </a:rPr>
                <a:t>3</a:t>
              </a:r>
            </a:p>
          </p:txBody>
        </p:sp>
      </p:grpSp>
      <p:grpSp>
        <p:nvGrpSpPr>
          <p:cNvPr id="22" name="Group 18">
            <a:extLst>
              <a:ext uri="{FF2B5EF4-FFF2-40B4-BE49-F238E27FC236}">
                <a16:creationId xmlns:a16="http://schemas.microsoft.com/office/drawing/2014/main" id="{9A312097-4CFC-BF42-9BFF-6226586F4EED}"/>
              </a:ext>
            </a:extLst>
          </p:cNvPr>
          <p:cNvGrpSpPr>
            <a:grpSpLocks/>
          </p:cNvGrpSpPr>
          <p:nvPr userDrawn="1"/>
        </p:nvGrpSpPr>
        <p:grpSpPr bwMode="auto">
          <a:xfrm>
            <a:off x="5746750" y="4138613"/>
            <a:ext cx="496888" cy="496887"/>
            <a:chOff x="5832828" y="1916722"/>
            <a:chExt cx="497310" cy="497312"/>
          </a:xfrm>
        </p:grpSpPr>
        <p:sp>
          <p:nvSpPr>
            <p:cNvPr id="23" name="Teardrop 22">
              <a:extLst>
                <a:ext uri="{FF2B5EF4-FFF2-40B4-BE49-F238E27FC236}">
                  <a16:creationId xmlns:a16="http://schemas.microsoft.com/office/drawing/2014/main" id="{74809A8C-8D57-AC44-8BAF-702271B0CD99}"/>
                </a:ext>
              </a:extLst>
            </p:cNvPr>
            <p:cNvSpPr/>
            <p:nvPr/>
          </p:nvSpPr>
          <p:spPr>
            <a:xfrm rot="10800000">
              <a:off x="5832828" y="1916722"/>
              <a:ext cx="497310" cy="497312"/>
            </a:xfrm>
            <a:prstGeom prst="teardrop">
              <a:avLst/>
            </a:prstGeom>
            <a:solidFill>
              <a:srgbClr val="1F6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TextBox 20">
              <a:extLst>
                <a:ext uri="{FF2B5EF4-FFF2-40B4-BE49-F238E27FC236}">
                  <a16:creationId xmlns:a16="http://schemas.microsoft.com/office/drawing/2014/main" id="{599850B6-7631-E646-A7CA-76CA8EFBD25D}"/>
                </a:ext>
              </a:extLst>
            </p:cNvPr>
            <p:cNvSpPr txBox="1">
              <a:spLocks noChangeArrowheads="1"/>
            </p:cNvSpPr>
            <p:nvPr/>
          </p:nvSpPr>
          <p:spPr bwMode="auto">
            <a:xfrm>
              <a:off x="5832828" y="1996101"/>
              <a:ext cx="4973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solidFill>
                    <a:schemeClr val="bg1"/>
                  </a:solidFill>
                  <a:cs typeface="Arial" panose="020B0604020202020204" pitchFamily="34" charset="0"/>
                </a:rPr>
                <a:t>2</a:t>
              </a:r>
            </a:p>
          </p:txBody>
        </p:sp>
      </p:grpSp>
      <p:grpSp>
        <p:nvGrpSpPr>
          <p:cNvPr id="26" name="Group 21">
            <a:extLst>
              <a:ext uri="{FF2B5EF4-FFF2-40B4-BE49-F238E27FC236}">
                <a16:creationId xmlns:a16="http://schemas.microsoft.com/office/drawing/2014/main" id="{F2289D95-B836-CF45-8ACF-EB8548EE00E4}"/>
              </a:ext>
            </a:extLst>
          </p:cNvPr>
          <p:cNvGrpSpPr>
            <a:grpSpLocks/>
          </p:cNvGrpSpPr>
          <p:nvPr userDrawn="1"/>
        </p:nvGrpSpPr>
        <p:grpSpPr bwMode="auto">
          <a:xfrm>
            <a:off x="8928100" y="4138613"/>
            <a:ext cx="496888" cy="496887"/>
            <a:chOff x="5832828" y="1916722"/>
            <a:chExt cx="497310" cy="497312"/>
          </a:xfrm>
        </p:grpSpPr>
        <p:sp>
          <p:nvSpPr>
            <p:cNvPr id="29" name="Teardrop 28">
              <a:extLst>
                <a:ext uri="{FF2B5EF4-FFF2-40B4-BE49-F238E27FC236}">
                  <a16:creationId xmlns:a16="http://schemas.microsoft.com/office/drawing/2014/main" id="{E45F5FF6-1EEE-1F47-A9E0-59BF203DC109}"/>
                </a:ext>
              </a:extLst>
            </p:cNvPr>
            <p:cNvSpPr/>
            <p:nvPr/>
          </p:nvSpPr>
          <p:spPr>
            <a:xfrm rot="10800000">
              <a:off x="5832828" y="1916722"/>
              <a:ext cx="497310" cy="497312"/>
            </a:xfrm>
            <a:prstGeom prst="teardrop">
              <a:avLst/>
            </a:prstGeom>
            <a:solidFill>
              <a:srgbClr val="1F6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 name="TextBox 23">
              <a:extLst>
                <a:ext uri="{FF2B5EF4-FFF2-40B4-BE49-F238E27FC236}">
                  <a16:creationId xmlns:a16="http://schemas.microsoft.com/office/drawing/2014/main" id="{4403127D-5551-4B40-99CE-4D8EBF63251E}"/>
                </a:ext>
              </a:extLst>
            </p:cNvPr>
            <p:cNvSpPr txBox="1">
              <a:spLocks noChangeArrowheads="1"/>
            </p:cNvSpPr>
            <p:nvPr/>
          </p:nvSpPr>
          <p:spPr bwMode="auto">
            <a:xfrm>
              <a:off x="5832828" y="1996101"/>
              <a:ext cx="4973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solidFill>
                    <a:schemeClr val="bg1"/>
                  </a:solidFill>
                  <a:cs typeface="Arial" panose="020B0604020202020204" pitchFamily="34" charset="0"/>
                </a:rPr>
                <a:t>4</a:t>
              </a:r>
            </a:p>
          </p:txBody>
        </p:sp>
      </p:grpSp>
      <p:sp>
        <p:nvSpPr>
          <p:cNvPr id="17" name="Text Placeholder 11">
            <a:extLst>
              <a:ext uri="{FF2B5EF4-FFF2-40B4-BE49-F238E27FC236}">
                <a16:creationId xmlns:a16="http://schemas.microsoft.com/office/drawing/2014/main" id="{569695F4-BD35-AC40-BE0F-D9F8AC4E5CD9}"/>
              </a:ext>
            </a:extLst>
          </p:cNvPr>
          <p:cNvSpPr>
            <a:spLocks noGrp="1"/>
          </p:cNvSpPr>
          <p:nvPr>
            <p:ph type="body" sz="quarter" idx="19"/>
          </p:nvPr>
        </p:nvSpPr>
        <p:spPr>
          <a:xfrm>
            <a:off x="202902" y="309745"/>
            <a:ext cx="4852730" cy="256925"/>
          </a:xfrm>
          <a:prstGeom prst="rect">
            <a:avLst/>
          </a:prstGeom>
        </p:spPr>
        <p:txBody>
          <a:bodyPr lIns="0"/>
          <a:lstStyle>
            <a:lvl1pPr marL="9525" indent="0" algn="l">
              <a:tabLst/>
              <a:defRPr sz="1050" cap="all" spc="300" baseline="0">
                <a:solidFill>
                  <a:schemeClr val="accent1"/>
                </a:solidFill>
              </a:defRPr>
            </a:lvl1pPr>
          </a:lstStyle>
          <a:p>
            <a:pPr lvl="0"/>
            <a:r>
              <a:rPr lang="en-US"/>
              <a:t>Edit Master text styles</a:t>
            </a:r>
          </a:p>
        </p:txBody>
      </p:sp>
      <p:sp>
        <p:nvSpPr>
          <p:cNvPr id="21" name="Picture Placeholder 4">
            <a:extLst>
              <a:ext uri="{FF2B5EF4-FFF2-40B4-BE49-F238E27FC236}">
                <a16:creationId xmlns:a16="http://schemas.microsoft.com/office/drawing/2014/main" id="{0FA2007A-A445-6242-BA8C-4C33B7817C74}"/>
              </a:ext>
            </a:extLst>
          </p:cNvPr>
          <p:cNvSpPr>
            <a:spLocks noGrp="1"/>
          </p:cNvSpPr>
          <p:nvPr>
            <p:ph type="pic" sz="quarter" idx="14"/>
          </p:nvPr>
        </p:nvSpPr>
        <p:spPr>
          <a:xfrm>
            <a:off x="245697" y="1992598"/>
            <a:ext cx="2140034" cy="3815774"/>
          </a:xfrm>
          <a:prstGeom prst="rect">
            <a:avLst/>
          </a:prstGeom>
          <a:solidFill>
            <a:schemeClr val="tx1"/>
          </a:solid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25" name="Picture Placeholder 4">
            <a:extLst>
              <a:ext uri="{FF2B5EF4-FFF2-40B4-BE49-F238E27FC236}">
                <a16:creationId xmlns:a16="http://schemas.microsoft.com/office/drawing/2014/main" id="{3D165771-FC7D-044B-B960-3F282EAF9483}"/>
              </a:ext>
            </a:extLst>
          </p:cNvPr>
          <p:cNvSpPr>
            <a:spLocks noGrp="1"/>
          </p:cNvSpPr>
          <p:nvPr>
            <p:ph type="pic" sz="quarter" idx="20"/>
          </p:nvPr>
        </p:nvSpPr>
        <p:spPr>
          <a:xfrm>
            <a:off x="2744198" y="1451685"/>
            <a:ext cx="2140034" cy="3815774"/>
          </a:xfrm>
          <a:prstGeom prst="rect">
            <a:avLst/>
          </a:prstGeom>
          <a:solidFill>
            <a:schemeClr val="tx1"/>
          </a:solid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27" name="Text Placeholder 5">
            <a:extLst>
              <a:ext uri="{FF2B5EF4-FFF2-40B4-BE49-F238E27FC236}">
                <a16:creationId xmlns:a16="http://schemas.microsoft.com/office/drawing/2014/main" id="{D55745BF-48BB-504C-BD4A-A314A2E3CF06}"/>
              </a:ext>
            </a:extLst>
          </p:cNvPr>
          <p:cNvSpPr>
            <a:spLocks noGrp="1"/>
          </p:cNvSpPr>
          <p:nvPr>
            <p:ph type="body" sz="quarter" idx="21"/>
          </p:nvPr>
        </p:nvSpPr>
        <p:spPr>
          <a:xfrm>
            <a:off x="5628119" y="1268406"/>
            <a:ext cx="6091260" cy="512291"/>
          </a:xfrm>
          <a:prstGeom prst="rect">
            <a:avLst/>
          </a:prstGeom>
        </p:spPr>
        <p:txBody>
          <a:bodyPr lIns="0"/>
          <a:lstStyle>
            <a:lvl1pPr>
              <a:defRPr sz="3200"/>
            </a:lvl1pPr>
          </a:lstStyle>
          <a:p>
            <a:pPr lvl="0"/>
            <a:r>
              <a:rPr lang="en-US"/>
              <a:t>Edit Master text styles</a:t>
            </a:r>
          </a:p>
        </p:txBody>
      </p:sp>
      <p:sp>
        <p:nvSpPr>
          <p:cNvPr id="28" name="Text Placeholder 2">
            <a:extLst>
              <a:ext uri="{FF2B5EF4-FFF2-40B4-BE49-F238E27FC236}">
                <a16:creationId xmlns:a16="http://schemas.microsoft.com/office/drawing/2014/main" id="{D1F14E57-E9E7-9748-90C4-5F86FB2F2ED6}"/>
              </a:ext>
            </a:extLst>
          </p:cNvPr>
          <p:cNvSpPr>
            <a:spLocks noGrp="1"/>
          </p:cNvSpPr>
          <p:nvPr>
            <p:ph type="body" sz="quarter" idx="30"/>
          </p:nvPr>
        </p:nvSpPr>
        <p:spPr>
          <a:xfrm>
            <a:off x="6399087" y="2235808"/>
            <a:ext cx="2139211" cy="1447550"/>
          </a:xfrm>
          <a:prstGeom prst="rect">
            <a:avLst/>
          </a:prstGeom>
        </p:spPr>
        <p:txBody>
          <a:bodyPr/>
          <a:lstStyle>
            <a:lvl1pPr>
              <a:defRPr sz="1200"/>
            </a:lvl1pPr>
          </a:lstStyle>
          <a:p>
            <a:pPr lvl="0"/>
            <a:r>
              <a:rPr lang="en-US"/>
              <a:t>Edit Master text styles</a:t>
            </a:r>
          </a:p>
        </p:txBody>
      </p:sp>
      <p:sp>
        <p:nvSpPr>
          <p:cNvPr id="32" name="Text Placeholder 2">
            <a:extLst>
              <a:ext uri="{FF2B5EF4-FFF2-40B4-BE49-F238E27FC236}">
                <a16:creationId xmlns:a16="http://schemas.microsoft.com/office/drawing/2014/main" id="{6CBFBE5F-9265-8840-B9AF-E81F8234CAC7}"/>
              </a:ext>
            </a:extLst>
          </p:cNvPr>
          <p:cNvSpPr>
            <a:spLocks noGrp="1"/>
          </p:cNvSpPr>
          <p:nvPr>
            <p:ph type="body" sz="quarter" idx="31"/>
          </p:nvPr>
        </p:nvSpPr>
        <p:spPr>
          <a:xfrm>
            <a:off x="9580168" y="2235808"/>
            <a:ext cx="2139211" cy="1447550"/>
          </a:xfrm>
          <a:prstGeom prst="rect">
            <a:avLst/>
          </a:prstGeom>
        </p:spPr>
        <p:txBody>
          <a:bodyPr/>
          <a:lstStyle>
            <a:lvl1pPr>
              <a:defRPr sz="1200"/>
            </a:lvl1pPr>
          </a:lstStyle>
          <a:p>
            <a:pPr lvl="0"/>
            <a:r>
              <a:rPr lang="en-US"/>
              <a:t>Edit Master text styles</a:t>
            </a:r>
          </a:p>
        </p:txBody>
      </p:sp>
      <p:sp>
        <p:nvSpPr>
          <p:cNvPr id="36" name="Text Placeholder 2">
            <a:extLst>
              <a:ext uri="{FF2B5EF4-FFF2-40B4-BE49-F238E27FC236}">
                <a16:creationId xmlns:a16="http://schemas.microsoft.com/office/drawing/2014/main" id="{8C356221-F1E3-C341-B661-358243BCA759}"/>
              </a:ext>
            </a:extLst>
          </p:cNvPr>
          <p:cNvSpPr>
            <a:spLocks noGrp="1"/>
          </p:cNvSpPr>
          <p:nvPr>
            <p:ph type="body" sz="quarter" idx="32"/>
          </p:nvPr>
        </p:nvSpPr>
        <p:spPr>
          <a:xfrm>
            <a:off x="6399087" y="4138469"/>
            <a:ext cx="2139211" cy="1447550"/>
          </a:xfrm>
          <a:prstGeom prst="rect">
            <a:avLst/>
          </a:prstGeom>
        </p:spPr>
        <p:txBody>
          <a:bodyPr/>
          <a:lstStyle>
            <a:lvl1pPr>
              <a:defRPr sz="1200"/>
            </a:lvl1pPr>
          </a:lstStyle>
          <a:p>
            <a:pPr lvl="0"/>
            <a:r>
              <a:rPr lang="en-US"/>
              <a:t>Edit Master text styles</a:t>
            </a:r>
          </a:p>
        </p:txBody>
      </p:sp>
      <p:sp>
        <p:nvSpPr>
          <p:cNvPr id="40" name="Text Placeholder 2">
            <a:extLst>
              <a:ext uri="{FF2B5EF4-FFF2-40B4-BE49-F238E27FC236}">
                <a16:creationId xmlns:a16="http://schemas.microsoft.com/office/drawing/2014/main" id="{FF5A28CD-5B1C-A54F-8F65-6D83DF2F1C04}"/>
              </a:ext>
            </a:extLst>
          </p:cNvPr>
          <p:cNvSpPr>
            <a:spLocks noGrp="1"/>
          </p:cNvSpPr>
          <p:nvPr>
            <p:ph type="body" sz="quarter" idx="33"/>
          </p:nvPr>
        </p:nvSpPr>
        <p:spPr>
          <a:xfrm>
            <a:off x="9580168" y="4138469"/>
            <a:ext cx="2139211" cy="1447550"/>
          </a:xfrm>
          <a:prstGeom prst="rect">
            <a:avLst/>
          </a:prstGeom>
        </p:spPr>
        <p:txBody>
          <a:bodyPr/>
          <a:lstStyle>
            <a:lvl1pPr>
              <a:defRPr sz="1200"/>
            </a:lvl1pPr>
          </a:lstStyle>
          <a:p>
            <a:pPr lvl="0"/>
            <a:r>
              <a:rPr lang="en-US"/>
              <a:t>Edit Master text styles</a:t>
            </a:r>
          </a:p>
        </p:txBody>
      </p:sp>
    </p:spTree>
    <p:extLst>
      <p:ext uri="{BB962C8B-B14F-4D97-AF65-F5344CB8AC3E}">
        <p14:creationId xmlns:p14="http://schemas.microsoft.com/office/powerpoint/2010/main" val="4273408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7395BB-BF2C-2E41-8575-BD6ED5F0980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48C0C3"/>
              </a:solidFill>
            </a:endParaRPr>
          </a:p>
        </p:txBody>
      </p:sp>
      <p:cxnSp>
        <p:nvCxnSpPr>
          <p:cNvPr id="20" name="Straight Connector 19">
            <a:extLst>
              <a:ext uri="{FF2B5EF4-FFF2-40B4-BE49-F238E27FC236}">
                <a16:creationId xmlns:a16="http://schemas.microsoft.com/office/drawing/2014/main" id="{3AA79BD0-8A8F-684E-BEA4-89F36C79D942}"/>
              </a:ext>
            </a:extLst>
          </p:cNvPr>
          <p:cNvCxnSpPr/>
          <p:nvPr userDrawn="1"/>
        </p:nvCxnSpPr>
        <p:spPr>
          <a:xfrm>
            <a:off x="6284913" y="1949450"/>
            <a:ext cx="0" cy="10144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350A621-ED80-844A-A2EF-F0EF37388013}"/>
              </a:ext>
            </a:extLst>
          </p:cNvPr>
          <p:cNvCxnSpPr/>
          <p:nvPr userDrawn="1"/>
        </p:nvCxnSpPr>
        <p:spPr>
          <a:xfrm>
            <a:off x="6284913" y="3570288"/>
            <a:ext cx="0" cy="1014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0181AB-3C98-804D-BDD1-00FE7E1889FE}"/>
              </a:ext>
            </a:extLst>
          </p:cNvPr>
          <p:cNvCxnSpPr/>
          <p:nvPr userDrawn="1"/>
        </p:nvCxnSpPr>
        <p:spPr>
          <a:xfrm>
            <a:off x="1624013" y="1949450"/>
            <a:ext cx="0" cy="10144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036FEEA-2B34-434B-A3C2-2B0D4CB6BEAC}"/>
              </a:ext>
            </a:extLst>
          </p:cNvPr>
          <p:cNvCxnSpPr/>
          <p:nvPr userDrawn="1"/>
        </p:nvCxnSpPr>
        <p:spPr>
          <a:xfrm>
            <a:off x="1624013" y="3570288"/>
            <a:ext cx="0" cy="1014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8B1E6D2-CD3C-704C-B497-6D51F3989E97}"/>
              </a:ext>
            </a:extLst>
          </p:cNvPr>
          <p:cNvCxnSpPr/>
          <p:nvPr userDrawn="1"/>
        </p:nvCxnSpPr>
        <p:spPr>
          <a:xfrm>
            <a:off x="1624013" y="5060950"/>
            <a:ext cx="0" cy="1014413"/>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22FE9852-8198-0B43-B069-42F4557D8FD9}"/>
              </a:ext>
            </a:extLst>
          </p:cNvPr>
          <p:cNvSpPr>
            <a:spLocks noGrp="1"/>
          </p:cNvSpPr>
          <p:nvPr>
            <p:ph type="body" sz="quarter" idx="36"/>
          </p:nvPr>
        </p:nvSpPr>
        <p:spPr>
          <a:xfrm>
            <a:off x="6533391" y="-1464546"/>
            <a:ext cx="5199822" cy="8411997"/>
          </a:xfrm>
          <a:prstGeom prst="rect">
            <a:avLst/>
          </a:prstGeom>
        </p:spPr>
        <p:txBody>
          <a:bodyPr/>
          <a:lstStyle>
            <a:lvl1pPr algn="l">
              <a:defRPr sz="75400">
                <a:solidFill>
                  <a:schemeClr val="bg2"/>
                </a:solidFill>
              </a:defRPr>
            </a:lvl1pPr>
          </a:lstStyle>
          <a:p>
            <a:pPr lvl="0"/>
            <a:r>
              <a:rPr lang="en-US"/>
              <a:t>Edit Master text styles</a:t>
            </a:r>
          </a:p>
        </p:txBody>
      </p:sp>
      <p:sp>
        <p:nvSpPr>
          <p:cNvPr id="76" name="Text Placeholder 5">
            <a:extLst>
              <a:ext uri="{FF2B5EF4-FFF2-40B4-BE49-F238E27FC236}">
                <a16:creationId xmlns:a16="http://schemas.microsoft.com/office/drawing/2014/main" id="{BB38683F-A3A0-7942-9D36-328D70C7A946}"/>
              </a:ext>
            </a:extLst>
          </p:cNvPr>
          <p:cNvSpPr>
            <a:spLocks noGrp="1"/>
          </p:cNvSpPr>
          <p:nvPr>
            <p:ph type="body" sz="quarter" idx="20"/>
          </p:nvPr>
        </p:nvSpPr>
        <p:spPr>
          <a:xfrm>
            <a:off x="647700" y="715924"/>
            <a:ext cx="10437813" cy="567503"/>
          </a:xfrm>
          <a:prstGeom prst="rect">
            <a:avLst/>
          </a:prstGeom>
        </p:spPr>
        <p:txBody>
          <a:bodyPr/>
          <a:lstStyle>
            <a:lvl1pPr>
              <a:defRPr sz="3200"/>
            </a:lvl1pPr>
          </a:lstStyle>
          <a:p>
            <a:pPr lvl="0"/>
            <a:r>
              <a:rPr lang="en-US"/>
              <a:t>Edit Master text styles</a:t>
            </a:r>
          </a:p>
        </p:txBody>
      </p:sp>
      <p:sp>
        <p:nvSpPr>
          <p:cNvPr id="3" name="Text Placeholder 2">
            <a:extLst>
              <a:ext uri="{FF2B5EF4-FFF2-40B4-BE49-F238E27FC236}">
                <a16:creationId xmlns:a16="http://schemas.microsoft.com/office/drawing/2014/main" id="{90A60114-2D9F-2B4D-9244-0BD382105140}"/>
              </a:ext>
            </a:extLst>
          </p:cNvPr>
          <p:cNvSpPr>
            <a:spLocks noGrp="1"/>
          </p:cNvSpPr>
          <p:nvPr>
            <p:ph type="body" sz="quarter" idx="21"/>
          </p:nvPr>
        </p:nvSpPr>
        <p:spPr>
          <a:xfrm>
            <a:off x="5338152" y="1884384"/>
            <a:ext cx="837420" cy="727075"/>
          </a:xfrm>
          <a:prstGeom prst="rect">
            <a:avLst/>
          </a:prstGeom>
        </p:spPr>
        <p:txBody>
          <a:bodyPr/>
          <a:lstStyle>
            <a:lvl1pPr>
              <a:defRPr sz="4400">
                <a:solidFill>
                  <a:schemeClr val="accent1"/>
                </a:solidFill>
              </a:defRPr>
            </a:lvl1pPr>
          </a:lstStyle>
          <a:p>
            <a:pPr lvl="0"/>
            <a:r>
              <a:rPr lang="en-US"/>
              <a:t>Edit Master text styles</a:t>
            </a:r>
          </a:p>
        </p:txBody>
      </p:sp>
      <p:sp>
        <p:nvSpPr>
          <p:cNvPr id="78" name="Text Placeholder 2">
            <a:extLst>
              <a:ext uri="{FF2B5EF4-FFF2-40B4-BE49-F238E27FC236}">
                <a16:creationId xmlns:a16="http://schemas.microsoft.com/office/drawing/2014/main" id="{43771759-51B2-AC48-91F0-1BBFFF3FB903}"/>
              </a:ext>
            </a:extLst>
          </p:cNvPr>
          <p:cNvSpPr>
            <a:spLocks noGrp="1"/>
          </p:cNvSpPr>
          <p:nvPr>
            <p:ph type="body" sz="quarter" idx="22"/>
          </p:nvPr>
        </p:nvSpPr>
        <p:spPr>
          <a:xfrm>
            <a:off x="6550725" y="1898907"/>
            <a:ext cx="2591475" cy="472976"/>
          </a:xfrm>
          <a:prstGeom prst="rect">
            <a:avLst/>
          </a:prstGeom>
        </p:spPr>
        <p:txBody>
          <a:bodyPr/>
          <a:lstStyle>
            <a:lvl1pPr>
              <a:spcBef>
                <a:spcPts val="0"/>
              </a:spcBef>
              <a:defRPr sz="1400" cap="all" spc="100" baseline="0">
                <a:solidFill>
                  <a:schemeClr val="accent1"/>
                </a:solidFill>
              </a:defRPr>
            </a:lvl1pPr>
          </a:lstStyle>
          <a:p>
            <a:pPr lvl="0"/>
            <a:r>
              <a:rPr lang="en-US"/>
              <a:t>Edit Master text styles</a:t>
            </a:r>
          </a:p>
        </p:txBody>
      </p:sp>
      <p:sp>
        <p:nvSpPr>
          <p:cNvPr id="79" name="Text Placeholder 2">
            <a:extLst>
              <a:ext uri="{FF2B5EF4-FFF2-40B4-BE49-F238E27FC236}">
                <a16:creationId xmlns:a16="http://schemas.microsoft.com/office/drawing/2014/main" id="{7407AC47-2F29-4846-ABE8-65F12D25A219}"/>
              </a:ext>
            </a:extLst>
          </p:cNvPr>
          <p:cNvSpPr>
            <a:spLocks noGrp="1"/>
          </p:cNvSpPr>
          <p:nvPr>
            <p:ph type="body" sz="quarter" idx="23"/>
          </p:nvPr>
        </p:nvSpPr>
        <p:spPr>
          <a:xfrm>
            <a:off x="6557557" y="2388262"/>
            <a:ext cx="2594582" cy="531545"/>
          </a:xfrm>
          <a:prstGeom prst="rect">
            <a:avLst/>
          </a:prstGeom>
        </p:spPr>
        <p:txBody>
          <a:bodyPr/>
          <a:lstStyle/>
          <a:p>
            <a:pPr lvl="0"/>
            <a:r>
              <a:rPr lang="en-US"/>
              <a:t>Edit Master text styles</a:t>
            </a:r>
          </a:p>
        </p:txBody>
      </p:sp>
      <p:sp>
        <p:nvSpPr>
          <p:cNvPr id="80" name="Text Placeholder 2">
            <a:extLst>
              <a:ext uri="{FF2B5EF4-FFF2-40B4-BE49-F238E27FC236}">
                <a16:creationId xmlns:a16="http://schemas.microsoft.com/office/drawing/2014/main" id="{196941C7-DA05-6949-AFCC-0F984A590D3C}"/>
              </a:ext>
            </a:extLst>
          </p:cNvPr>
          <p:cNvSpPr>
            <a:spLocks noGrp="1"/>
          </p:cNvSpPr>
          <p:nvPr>
            <p:ph type="body" sz="quarter" idx="24"/>
          </p:nvPr>
        </p:nvSpPr>
        <p:spPr>
          <a:xfrm>
            <a:off x="5338152" y="3504463"/>
            <a:ext cx="837420" cy="727075"/>
          </a:xfrm>
          <a:prstGeom prst="rect">
            <a:avLst/>
          </a:prstGeom>
        </p:spPr>
        <p:txBody>
          <a:bodyPr/>
          <a:lstStyle>
            <a:lvl1pPr>
              <a:defRPr sz="4400">
                <a:solidFill>
                  <a:schemeClr val="accent1"/>
                </a:solidFill>
              </a:defRPr>
            </a:lvl1pPr>
          </a:lstStyle>
          <a:p>
            <a:pPr lvl="0"/>
            <a:r>
              <a:rPr lang="en-US"/>
              <a:t>Edit Master text styles</a:t>
            </a:r>
          </a:p>
        </p:txBody>
      </p:sp>
      <p:sp>
        <p:nvSpPr>
          <p:cNvPr id="82" name="Text Placeholder 2">
            <a:extLst>
              <a:ext uri="{FF2B5EF4-FFF2-40B4-BE49-F238E27FC236}">
                <a16:creationId xmlns:a16="http://schemas.microsoft.com/office/drawing/2014/main" id="{8A80CC12-5587-6F41-AE48-7938ED2D1CA6}"/>
              </a:ext>
            </a:extLst>
          </p:cNvPr>
          <p:cNvSpPr>
            <a:spLocks noGrp="1"/>
          </p:cNvSpPr>
          <p:nvPr>
            <p:ph type="body" sz="quarter" idx="25"/>
          </p:nvPr>
        </p:nvSpPr>
        <p:spPr>
          <a:xfrm>
            <a:off x="6550725" y="3518986"/>
            <a:ext cx="2591475" cy="472976"/>
          </a:xfrm>
          <a:prstGeom prst="rect">
            <a:avLst/>
          </a:prstGeom>
        </p:spPr>
        <p:txBody>
          <a:bodyPr/>
          <a:lstStyle>
            <a:lvl1pPr>
              <a:spcBef>
                <a:spcPts val="0"/>
              </a:spcBef>
              <a:defRPr sz="1400" cap="all" spc="100" baseline="0">
                <a:solidFill>
                  <a:schemeClr val="accent1"/>
                </a:solidFill>
              </a:defRPr>
            </a:lvl1pPr>
          </a:lstStyle>
          <a:p>
            <a:pPr lvl="0"/>
            <a:r>
              <a:rPr lang="en-US"/>
              <a:t>Edit Master text styles</a:t>
            </a:r>
          </a:p>
        </p:txBody>
      </p:sp>
      <p:sp>
        <p:nvSpPr>
          <p:cNvPr id="83" name="Text Placeholder 2">
            <a:extLst>
              <a:ext uri="{FF2B5EF4-FFF2-40B4-BE49-F238E27FC236}">
                <a16:creationId xmlns:a16="http://schemas.microsoft.com/office/drawing/2014/main" id="{B9AFF771-491E-414C-B58A-9CFAC6A583E9}"/>
              </a:ext>
            </a:extLst>
          </p:cNvPr>
          <p:cNvSpPr>
            <a:spLocks noGrp="1"/>
          </p:cNvSpPr>
          <p:nvPr>
            <p:ph type="body" sz="quarter" idx="26"/>
          </p:nvPr>
        </p:nvSpPr>
        <p:spPr>
          <a:xfrm>
            <a:off x="6557557" y="4008341"/>
            <a:ext cx="2594582" cy="531545"/>
          </a:xfrm>
          <a:prstGeom prst="rect">
            <a:avLst/>
          </a:prstGeom>
        </p:spPr>
        <p:txBody>
          <a:bodyPr/>
          <a:lstStyle/>
          <a:p>
            <a:pPr lvl="0"/>
            <a:r>
              <a:rPr lang="en-US"/>
              <a:t>Edit Master text styles</a:t>
            </a:r>
          </a:p>
        </p:txBody>
      </p:sp>
      <p:sp>
        <p:nvSpPr>
          <p:cNvPr id="92" name="Text Placeholder 2">
            <a:extLst>
              <a:ext uri="{FF2B5EF4-FFF2-40B4-BE49-F238E27FC236}">
                <a16:creationId xmlns:a16="http://schemas.microsoft.com/office/drawing/2014/main" id="{39700080-57A1-C34F-924F-E39C323D86FB}"/>
              </a:ext>
            </a:extLst>
          </p:cNvPr>
          <p:cNvSpPr>
            <a:spLocks noGrp="1"/>
          </p:cNvSpPr>
          <p:nvPr>
            <p:ph type="body" sz="quarter" idx="27"/>
          </p:nvPr>
        </p:nvSpPr>
        <p:spPr>
          <a:xfrm>
            <a:off x="676700" y="1884384"/>
            <a:ext cx="837420" cy="727075"/>
          </a:xfrm>
          <a:prstGeom prst="rect">
            <a:avLst/>
          </a:prstGeom>
        </p:spPr>
        <p:txBody>
          <a:bodyPr/>
          <a:lstStyle>
            <a:lvl1pPr>
              <a:defRPr sz="4400">
                <a:solidFill>
                  <a:schemeClr val="accent1"/>
                </a:solidFill>
              </a:defRPr>
            </a:lvl1pPr>
          </a:lstStyle>
          <a:p>
            <a:pPr lvl="0"/>
            <a:r>
              <a:rPr lang="en-US"/>
              <a:t>Edit Master text styles</a:t>
            </a:r>
          </a:p>
        </p:txBody>
      </p:sp>
      <p:sp>
        <p:nvSpPr>
          <p:cNvPr id="94" name="Text Placeholder 2">
            <a:extLst>
              <a:ext uri="{FF2B5EF4-FFF2-40B4-BE49-F238E27FC236}">
                <a16:creationId xmlns:a16="http://schemas.microsoft.com/office/drawing/2014/main" id="{AEE7BB9A-4A69-764E-922A-8BE8764B6259}"/>
              </a:ext>
            </a:extLst>
          </p:cNvPr>
          <p:cNvSpPr>
            <a:spLocks noGrp="1"/>
          </p:cNvSpPr>
          <p:nvPr>
            <p:ph type="body" sz="quarter" idx="28"/>
          </p:nvPr>
        </p:nvSpPr>
        <p:spPr>
          <a:xfrm>
            <a:off x="1889273" y="1898907"/>
            <a:ext cx="2591475" cy="472976"/>
          </a:xfrm>
          <a:prstGeom prst="rect">
            <a:avLst/>
          </a:prstGeom>
        </p:spPr>
        <p:txBody>
          <a:bodyPr/>
          <a:lstStyle>
            <a:lvl1pPr>
              <a:spcBef>
                <a:spcPts val="0"/>
              </a:spcBef>
              <a:defRPr sz="1400" cap="all" spc="100" baseline="0">
                <a:solidFill>
                  <a:schemeClr val="accent1"/>
                </a:solidFill>
              </a:defRPr>
            </a:lvl1pPr>
          </a:lstStyle>
          <a:p>
            <a:pPr lvl="0"/>
            <a:r>
              <a:rPr lang="en-US"/>
              <a:t>Edit Master text styles</a:t>
            </a:r>
          </a:p>
        </p:txBody>
      </p:sp>
      <p:sp>
        <p:nvSpPr>
          <p:cNvPr id="95" name="Text Placeholder 2">
            <a:extLst>
              <a:ext uri="{FF2B5EF4-FFF2-40B4-BE49-F238E27FC236}">
                <a16:creationId xmlns:a16="http://schemas.microsoft.com/office/drawing/2014/main" id="{477C5508-7493-3E4F-B1EA-90B7E022E2D2}"/>
              </a:ext>
            </a:extLst>
          </p:cNvPr>
          <p:cNvSpPr>
            <a:spLocks noGrp="1"/>
          </p:cNvSpPr>
          <p:nvPr>
            <p:ph type="body" sz="quarter" idx="29"/>
          </p:nvPr>
        </p:nvSpPr>
        <p:spPr>
          <a:xfrm>
            <a:off x="1896105" y="2388262"/>
            <a:ext cx="2594582" cy="531545"/>
          </a:xfrm>
          <a:prstGeom prst="rect">
            <a:avLst/>
          </a:prstGeom>
        </p:spPr>
        <p:txBody>
          <a:bodyPr/>
          <a:lstStyle/>
          <a:p>
            <a:pPr lvl="0"/>
            <a:r>
              <a:rPr lang="en-US"/>
              <a:t>Edit Master text styles</a:t>
            </a:r>
          </a:p>
        </p:txBody>
      </p:sp>
      <p:sp>
        <p:nvSpPr>
          <p:cNvPr id="96" name="Text Placeholder 2">
            <a:extLst>
              <a:ext uri="{FF2B5EF4-FFF2-40B4-BE49-F238E27FC236}">
                <a16:creationId xmlns:a16="http://schemas.microsoft.com/office/drawing/2014/main" id="{FEA2508D-100C-F544-A2D3-DF46B5E9E261}"/>
              </a:ext>
            </a:extLst>
          </p:cNvPr>
          <p:cNvSpPr>
            <a:spLocks noGrp="1"/>
          </p:cNvSpPr>
          <p:nvPr>
            <p:ph type="body" sz="quarter" idx="30"/>
          </p:nvPr>
        </p:nvSpPr>
        <p:spPr>
          <a:xfrm>
            <a:off x="676700" y="3504463"/>
            <a:ext cx="837420" cy="727075"/>
          </a:xfrm>
          <a:prstGeom prst="rect">
            <a:avLst/>
          </a:prstGeom>
        </p:spPr>
        <p:txBody>
          <a:bodyPr/>
          <a:lstStyle>
            <a:lvl1pPr>
              <a:defRPr sz="4400">
                <a:solidFill>
                  <a:schemeClr val="accent1"/>
                </a:solidFill>
              </a:defRPr>
            </a:lvl1pPr>
          </a:lstStyle>
          <a:p>
            <a:pPr lvl="0"/>
            <a:r>
              <a:rPr lang="en-US"/>
              <a:t>Edit Master text styles</a:t>
            </a:r>
          </a:p>
        </p:txBody>
      </p:sp>
      <p:sp>
        <p:nvSpPr>
          <p:cNvPr id="98" name="Text Placeholder 2">
            <a:extLst>
              <a:ext uri="{FF2B5EF4-FFF2-40B4-BE49-F238E27FC236}">
                <a16:creationId xmlns:a16="http://schemas.microsoft.com/office/drawing/2014/main" id="{4C469F7C-239A-A14D-A2FF-D208899BD9AE}"/>
              </a:ext>
            </a:extLst>
          </p:cNvPr>
          <p:cNvSpPr>
            <a:spLocks noGrp="1"/>
          </p:cNvSpPr>
          <p:nvPr>
            <p:ph type="body" sz="quarter" idx="31"/>
          </p:nvPr>
        </p:nvSpPr>
        <p:spPr>
          <a:xfrm>
            <a:off x="1889273" y="3518986"/>
            <a:ext cx="2591475" cy="472976"/>
          </a:xfrm>
          <a:prstGeom prst="rect">
            <a:avLst/>
          </a:prstGeom>
        </p:spPr>
        <p:txBody>
          <a:bodyPr/>
          <a:lstStyle>
            <a:lvl1pPr>
              <a:spcBef>
                <a:spcPts val="0"/>
              </a:spcBef>
              <a:defRPr sz="1400" cap="all" spc="100" baseline="0">
                <a:solidFill>
                  <a:schemeClr val="accent1"/>
                </a:solidFill>
              </a:defRPr>
            </a:lvl1pPr>
          </a:lstStyle>
          <a:p>
            <a:pPr lvl="0"/>
            <a:r>
              <a:rPr lang="en-US"/>
              <a:t>Edit Master text styles</a:t>
            </a:r>
          </a:p>
        </p:txBody>
      </p:sp>
      <p:sp>
        <p:nvSpPr>
          <p:cNvPr id="99" name="Text Placeholder 2">
            <a:extLst>
              <a:ext uri="{FF2B5EF4-FFF2-40B4-BE49-F238E27FC236}">
                <a16:creationId xmlns:a16="http://schemas.microsoft.com/office/drawing/2014/main" id="{96765E15-D3F5-E248-B977-72F0054DC257}"/>
              </a:ext>
            </a:extLst>
          </p:cNvPr>
          <p:cNvSpPr>
            <a:spLocks noGrp="1"/>
          </p:cNvSpPr>
          <p:nvPr>
            <p:ph type="body" sz="quarter" idx="32"/>
          </p:nvPr>
        </p:nvSpPr>
        <p:spPr>
          <a:xfrm>
            <a:off x="1896105" y="4008341"/>
            <a:ext cx="2594582" cy="531545"/>
          </a:xfrm>
          <a:prstGeom prst="rect">
            <a:avLst/>
          </a:prstGeom>
        </p:spPr>
        <p:txBody>
          <a:bodyPr/>
          <a:lstStyle/>
          <a:p>
            <a:pPr lvl="0"/>
            <a:r>
              <a:rPr lang="en-US"/>
              <a:t>Edit Master text styles</a:t>
            </a:r>
          </a:p>
        </p:txBody>
      </p:sp>
      <p:sp>
        <p:nvSpPr>
          <p:cNvPr id="100" name="Text Placeholder 2">
            <a:extLst>
              <a:ext uri="{FF2B5EF4-FFF2-40B4-BE49-F238E27FC236}">
                <a16:creationId xmlns:a16="http://schemas.microsoft.com/office/drawing/2014/main" id="{378D31C5-6039-0741-A8E9-413BD8AB20B2}"/>
              </a:ext>
            </a:extLst>
          </p:cNvPr>
          <p:cNvSpPr>
            <a:spLocks noGrp="1"/>
          </p:cNvSpPr>
          <p:nvPr>
            <p:ph type="body" sz="quarter" idx="33"/>
          </p:nvPr>
        </p:nvSpPr>
        <p:spPr>
          <a:xfrm>
            <a:off x="676700" y="4995333"/>
            <a:ext cx="837420" cy="727075"/>
          </a:xfrm>
          <a:prstGeom prst="rect">
            <a:avLst/>
          </a:prstGeom>
        </p:spPr>
        <p:txBody>
          <a:bodyPr/>
          <a:lstStyle>
            <a:lvl1pPr>
              <a:defRPr sz="4400">
                <a:solidFill>
                  <a:schemeClr val="accent1"/>
                </a:solidFill>
              </a:defRPr>
            </a:lvl1pPr>
          </a:lstStyle>
          <a:p>
            <a:pPr lvl="0"/>
            <a:r>
              <a:rPr lang="en-US"/>
              <a:t>Edit Master text styles</a:t>
            </a:r>
          </a:p>
        </p:txBody>
      </p:sp>
      <p:sp>
        <p:nvSpPr>
          <p:cNvPr id="102" name="Text Placeholder 2">
            <a:extLst>
              <a:ext uri="{FF2B5EF4-FFF2-40B4-BE49-F238E27FC236}">
                <a16:creationId xmlns:a16="http://schemas.microsoft.com/office/drawing/2014/main" id="{14BCA46B-2361-FA4C-AD04-6773574BCE56}"/>
              </a:ext>
            </a:extLst>
          </p:cNvPr>
          <p:cNvSpPr>
            <a:spLocks noGrp="1"/>
          </p:cNvSpPr>
          <p:nvPr>
            <p:ph type="body" sz="quarter" idx="34"/>
          </p:nvPr>
        </p:nvSpPr>
        <p:spPr>
          <a:xfrm>
            <a:off x="1889273" y="5009856"/>
            <a:ext cx="2591475" cy="472976"/>
          </a:xfrm>
          <a:prstGeom prst="rect">
            <a:avLst/>
          </a:prstGeom>
        </p:spPr>
        <p:txBody>
          <a:bodyPr/>
          <a:lstStyle>
            <a:lvl1pPr>
              <a:spcBef>
                <a:spcPts val="0"/>
              </a:spcBef>
              <a:defRPr sz="1400" cap="all" spc="100" baseline="0">
                <a:solidFill>
                  <a:schemeClr val="accent1"/>
                </a:solidFill>
              </a:defRPr>
            </a:lvl1pPr>
          </a:lstStyle>
          <a:p>
            <a:pPr lvl="0"/>
            <a:r>
              <a:rPr lang="en-US"/>
              <a:t>Edit Master text styles</a:t>
            </a:r>
          </a:p>
        </p:txBody>
      </p:sp>
      <p:sp>
        <p:nvSpPr>
          <p:cNvPr id="103" name="Text Placeholder 2">
            <a:extLst>
              <a:ext uri="{FF2B5EF4-FFF2-40B4-BE49-F238E27FC236}">
                <a16:creationId xmlns:a16="http://schemas.microsoft.com/office/drawing/2014/main" id="{5B29F3A9-BB19-F043-8EB6-EE0EE8FEC518}"/>
              </a:ext>
            </a:extLst>
          </p:cNvPr>
          <p:cNvSpPr>
            <a:spLocks noGrp="1"/>
          </p:cNvSpPr>
          <p:nvPr>
            <p:ph type="body" sz="quarter" idx="35"/>
          </p:nvPr>
        </p:nvSpPr>
        <p:spPr>
          <a:xfrm>
            <a:off x="1896105" y="5499211"/>
            <a:ext cx="2594582" cy="531545"/>
          </a:xfrm>
          <a:prstGeom prst="rect">
            <a:avLst/>
          </a:prstGeom>
        </p:spPr>
        <p:txBody>
          <a:bodyPr/>
          <a:lstStyle/>
          <a:p>
            <a:pPr lvl="0"/>
            <a:r>
              <a:rPr lang="en-US"/>
              <a:t>Edit Master text styles</a:t>
            </a:r>
          </a:p>
        </p:txBody>
      </p:sp>
    </p:spTree>
    <p:extLst>
      <p:ext uri="{BB962C8B-B14F-4D97-AF65-F5344CB8AC3E}">
        <p14:creationId xmlns:p14="http://schemas.microsoft.com/office/powerpoint/2010/main" val="71875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128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ghtl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84F358-473D-9F48-B97C-24898A1B07D9}"/>
              </a:ext>
            </a:extLst>
          </p:cNvPr>
          <p:cNvSpPr/>
          <p:nvPr userDrawn="1"/>
        </p:nvSpPr>
        <p:spPr>
          <a:xfrm>
            <a:off x="0" y="4446588"/>
            <a:ext cx="12192000" cy="2411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48C0C3"/>
              </a:solidFill>
            </a:endParaRPr>
          </a:p>
        </p:txBody>
      </p:sp>
      <p:pic>
        <p:nvPicPr>
          <p:cNvPr id="5" name="Picture 9">
            <a:extLst>
              <a:ext uri="{FF2B5EF4-FFF2-40B4-BE49-F238E27FC236}">
                <a16:creationId xmlns:a16="http://schemas.microsoft.com/office/drawing/2014/main" id="{5539F2E9-8513-D442-9503-53F5562354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0387013" y="5626100"/>
            <a:ext cx="12001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a:extLst>
              <a:ext uri="{FF2B5EF4-FFF2-40B4-BE49-F238E27FC236}">
                <a16:creationId xmlns:a16="http://schemas.microsoft.com/office/drawing/2014/main" id="{97952B14-0CCA-944E-8945-327BD0491F59}"/>
              </a:ext>
            </a:extLst>
          </p:cNvPr>
          <p:cNvSpPr>
            <a:spLocks noGrp="1"/>
          </p:cNvSpPr>
          <p:nvPr>
            <p:ph type="body" sz="quarter" idx="10"/>
          </p:nvPr>
        </p:nvSpPr>
        <p:spPr>
          <a:xfrm>
            <a:off x="669746" y="5019460"/>
            <a:ext cx="8538648" cy="1227277"/>
          </a:xfrm>
          <a:prstGeom prst="rect">
            <a:avLst/>
          </a:prstGeom>
        </p:spPr>
        <p:txBody>
          <a:bodyPr lIns="0"/>
          <a:lstStyle>
            <a:lvl1pPr>
              <a:defRPr sz="1800">
                <a:solidFill>
                  <a:schemeClr val="tx2"/>
                </a:solidFill>
              </a:defRPr>
            </a:lvl1pPr>
          </a:lstStyle>
          <a:p>
            <a:pPr lvl="0"/>
            <a:r>
              <a:rPr lang="en-US"/>
              <a:t>Edit Master text styles</a:t>
            </a:r>
          </a:p>
        </p:txBody>
      </p:sp>
      <p:sp>
        <p:nvSpPr>
          <p:cNvPr id="11" name="Picture Placeholder 9">
            <a:extLst>
              <a:ext uri="{FF2B5EF4-FFF2-40B4-BE49-F238E27FC236}">
                <a16:creationId xmlns:a16="http://schemas.microsoft.com/office/drawing/2014/main" id="{E1F498C6-4863-C545-8115-3DBE2C271815}"/>
              </a:ext>
            </a:extLst>
          </p:cNvPr>
          <p:cNvSpPr>
            <a:spLocks noGrp="1"/>
          </p:cNvSpPr>
          <p:nvPr>
            <p:ph type="pic" sz="quarter" idx="11"/>
          </p:nvPr>
        </p:nvSpPr>
        <p:spPr>
          <a:xfrm>
            <a:off x="0" y="0"/>
            <a:ext cx="12192000" cy="4446588"/>
          </a:xfrm>
          <a:prstGeom prst="rect">
            <a:avLst/>
          </a:prstGeom>
          <a:solidFill>
            <a:schemeClr val="accent1"/>
          </a:solidFill>
        </p:spPr>
        <p:txBody>
          <a:bodyPr tIns="2560320" rtlCol="0">
            <a:normAutofit/>
          </a:bodyPr>
          <a:lstStyle>
            <a:lvl1pPr algn="ctr">
              <a:defRPr sz="2400">
                <a:solidFill>
                  <a:schemeClr val="bg1"/>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880890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CF805936-D267-8A4F-A7BE-2137E2806DD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373F293-F753-344C-9F07-1D185EB0BE56}"/>
              </a:ext>
            </a:extLst>
          </p:cNvPr>
          <p:cNvSpPr/>
          <p:nvPr userDrawn="1"/>
        </p:nvSpPr>
        <p:spPr>
          <a:xfrm>
            <a:off x="0" y="0"/>
            <a:ext cx="12192000" cy="6858000"/>
          </a:xfrm>
          <a:prstGeom prst="rect">
            <a:avLst/>
          </a:prstGeom>
          <a:solidFill>
            <a:srgbClr val="1F64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6" name="Group 5">
            <a:extLst>
              <a:ext uri="{FF2B5EF4-FFF2-40B4-BE49-F238E27FC236}">
                <a16:creationId xmlns:a16="http://schemas.microsoft.com/office/drawing/2014/main" id="{3199136A-9418-A14F-9297-C4866504A2BC}"/>
              </a:ext>
            </a:extLst>
          </p:cNvPr>
          <p:cNvGrpSpPr>
            <a:grpSpLocks noChangeAspect="1"/>
          </p:cNvGrpSpPr>
          <p:nvPr userDrawn="1"/>
        </p:nvGrpSpPr>
        <p:grpSpPr>
          <a:xfrm>
            <a:off x="747479" y="1225550"/>
            <a:ext cx="1668527" cy="804561"/>
            <a:chOff x="747479" y="1058778"/>
            <a:chExt cx="2295541" cy="1106906"/>
          </a:xfrm>
          <a:solidFill>
            <a:srgbClr val="B5CEF9"/>
          </a:solidFill>
        </p:grpSpPr>
        <p:sp>
          <p:nvSpPr>
            <p:cNvPr id="7" name="Teardrop 6">
              <a:extLst>
                <a:ext uri="{FF2B5EF4-FFF2-40B4-BE49-F238E27FC236}">
                  <a16:creationId xmlns:a16="http://schemas.microsoft.com/office/drawing/2014/main" id="{FC7A7168-C77D-AE40-B2C7-42354C1C4543}"/>
                </a:ext>
              </a:extLst>
            </p:cNvPr>
            <p:cNvSpPr/>
            <p:nvPr/>
          </p:nvSpPr>
          <p:spPr>
            <a:xfrm rot="8100000">
              <a:off x="747479" y="1058779"/>
              <a:ext cx="1106905" cy="110690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B5CEF9"/>
                </a:solidFill>
              </a:endParaRPr>
            </a:p>
          </p:txBody>
        </p:sp>
        <p:sp>
          <p:nvSpPr>
            <p:cNvPr id="8" name="Teardrop 7">
              <a:extLst>
                <a:ext uri="{FF2B5EF4-FFF2-40B4-BE49-F238E27FC236}">
                  <a16:creationId xmlns:a16="http://schemas.microsoft.com/office/drawing/2014/main" id="{82E43DBE-FFD5-7D4F-9362-056F38E5313D}"/>
                </a:ext>
              </a:extLst>
            </p:cNvPr>
            <p:cNvSpPr/>
            <p:nvPr/>
          </p:nvSpPr>
          <p:spPr>
            <a:xfrm rot="8100000">
              <a:off x="1936115" y="1058778"/>
              <a:ext cx="1106905" cy="110690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B5CEF9"/>
                </a:solidFill>
              </a:endParaRPr>
            </a:p>
          </p:txBody>
        </p:sp>
      </p:grpSp>
      <p:sp>
        <p:nvSpPr>
          <p:cNvPr id="15" name="Text Placeholder 13">
            <a:extLst>
              <a:ext uri="{FF2B5EF4-FFF2-40B4-BE49-F238E27FC236}">
                <a16:creationId xmlns:a16="http://schemas.microsoft.com/office/drawing/2014/main" id="{4A1F683E-A4A3-2B4F-B38E-15FBFAB7DBA0}"/>
              </a:ext>
            </a:extLst>
          </p:cNvPr>
          <p:cNvSpPr>
            <a:spLocks noGrp="1"/>
          </p:cNvSpPr>
          <p:nvPr>
            <p:ph type="body" sz="quarter" idx="10"/>
          </p:nvPr>
        </p:nvSpPr>
        <p:spPr>
          <a:xfrm>
            <a:off x="747478" y="2371346"/>
            <a:ext cx="9684409" cy="2550152"/>
          </a:xfrm>
          <a:prstGeom prst="rect">
            <a:avLst/>
          </a:prstGeom>
        </p:spPr>
        <p:txBody>
          <a:bodyPr lIns="0"/>
          <a:lstStyle>
            <a:lvl1pPr>
              <a:defRPr sz="3600">
                <a:solidFill>
                  <a:schemeClr val="bg1"/>
                </a:solidFill>
              </a:defRPr>
            </a:lvl1pPr>
          </a:lstStyle>
          <a:p>
            <a:pPr lvl="0"/>
            <a:r>
              <a:rPr lang="en-US"/>
              <a:t>Edit Master text styles</a:t>
            </a:r>
          </a:p>
        </p:txBody>
      </p:sp>
      <p:sp>
        <p:nvSpPr>
          <p:cNvPr id="16" name="Text Placeholder 2">
            <a:extLst>
              <a:ext uri="{FF2B5EF4-FFF2-40B4-BE49-F238E27FC236}">
                <a16:creationId xmlns:a16="http://schemas.microsoft.com/office/drawing/2014/main" id="{3C115AD9-6DC9-EB41-AF48-C8CA44C3ABC5}"/>
              </a:ext>
            </a:extLst>
          </p:cNvPr>
          <p:cNvSpPr>
            <a:spLocks noGrp="1"/>
          </p:cNvSpPr>
          <p:nvPr>
            <p:ph type="body" sz="quarter" idx="28"/>
          </p:nvPr>
        </p:nvSpPr>
        <p:spPr>
          <a:xfrm>
            <a:off x="747478" y="4960135"/>
            <a:ext cx="5627564" cy="472976"/>
          </a:xfrm>
          <a:prstGeom prst="rect">
            <a:avLst/>
          </a:prstGeom>
        </p:spPr>
        <p:txBody>
          <a:bodyPr/>
          <a:lstStyle>
            <a:lvl1pPr>
              <a:spcBef>
                <a:spcPts val="0"/>
              </a:spcBef>
              <a:defRPr sz="1400" cap="all" spc="100" baseline="0">
                <a:solidFill>
                  <a:schemeClr val="bg1"/>
                </a:solidFill>
              </a:defRPr>
            </a:lvl1pPr>
          </a:lstStyle>
          <a:p>
            <a:pPr lvl="0"/>
            <a:r>
              <a:rPr lang="en-US"/>
              <a:t>Edit Master text styles</a:t>
            </a:r>
          </a:p>
        </p:txBody>
      </p:sp>
    </p:spTree>
    <p:extLst>
      <p:ext uri="{BB962C8B-B14F-4D97-AF65-F5344CB8AC3E}">
        <p14:creationId xmlns:p14="http://schemas.microsoft.com/office/powerpoint/2010/main" val="3873993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backgroun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92F771F-EA6C-064B-B1A7-27CC2A46A7E0}"/>
              </a:ext>
            </a:extLst>
          </p:cNvPr>
          <p:cNvSpPr>
            <a:spLocks noGrp="1"/>
          </p:cNvSpPr>
          <p:nvPr>
            <p:ph type="pic" sz="quarter" idx="29"/>
          </p:nvPr>
        </p:nvSpPr>
        <p:spPr>
          <a:xfrm>
            <a:off x="0" y="0"/>
            <a:ext cx="12192000" cy="6858000"/>
          </a:xfrm>
          <a:prstGeom prst="rect">
            <a:avLst/>
          </a:prstGeom>
          <a:solidFill>
            <a:schemeClr val="bg2">
              <a:lumMod val="75000"/>
            </a:schemeClr>
          </a:solidFill>
        </p:spPr>
        <p:txBody>
          <a:bodyPr rtlCol="0">
            <a:normAutofit/>
          </a:bodyPr>
          <a:lstStyle>
            <a:lvl1pPr>
              <a:defRPr>
                <a:solidFill>
                  <a:schemeClr val="bg2">
                    <a:lumMod val="75000"/>
                  </a:schemeClr>
                </a:solidFill>
              </a:defRPr>
            </a:lvl1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2122960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AB03EC7-7DBD-854F-9911-DAA3A492CBD6}"/>
              </a:ext>
            </a:extLst>
          </p:cNvPr>
          <p:cNvSpPr/>
          <p:nvPr userDrawn="1"/>
        </p:nvSpPr>
        <p:spPr>
          <a:xfrm>
            <a:off x="0" y="4446588"/>
            <a:ext cx="12192000" cy="2411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48C0C3"/>
              </a:solidFill>
            </a:endParaRPr>
          </a:p>
        </p:txBody>
      </p:sp>
      <p:sp>
        <p:nvSpPr>
          <p:cNvPr id="20" name="Text Placeholder 2">
            <a:extLst>
              <a:ext uri="{FF2B5EF4-FFF2-40B4-BE49-F238E27FC236}">
                <a16:creationId xmlns:a16="http://schemas.microsoft.com/office/drawing/2014/main" id="{6BA78EE7-5D73-8141-AFA0-A1BD95EEC684}"/>
              </a:ext>
            </a:extLst>
          </p:cNvPr>
          <p:cNvSpPr txBox="1">
            <a:spLocks/>
          </p:cNvSpPr>
          <p:nvPr userDrawn="1"/>
        </p:nvSpPr>
        <p:spPr bwMode="auto">
          <a:xfrm>
            <a:off x="209550" y="420688"/>
            <a:ext cx="6397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rIns="0"/>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x-none" sz="1050" spc="300" dirty="0">
                <a:solidFill>
                  <a:srgbClr val="1F64FF"/>
                </a:solidFill>
              </a:rPr>
              <a:t>_</a:t>
            </a:r>
          </a:p>
        </p:txBody>
      </p:sp>
      <p:sp>
        <p:nvSpPr>
          <p:cNvPr id="23" name="Text Placeholder 11">
            <a:extLst>
              <a:ext uri="{FF2B5EF4-FFF2-40B4-BE49-F238E27FC236}">
                <a16:creationId xmlns:a16="http://schemas.microsoft.com/office/drawing/2014/main" id="{9E406F9B-C702-2144-812F-4745273174EF}"/>
              </a:ext>
            </a:extLst>
          </p:cNvPr>
          <p:cNvSpPr>
            <a:spLocks noGrp="1"/>
          </p:cNvSpPr>
          <p:nvPr>
            <p:ph type="body" sz="quarter" idx="19"/>
          </p:nvPr>
        </p:nvSpPr>
        <p:spPr>
          <a:xfrm>
            <a:off x="202901" y="309745"/>
            <a:ext cx="11557689" cy="281098"/>
          </a:xfrm>
          <a:prstGeom prst="rect">
            <a:avLst/>
          </a:prstGeom>
        </p:spPr>
        <p:txBody>
          <a:bodyPr lIns="0"/>
          <a:lstStyle>
            <a:lvl1pPr marL="9525" indent="0" algn="l">
              <a:tabLst/>
              <a:defRPr sz="1050" cap="all" spc="300" baseline="0">
                <a:solidFill>
                  <a:schemeClr val="accent1"/>
                </a:solidFill>
              </a:defRPr>
            </a:lvl1pPr>
          </a:lstStyle>
          <a:p>
            <a:pPr lvl="0"/>
            <a:r>
              <a:rPr lang="en-US"/>
              <a:t>Edit Master text styles</a:t>
            </a:r>
          </a:p>
        </p:txBody>
      </p:sp>
      <p:sp>
        <p:nvSpPr>
          <p:cNvPr id="24" name="Text Placeholder 2">
            <a:extLst>
              <a:ext uri="{FF2B5EF4-FFF2-40B4-BE49-F238E27FC236}">
                <a16:creationId xmlns:a16="http://schemas.microsoft.com/office/drawing/2014/main" id="{22FBFA29-742C-7D45-9596-B3932F1C2E72}"/>
              </a:ext>
            </a:extLst>
          </p:cNvPr>
          <p:cNvSpPr>
            <a:spLocks noGrp="1"/>
          </p:cNvSpPr>
          <p:nvPr>
            <p:ph type="body" sz="quarter" idx="35"/>
          </p:nvPr>
        </p:nvSpPr>
        <p:spPr>
          <a:xfrm>
            <a:off x="3219046" y="4247658"/>
            <a:ext cx="2750785" cy="391965"/>
          </a:xfrm>
          <a:prstGeom prst="rect">
            <a:avLst/>
          </a:prstGeom>
        </p:spPr>
        <p:txBody>
          <a:bodyPr lIns="0"/>
          <a:lstStyle>
            <a:lvl1pPr>
              <a:lnSpc>
                <a:spcPct val="100000"/>
              </a:lnSpc>
              <a:spcBef>
                <a:spcPts val="0"/>
              </a:spcBef>
              <a:defRPr sz="1200" cap="all" spc="100" baseline="0">
                <a:solidFill>
                  <a:schemeClr val="accent1"/>
                </a:solidFill>
              </a:defRPr>
            </a:lvl1pPr>
          </a:lstStyle>
          <a:p>
            <a:pPr lvl="0"/>
            <a:r>
              <a:rPr lang="en-US"/>
              <a:t>Edit Master text styles</a:t>
            </a:r>
          </a:p>
        </p:txBody>
      </p:sp>
      <p:sp>
        <p:nvSpPr>
          <p:cNvPr id="25" name="Text Placeholder 2">
            <a:extLst>
              <a:ext uri="{FF2B5EF4-FFF2-40B4-BE49-F238E27FC236}">
                <a16:creationId xmlns:a16="http://schemas.microsoft.com/office/drawing/2014/main" id="{7D231668-ED5F-C446-9053-18F9EE7E1832}"/>
              </a:ext>
            </a:extLst>
          </p:cNvPr>
          <p:cNvSpPr>
            <a:spLocks noGrp="1"/>
          </p:cNvSpPr>
          <p:nvPr>
            <p:ph type="body" sz="quarter" idx="36"/>
          </p:nvPr>
        </p:nvSpPr>
        <p:spPr>
          <a:xfrm>
            <a:off x="3218767" y="4689668"/>
            <a:ext cx="2754082" cy="1565358"/>
          </a:xfrm>
          <a:prstGeom prst="rect">
            <a:avLst/>
          </a:prstGeom>
        </p:spPr>
        <p:txBody>
          <a:bodyPr lIns="0"/>
          <a:lstStyle>
            <a:lvl1pPr>
              <a:defRPr sz="1200"/>
            </a:lvl1pPr>
          </a:lstStyle>
          <a:p>
            <a:pPr lvl="0"/>
            <a:r>
              <a:rPr lang="en-US"/>
              <a:t>Edit Master text styles</a:t>
            </a:r>
          </a:p>
        </p:txBody>
      </p:sp>
      <p:sp>
        <p:nvSpPr>
          <p:cNvPr id="26" name="Text Placeholder 2">
            <a:extLst>
              <a:ext uri="{FF2B5EF4-FFF2-40B4-BE49-F238E27FC236}">
                <a16:creationId xmlns:a16="http://schemas.microsoft.com/office/drawing/2014/main" id="{48FD8CC4-0D35-FD40-B42C-05AA19EAE03D}"/>
              </a:ext>
            </a:extLst>
          </p:cNvPr>
          <p:cNvSpPr>
            <a:spLocks noGrp="1"/>
          </p:cNvSpPr>
          <p:nvPr>
            <p:ph type="body" sz="quarter" idx="37"/>
          </p:nvPr>
        </p:nvSpPr>
        <p:spPr>
          <a:xfrm>
            <a:off x="3216206" y="3694338"/>
            <a:ext cx="2754082" cy="531545"/>
          </a:xfrm>
          <a:prstGeom prst="rect">
            <a:avLst/>
          </a:prstGeom>
        </p:spPr>
        <p:txBody>
          <a:bodyPr lIns="0" anchor="b"/>
          <a:lstStyle>
            <a:lvl1pPr>
              <a:defRPr sz="2000"/>
            </a:lvl1pPr>
          </a:lstStyle>
          <a:p>
            <a:pPr lvl="0"/>
            <a:r>
              <a:rPr lang="en-US"/>
              <a:t>Edit Master text styles</a:t>
            </a:r>
          </a:p>
        </p:txBody>
      </p:sp>
      <p:sp>
        <p:nvSpPr>
          <p:cNvPr id="27" name="Text Placeholder 2">
            <a:extLst>
              <a:ext uri="{FF2B5EF4-FFF2-40B4-BE49-F238E27FC236}">
                <a16:creationId xmlns:a16="http://schemas.microsoft.com/office/drawing/2014/main" id="{11093BD7-81BA-A14C-9970-70B28261D361}"/>
              </a:ext>
            </a:extLst>
          </p:cNvPr>
          <p:cNvSpPr>
            <a:spLocks noGrp="1"/>
          </p:cNvSpPr>
          <p:nvPr>
            <p:ph type="body" sz="quarter" idx="38"/>
          </p:nvPr>
        </p:nvSpPr>
        <p:spPr>
          <a:xfrm>
            <a:off x="171046" y="4247658"/>
            <a:ext cx="2750785" cy="391965"/>
          </a:xfrm>
          <a:prstGeom prst="rect">
            <a:avLst/>
          </a:prstGeom>
        </p:spPr>
        <p:txBody>
          <a:bodyPr lIns="0"/>
          <a:lstStyle>
            <a:lvl1pPr>
              <a:lnSpc>
                <a:spcPct val="100000"/>
              </a:lnSpc>
              <a:spcBef>
                <a:spcPts val="0"/>
              </a:spcBef>
              <a:defRPr sz="1200" cap="all" spc="100" baseline="0">
                <a:solidFill>
                  <a:schemeClr val="accent1"/>
                </a:solidFill>
              </a:defRPr>
            </a:lvl1pPr>
          </a:lstStyle>
          <a:p>
            <a:pPr lvl="0"/>
            <a:r>
              <a:rPr lang="en-US"/>
              <a:t>Edit Master text styles</a:t>
            </a:r>
          </a:p>
        </p:txBody>
      </p:sp>
      <p:sp>
        <p:nvSpPr>
          <p:cNvPr id="28" name="Text Placeholder 2">
            <a:extLst>
              <a:ext uri="{FF2B5EF4-FFF2-40B4-BE49-F238E27FC236}">
                <a16:creationId xmlns:a16="http://schemas.microsoft.com/office/drawing/2014/main" id="{6310CB3E-1D0F-914A-9180-B3A168041309}"/>
              </a:ext>
            </a:extLst>
          </p:cNvPr>
          <p:cNvSpPr>
            <a:spLocks noGrp="1"/>
          </p:cNvSpPr>
          <p:nvPr>
            <p:ph type="body" sz="quarter" idx="39"/>
          </p:nvPr>
        </p:nvSpPr>
        <p:spPr>
          <a:xfrm>
            <a:off x="170767" y="4689668"/>
            <a:ext cx="2754082" cy="1565358"/>
          </a:xfrm>
          <a:prstGeom prst="rect">
            <a:avLst/>
          </a:prstGeom>
        </p:spPr>
        <p:txBody>
          <a:bodyPr lIns="0"/>
          <a:lstStyle>
            <a:lvl1pPr>
              <a:defRPr sz="1200"/>
            </a:lvl1pPr>
          </a:lstStyle>
          <a:p>
            <a:pPr lvl="0"/>
            <a:r>
              <a:rPr lang="en-US"/>
              <a:t>Edit Master text styles</a:t>
            </a:r>
          </a:p>
        </p:txBody>
      </p:sp>
      <p:sp>
        <p:nvSpPr>
          <p:cNvPr id="29" name="Text Placeholder 2">
            <a:extLst>
              <a:ext uri="{FF2B5EF4-FFF2-40B4-BE49-F238E27FC236}">
                <a16:creationId xmlns:a16="http://schemas.microsoft.com/office/drawing/2014/main" id="{EF7DA8A9-232D-2343-A4CF-63FBE2C8ED43}"/>
              </a:ext>
            </a:extLst>
          </p:cNvPr>
          <p:cNvSpPr>
            <a:spLocks noGrp="1"/>
          </p:cNvSpPr>
          <p:nvPr>
            <p:ph type="body" sz="quarter" idx="40"/>
          </p:nvPr>
        </p:nvSpPr>
        <p:spPr>
          <a:xfrm>
            <a:off x="168206" y="3694338"/>
            <a:ext cx="2754082" cy="531545"/>
          </a:xfrm>
          <a:prstGeom prst="rect">
            <a:avLst/>
          </a:prstGeom>
        </p:spPr>
        <p:txBody>
          <a:bodyPr lIns="0" anchor="b"/>
          <a:lstStyle>
            <a:lvl1pPr>
              <a:defRPr sz="2000"/>
            </a:lvl1pPr>
          </a:lstStyle>
          <a:p>
            <a:pPr lvl="0"/>
            <a:r>
              <a:rPr lang="en-US"/>
              <a:t>Edit Master text styles</a:t>
            </a:r>
          </a:p>
        </p:txBody>
      </p:sp>
      <p:sp>
        <p:nvSpPr>
          <p:cNvPr id="30" name="Text Placeholder 2">
            <a:extLst>
              <a:ext uri="{FF2B5EF4-FFF2-40B4-BE49-F238E27FC236}">
                <a16:creationId xmlns:a16="http://schemas.microsoft.com/office/drawing/2014/main" id="{730CC5F4-983A-4045-B1A4-6E865F15D15A}"/>
              </a:ext>
            </a:extLst>
          </p:cNvPr>
          <p:cNvSpPr>
            <a:spLocks noGrp="1"/>
          </p:cNvSpPr>
          <p:nvPr>
            <p:ph type="body" sz="quarter" idx="41"/>
          </p:nvPr>
        </p:nvSpPr>
        <p:spPr>
          <a:xfrm>
            <a:off x="6280298" y="4247658"/>
            <a:ext cx="2750785" cy="391965"/>
          </a:xfrm>
          <a:prstGeom prst="rect">
            <a:avLst/>
          </a:prstGeom>
        </p:spPr>
        <p:txBody>
          <a:bodyPr lIns="0"/>
          <a:lstStyle>
            <a:lvl1pPr>
              <a:lnSpc>
                <a:spcPct val="100000"/>
              </a:lnSpc>
              <a:spcBef>
                <a:spcPts val="0"/>
              </a:spcBef>
              <a:defRPr sz="1200" cap="all" spc="100" baseline="0">
                <a:solidFill>
                  <a:schemeClr val="accent1"/>
                </a:solidFill>
              </a:defRPr>
            </a:lvl1pPr>
          </a:lstStyle>
          <a:p>
            <a:pPr lvl="0"/>
            <a:r>
              <a:rPr lang="en-US"/>
              <a:t>Edit Master text styles</a:t>
            </a:r>
          </a:p>
        </p:txBody>
      </p:sp>
      <p:sp>
        <p:nvSpPr>
          <p:cNvPr id="31" name="Text Placeholder 2">
            <a:extLst>
              <a:ext uri="{FF2B5EF4-FFF2-40B4-BE49-F238E27FC236}">
                <a16:creationId xmlns:a16="http://schemas.microsoft.com/office/drawing/2014/main" id="{56304A7E-5405-4E47-A8FD-DA7FEEC7E488}"/>
              </a:ext>
            </a:extLst>
          </p:cNvPr>
          <p:cNvSpPr>
            <a:spLocks noGrp="1"/>
          </p:cNvSpPr>
          <p:nvPr>
            <p:ph type="body" sz="quarter" idx="42"/>
          </p:nvPr>
        </p:nvSpPr>
        <p:spPr>
          <a:xfrm>
            <a:off x="6280019" y="4689668"/>
            <a:ext cx="2754082" cy="1565358"/>
          </a:xfrm>
          <a:prstGeom prst="rect">
            <a:avLst/>
          </a:prstGeom>
        </p:spPr>
        <p:txBody>
          <a:bodyPr lIns="0"/>
          <a:lstStyle>
            <a:lvl1pPr>
              <a:defRPr sz="1200"/>
            </a:lvl1pPr>
          </a:lstStyle>
          <a:p>
            <a:pPr lvl="0"/>
            <a:r>
              <a:rPr lang="en-US"/>
              <a:t>Edit Master text styles</a:t>
            </a:r>
          </a:p>
        </p:txBody>
      </p:sp>
      <p:sp>
        <p:nvSpPr>
          <p:cNvPr id="32" name="Text Placeholder 2">
            <a:extLst>
              <a:ext uri="{FF2B5EF4-FFF2-40B4-BE49-F238E27FC236}">
                <a16:creationId xmlns:a16="http://schemas.microsoft.com/office/drawing/2014/main" id="{63E32D01-5D75-1744-BDC8-1C2A12E5B1F2}"/>
              </a:ext>
            </a:extLst>
          </p:cNvPr>
          <p:cNvSpPr>
            <a:spLocks noGrp="1"/>
          </p:cNvSpPr>
          <p:nvPr>
            <p:ph type="body" sz="quarter" idx="43"/>
          </p:nvPr>
        </p:nvSpPr>
        <p:spPr>
          <a:xfrm>
            <a:off x="6277458" y="3694338"/>
            <a:ext cx="2754082" cy="531545"/>
          </a:xfrm>
          <a:prstGeom prst="rect">
            <a:avLst/>
          </a:prstGeom>
        </p:spPr>
        <p:txBody>
          <a:bodyPr lIns="0" anchor="b"/>
          <a:lstStyle>
            <a:lvl1pPr>
              <a:defRPr sz="2000"/>
            </a:lvl1pPr>
          </a:lstStyle>
          <a:p>
            <a:pPr lvl="0"/>
            <a:r>
              <a:rPr lang="en-US"/>
              <a:t>Edit Master text styles</a:t>
            </a:r>
          </a:p>
        </p:txBody>
      </p:sp>
      <p:sp>
        <p:nvSpPr>
          <p:cNvPr id="33" name="Text Placeholder 2">
            <a:extLst>
              <a:ext uri="{FF2B5EF4-FFF2-40B4-BE49-F238E27FC236}">
                <a16:creationId xmlns:a16="http://schemas.microsoft.com/office/drawing/2014/main" id="{BA300166-BE4A-154C-BA9D-CFF0454BD208}"/>
              </a:ext>
            </a:extLst>
          </p:cNvPr>
          <p:cNvSpPr>
            <a:spLocks noGrp="1"/>
          </p:cNvSpPr>
          <p:nvPr>
            <p:ph type="body" sz="quarter" idx="44"/>
          </p:nvPr>
        </p:nvSpPr>
        <p:spPr>
          <a:xfrm>
            <a:off x="9301793" y="4247658"/>
            <a:ext cx="2750785" cy="391965"/>
          </a:xfrm>
          <a:prstGeom prst="rect">
            <a:avLst/>
          </a:prstGeom>
        </p:spPr>
        <p:txBody>
          <a:bodyPr lIns="0"/>
          <a:lstStyle>
            <a:lvl1pPr>
              <a:lnSpc>
                <a:spcPct val="100000"/>
              </a:lnSpc>
              <a:spcBef>
                <a:spcPts val="0"/>
              </a:spcBef>
              <a:defRPr sz="1200" cap="all" spc="100" baseline="0">
                <a:solidFill>
                  <a:schemeClr val="accent1"/>
                </a:solidFill>
              </a:defRPr>
            </a:lvl1pPr>
          </a:lstStyle>
          <a:p>
            <a:pPr lvl="0"/>
            <a:r>
              <a:rPr lang="en-US"/>
              <a:t>Edit Master text styles</a:t>
            </a:r>
          </a:p>
        </p:txBody>
      </p:sp>
      <p:sp>
        <p:nvSpPr>
          <p:cNvPr id="34" name="Text Placeholder 2">
            <a:extLst>
              <a:ext uri="{FF2B5EF4-FFF2-40B4-BE49-F238E27FC236}">
                <a16:creationId xmlns:a16="http://schemas.microsoft.com/office/drawing/2014/main" id="{F389799E-4A66-864D-96D5-C001F0C1A395}"/>
              </a:ext>
            </a:extLst>
          </p:cNvPr>
          <p:cNvSpPr>
            <a:spLocks noGrp="1"/>
          </p:cNvSpPr>
          <p:nvPr>
            <p:ph type="body" sz="quarter" idx="45"/>
          </p:nvPr>
        </p:nvSpPr>
        <p:spPr>
          <a:xfrm>
            <a:off x="9301514" y="4689668"/>
            <a:ext cx="2754082" cy="1565358"/>
          </a:xfrm>
          <a:prstGeom prst="rect">
            <a:avLst/>
          </a:prstGeom>
        </p:spPr>
        <p:txBody>
          <a:bodyPr lIns="0"/>
          <a:lstStyle>
            <a:lvl1pPr>
              <a:defRPr sz="1200"/>
            </a:lvl1pPr>
          </a:lstStyle>
          <a:p>
            <a:pPr lvl="0"/>
            <a:r>
              <a:rPr lang="en-US"/>
              <a:t>Edit Master text styles</a:t>
            </a:r>
          </a:p>
        </p:txBody>
      </p:sp>
      <p:sp>
        <p:nvSpPr>
          <p:cNvPr id="35" name="Text Placeholder 2">
            <a:extLst>
              <a:ext uri="{FF2B5EF4-FFF2-40B4-BE49-F238E27FC236}">
                <a16:creationId xmlns:a16="http://schemas.microsoft.com/office/drawing/2014/main" id="{A9167675-BCAF-0641-A854-14B49905DB9C}"/>
              </a:ext>
            </a:extLst>
          </p:cNvPr>
          <p:cNvSpPr>
            <a:spLocks noGrp="1"/>
          </p:cNvSpPr>
          <p:nvPr>
            <p:ph type="body" sz="quarter" idx="46"/>
          </p:nvPr>
        </p:nvSpPr>
        <p:spPr>
          <a:xfrm>
            <a:off x="9298953" y="3694338"/>
            <a:ext cx="2754082" cy="531545"/>
          </a:xfrm>
          <a:prstGeom prst="rect">
            <a:avLst/>
          </a:prstGeom>
        </p:spPr>
        <p:txBody>
          <a:bodyPr lIns="0" anchor="b"/>
          <a:lstStyle>
            <a:lvl1pPr>
              <a:defRPr sz="2000"/>
            </a:lvl1pPr>
          </a:lstStyle>
          <a:p>
            <a:pPr lvl="0"/>
            <a:r>
              <a:rPr lang="en-US"/>
              <a:t>Edit Master text styles</a:t>
            </a:r>
          </a:p>
        </p:txBody>
      </p:sp>
      <p:sp>
        <p:nvSpPr>
          <p:cNvPr id="36" name="Picture Placeholder 2">
            <a:extLst>
              <a:ext uri="{FF2B5EF4-FFF2-40B4-BE49-F238E27FC236}">
                <a16:creationId xmlns:a16="http://schemas.microsoft.com/office/drawing/2014/main" id="{B0992FFF-2EEB-9D49-8A7E-8DA29FB532D7}"/>
              </a:ext>
            </a:extLst>
          </p:cNvPr>
          <p:cNvSpPr>
            <a:spLocks noGrp="1"/>
          </p:cNvSpPr>
          <p:nvPr>
            <p:ph type="pic" sz="quarter" idx="47"/>
          </p:nvPr>
        </p:nvSpPr>
        <p:spPr>
          <a:xfrm>
            <a:off x="0" y="1036638"/>
            <a:ext cx="3055938" cy="2646362"/>
          </a:xfrm>
          <a:prstGeom prst="rect">
            <a:avLst/>
          </a:prstGeom>
          <a:solidFill>
            <a:schemeClr val="bg1">
              <a:lumMod val="95000"/>
            </a:schemeClr>
          </a:solidFill>
        </p:spPr>
        <p:txBody>
          <a:bodyPr tIns="1645920" rtlCol="0">
            <a:normAutofit/>
          </a:bodyPr>
          <a:lstStyle>
            <a:lvl1pPr algn="ctr">
              <a:defRPr/>
            </a:lvl1pPr>
          </a:lstStyle>
          <a:p>
            <a:pPr lvl="0"/>
            <a:r>
              <a:rPr lang="en-US" noProof="0"/>
              <a:t>Click icon to add picture</a:t>
            </a:r>
            <a:endParaRPr lang="en-US" noProof="0" dirty="0"/>
          </a:p>
        </p:txBody>
      </p:sp>
      <p:sp>
        <p:nvSpPr>
          <p:cNvPr id="37" name="Picture Placeholder 2">
            <a:extLst>
              <a:ext uri="{FF2B5EF4-FFF2-40B4-BE49-F238E27FC236}">
                <a16:creationId xmlns:a16="http://schemas.microsoft.com/office/drawing/2014/main" id="{C4EDEC99-8A90-B64D-81D5-0002E2557108}"/>
              </a:ext>
            </a:extLst>
          </p:cNvPr>
          <p:cNvSpPr>
            <a:spLocks noGrp="1"/>
          </p:cNvSpPr>
          <p:nvPr>
            <p:ph type="pic" sz="quarter" idx="48"/>
          </p:nvPr>
        </p:nvSpPr>
        <p:spPr>
          <a:xfrm>
            <a:off x="3052293" y="1036638"/>
            <a:ext cx="3055938" cy="2646362"/>
          </a:xfrm>
          <a:prstGeom prst="rect">
            <a:avLst/>
          </a:prstGeom>
          <a:solidFill>
            <a:schemeClr val="bg1">
              <a:lumMod val="95000"/>
            </a:schemeClr>
          </a:solidFill>
        </p:spPr>
        <p:txBody>
          <a:bodyPr tIns="1645920" rtlCol="0">
            <a:normAutofit/>
          </a:bodyPr>
          <a:lstStyle>
            <a:lvl1pPr algn="ctr">
              <a:defRPr/>
            </a:lvl1pPr>
          </a:lstStyle>
          <a:p>
            <a:pPr lvl="0"/>
            <a:r>
              <a:rPr lang="en-US" noProof="0"/>
              <a:t>Click icon to add picture</a:t>
            </a:r>
            <a:endParaRPr lang="en-US" noProof="0" dirty="0"/>
          </a:p>
        </p:txBody>
      </p:sp>
      <p:sp>
        <p:nvSpPr>
          <p:cNvPr id="38" name="Picture Placeholder 2">
            <a:extLst>
              <a:ext uri="{FF2B5EF4-FFF2-40B4-BE49-F238E27FC236}">
                <a16:creationId xmlns:a16="http://schemas.microsoft.com/office/drawing/2014/main" id="{0224751B-09A1-E14B-850E-F83DEEB22ACA}"/>
              </a:ext>
            </a:extLst>
          </p:cNvPr>
          <p:cNvSpPr>
            <a:spLocks noGrp="1"/>
          </p:cNvSpPr>
          <p:nvPr>
            <p:ph type="pic" sz="quarter" idx="49"/>
          </p:nvPr>
        </p:nvSpPr>
        <p:spPr>
          <a:xfrm>
            <a:off x="6117465" y="1036638"/>
            <a:ext cx="3055938" cy="2646362"/>
          </a:xfrm>
          <a:prstGeom prst="rect">
            <a:avLst/>
          </a:prstGeom>
          <a:solidFill>
            <a:schemeClr val="bg1">
              <a:lumMod val="95000"/>
            </a:schemeClr>
          </a:solidFill>
        </p:spPr>
        <p:txBody>
          <a:bodyPr tIns="1645920" rtlCol="0">
            <a:normAutofit/>
          </a:bodyPr>
          <a:lstStyle>
            <a:lvl1pPr algn="ctr">
              <a:defRPr/>
            </a:lvl1pPr>
          </a:lstStyle>
          <a:p>
            <a:pPr lvl="0"/>
            <a:r>
              <a:rPr lang="en-US" noProof="0"/>
              <a:t>Click icon to add picture</a:t>
            </a:r>
            <a:endParaRPr lang="en-US" noProof="0" dirty="0"/>
          </a:p>
        </p:txBody>
      </p:sp>
      <p:sp>
        <p:nvSpPr>
          <p:cNvPr id="39" name="Picture Placeholder 2">
            <a:extLst>
              <a:ext uri="{FF2B5EF4-FFF2-40B4-BE49-F238E27FC236}">
                <a16:creationId xmlns:a16="http://schemas.microsoft.com/office/drawing/2014/main" id="{3EA05B91-A695-2647-8810-38A316C158B3}"/>
              </a:ext>
            </a:extLst>
          </p:cNvPr>
          <p:cNvSpPr>
            <a:spLocks noGrp="1"/>
          </p:cNvSpPr>
          <p:nvPr>
            <p:ph type="pic" sz="quarter" idx="50"/>
          </p:nvPr>
        </p:nvSpPr>
        <p:spPr>
          <a:xfrm>
            <a:off x="9131121" y="1036638"/>
            <a:ext cx="3055938" cy="2646362"/>
          </a:xfrm>
          <a:prstGeom prst="rect">
            <a:avLst/>
          </a:prstGeom>
          <a:solidFill>
            <a:schemeClr val="bg1">
              <a:lumMod val="95000"/>
            </a:schemeClr>
          </a:solidFill>
        </p:spPr>
        <p:txBody>
          <a:bodyPr tIns="1645920" rtlCol="0">
            <a:normAutofit/>
          </a:bodyPr>
          <a:lstStyle>
            <a:lvl1pPr algn="ctr">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698103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Bio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E6F5F2-0FB3-C54E-BD63-0EAD7373C7F5}"/>
              </a:ext>
            </a:extLst>
          </p:cNvPr>
          <p:cNvSpPr/>
          <p:nvPr userDrawn="1"/>
        </p:nvSpPr>
        <p:spPr>
          <a:xfrm>
            <a:off x="0" y="-15875"/>
            <a:ext cx="12169775" cy="6873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13CA70B1-E33F-394E-AC2D-BD150F76EE25}"/>
              </a:ext>
            </a:extLst>
          </p:cNvPr>
          <p:cNvSpPr/>
          <p:nvPr userDrawn="1"/>
        </p:nvSpPr>
        <p:spPr>
          <a:xfrm>
            <a:off x="0" y="0"/>
            <a:ext cx="5191125" cy="6858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48C0C3"/>
              </a:solidFill>
            </a:endParaRPr>
          </a:p>
        </p:txBody>
      </p:sp>
      <p:pic>
        <p:nvPicPr>
          <p:cNvPr id="9" name="Picture 10">
            <a:extLst>
              <a:ext uri="{FF2B5EF4-FFF2-40B4-BE49-F238E27FC236}">
                <a16:creationId xmlns:a16="http://schemas.microsoft.com/office/drawing/2014/main" id="{7DD425A9-AAC9-4647-A674-C1F304E41FE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0" y="1041400"/>
            <a:ext cx="5191125"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
            <a:extLst>
              <a:ext uri="{FF2B5EF4-FFF2-40B4-BE49-F238E27FC236}">
                <a16:creationId xmlns:a16="http://schemas.microsoft.com/office/drawing/2014/main" id="{F9B1143C-6CF4-5E4E-9F29-9F6B6FBC9956}"/>
              </a:ext>
            </a:extLst>
          </p:cNvPr>
          <p:cNvSpPr txBox="1">
            <a:spLocks/>
          </p:cNvSpPr>
          <p:nvPr userDrawn="1"/>
        </p:nvSpPr>
        <p:spPr bwMode="auto">
          <a:xfrm>
            <a:off x="209550" y="420688"/>
            <a:ext cx="6397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rIns="0"/>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x-none" sz="1050" spc="300" dirty="0">
                <a:solidFill>
                  <a:schemeClr val="accent1"/>
                </a:solidFill>
              </a:rPr>
              <a:t>_</a:t>
            </a:r>
          </a:p>
        </p:txBody>
      </p:sp>
      <p:sp>
        <p:nvSpPr>
          <p:cNvPr id="10" name="Picture Placeholder 4"/>
          <p:cNvSpPr>
            <a:spLocks noGrp="1"/>
          </p:cNvSpPr>
          <p:nvPr>
            <p:ph type="pic" sz="quarter" idx="12"/>
          </p:nvPr>
        </p:nvSpPr>
        <p:spPr>
          <a:xfrm>
            <a:off x="-3" y="-15898"/>
            <a:ext cx="5190567" cy="6873898"/>
          </a:xfrm>
          <a:prstGeom prst="rect">
            <a:avLst/>
          </a:prstGeom>
          <a:no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14" name="Text Placeholder 12"/>
          <p:cNvSpPr>
            <a:spLocks noGrp="1"/>
          </p:cNvSpPr>
          <p:nvPr>
            <p:ph type="body" sz="quarter" idx="18"/>
          </p:nvPr>
        </p:nvSpPr>
        <p:spPr>
          <a:xfrm flipH="1">
            <a:off x="5992968" y="3201037"/>
            <a:ext cx="5694177" cy="2413751"/>
          </a:xfrm>
          <a:prstGeom prst="rect">
            <a:avLst/>
          </a:prstGeom>
        </p:spPr>
        <p:txBody>
          <a:bodyPr lIns="0" rIns="0"/>
          <a:lstStyle>
            <a:lvl1pPr>
              <a:lnSpc>
                <a:spcPct val="150000"/>
              </a:lnSpc>
              <a:defRPr sz="1400"/>
            </a:lvl1pPr>
          </a:lstStyle>
          <a:p>
            <a:pPr lvl="0"/>
            <a:r>
              <a:rPr lang="en-US"/>
              <a:t>Edit Master text styles</a:t>
            </a:r>
          </a:p>
        </p:txBody>
      </p:sp>
      <p:sp>
        <p:nvSpPr>
          <p:cNvPr id="16" name="Title Placeholder 1"/>
          <p:cNvSpPr>
            <a:spLocks noGrp="1"/>
          </p:cNvSpPr>
          <p:nvPr>
            <p:ph type="title"/>
          </p:nvPr>
        </p:nvSpPr>
        <p:spPr bwMode="auto">
          <a:xfrm>
            <a:off x="5992969" y="1484010"/>
            <a:ext cx="5694177" cy="9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0" tIns="45720" rIns="91440" bIns="45720" numCol="1" anchor="b" anchorCtr="0" compatLnSpc="1">
            <a:prstTxWarp prst="textNoShape">
              <a:avLst/>
            </a:prstTxWarp>
          </a:bodyPr>
          <a:lstStyle>
            <a:lvl1pPr>
              <a:defRPr sz="3200"/>
            </a:lvl1pPr>
          </a:lstStyle>
          <a:p>
            <a:pPr lvl="0"/>
            <a:r>
              <a:rPr lang="en-US" altLang="x-none"/>
              <a:t>Click to edit Master title style</a:t>
            </a:r>
            <a:endParaRPr lang="en-US" altLang="x-none" dirty="0"/>
          </a:p>
        </p:txBody>
      </p:sp>
      <p:sp>
        <p:nvSpPr>
          <p:cNvPr id="15" name="Text Placeholder 11">
            <a:extLst>
              <a:ext uri="{FF2B5EF4-FFF2-40B4-BE49-F238E27FC236}">
                <a16:creationId xmlns:a16="http://schemas.microsoft.com/office/drawing/2014/main" id="{F6C2A454-A57B-144E-814A-63327A5344EE}"/>
              </a:ext>
            </a:extLst>
          </p:cNvPr>
          <p:cNvSpPr>
            <a:spLocks noGrp="1"/>
          </p:cNvSpPr>
          <p:nvPr>
            <p:ph type="body" sz="quarter" idx="19"/>
          </p:nvPr>
        </p:nvSpPr>
        <p:spPr>
          <a:xfrm>
            <a:off x="202902" y="309744"/>
            <a:ext cx="4740160" cy="299855"/>
          </a:xfrm>
          <a:prstGeom prst="rect">
            <a:avLst/>
          </a:prstGeom>
        </p:spPr>
        <p:txBody>
          <a:bodyPr lIns="0"/>
          <a:lstStyle>
            <a:lvl1pPr marL="9525" indent="0" algn="l">
              <a:tabLst/>
              <a:defRPr sz="1050" cap="all" spc="300" baseline="0">
                <a:solidFill>
                  <a:schemeClr val="accent1"/>
                </a:solidFill>
              </a:defRPr>
            </a:lvl1pPr>
          </a:lstStyle>
          <a:p>
            <a:pPr lvl="0"/>
            <a:r>
              <a:rPr lang="en-US"/>
              <a:t>Edit Master text styles</a:t>
            </a:r>
          </a:p>
        </p:txBody>
      </p:sp>
      <p:sp>
        <p:nvSpPr>
          <p:cNvPr id="18" name="Text Placeholder 2">
            <a:extLst>
              <a:ext uri="{FF2B5EF4-FFF2-40B4-BE49-F238E27FC236}">
                <a16:creationId xmlns:a16="http://schemas.microsoft.com/office/drawing/2014/main" id="{EF14C649-0DFB-CA47-B519-B22CC2B194BC}"/>
              </a:ext>
            </a:extLst>
          </p:cNvPr>
          <p:cNvSpPr>
            <a:spLocks noGrp="1"/>
          </p:cNvSpPr>
          <p:nvPr>
            <p:ph type="body" sz="quarter" idx="35"/>
          </p:nvPr>
        </p:nvSpPr>
        <p:spPr>
          <a:xfrm>
            <a:off x="5992968" y="2429146"/>
            <a:ext cx="5694177" cy="740597"/>
          </a:xfrm>
          <a:prstGeom prst="rect">
            <a:avLst/>
          </a:prstGeom>
        </p:spPr>
        <p:txBody>
          <a:bodyPr lIns="0" tIns="0" bIns="0"/>
          <a:lstStyle>
            <a:lvl1pPr>
              <a:lnSpc>
                <a:spcPct val="100000"/>
              </a:lnSpc>
              <a:spcBef>
                <a:spcPts val="0"/>
              </a:spcBef>
              <a:defRPr sz="1600" cap="all" spc="100" baseline="0">
                <a:solidFill>
                  <a:schemeClr val="accent1"/>
                </a:solidFill>
              </a:defRPr>
            </a:lvl1pPr>
          </a:lstStyle>
          <a:p>
            <a:pPr lvl="0"/>
            <a:r>
              <a:rPr lang="en-US"/>
              <a:t>Edit Master text styles</a:t>
            </a:r>
          </a:p>
        </p:txBody>
      </p:sp>
    </p:spTree>
    <p:extLst>
      <p:ext uri="{BB962C8B-B14F-4D97-AF65-F5344CB8AC3E}">
        <p14:creationId xmlns:p14="http://schemas.microsoft.com/office/powerpoint/2010/main" val="3918451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Blue - Customer Log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6001A19-C8E7-6A47-842E-4732150B7528}"/>
              </a:ext>
            </a:extLst>
          </p:cNvPr>
          <p:cNvSpPr/>
          <p:nvPr userDrawn="1"/>
        </p:nvSpPr>
        <p:spPr>
          <a:xfrm>
            <a:off x="0" y="-15875"/>
            <a:ext cx="12192000" cy="6858000"/>
          </a:xfrm>
          <a:prstGeom prst="rect">
            <a:avLst/>
          </a:prstGeom>
          <a:solidFill>
            <a:srgbClr val="1F6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1B0D60"/>
              </a:solidFill>
            </a:endParaRPr>
          </a:p>
        </p:txBody>
      </p:sp>
      <p:grpSp>
        <p:nvGrpSpPr>
          <p:cNvPr id="7" name="Group 9">
            <a:extLst>
              <a:ext uri="{FF2B5EF4-FFF2-40B4-BE49-F238E27FC236}">
                <a16:creationId xmlns:a16="http://schemas.microsoft.com/office/drawing/2014/main" id="{2A411780-15C0-E94F-976B-F5D00B7DC76E}"/>
              </a:ext>
            </a:extLst>
          </p:cNvPr>
          <p:cNvGrpSpPr>
            <a:grpSpLocks/>
          </p:cNvGrpSpPr>
          <p:nvPr userDrawn="1"/>
        </p:nvGrpSpPr>
        <p:grpSpPr bwMode="auto">
          <a:xfrm>
            <a:off x="0" y="5722938"/>
            <a:ext cx="12192000" cy="1133475"/>
            <a:chOff x="0" y="5614621"/>
            <a:chExt cx="12191999" cy="1133857"/>
          </a:xfrm>
        </p:grpSpPr>
        <p:sp>
          <p:nvSpPr>
            <p:cNvPr id="8" name="Rectangle 7">
              <a:extLst>
                <a:ext uri="{FF2B5EF4-FFF2-40B4-BE49-F238E27FC236}">
                  <a16:creationId xmlns:a16="http://schemas.microsoft.com/office/drawing/2014/main" id="{5124C394-3CF2-7A4C-A3EE-4196943AFB94}"/>
                </a:ext>
              </a:extLst>
            </p:cNvPr>
            <p:cNvSpPr/>
            <p:nvPr/>
          </p:nvSpPr>
          <p:spPr>
            <a:xfrm>
              <a:off x="0" y="5614621"/>
              <a:ext cx="12191999" cy="1133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lumMod val="85000"/>
                  </a:schemeClr>
                </a:solidFill>
              </a:endParaRPr>
            </a:p>
          </p:txBody>
        </p:sp>
        <p:sp>
          <p:nvSpPr>
            <p:cNvPr id="9" name="Cross 8">
              <a:extLst>
                <a:ext uri="{FF2B5EF4-FFF2-40B4-BE49-F238E27FC236}">
                  <a16:creationId xmlns:a16="http://schemas.microsoft.com/office/drawing/2014/main" id="{1C25F818-5A6B-F445-BA33-D35A9AF880E9}"/>
                </a:ext>
              </a:extLst>
            </p:cNvPr>
            <p:cNvSpPr/>
            <p:nvPr/>
          </p:nvSpPr>
          <p:spPr>
            <a:xfrm>
              <a:off x="10304462" y="6121204"/>
              <a:ext cx="185737" cy="184212"/>
            </a:xfrm>
            <a:prstGeom prst="plus">
              <a:avLst>
                <a:gd name="adj" fmla="val 42793"/>
              </a:avLst>
            </a:prstGeom>
            <a:solidFill>
              <a:srgbClr val="FF1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 name="Picture 12">
              <a:extLst>
                <a:ext uri="{FF2B5EF4-FFF2-40B4-BE49-F238E27FC236}">
                  <a16:creationId xmlns:a16="http://schemas.microsoft.com/office/drawing/2014/main" id="{468DE53C-DE38-154C-B82F-78DB294427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0780963" y="5999763"/>
              <a:ext cx="964535" cy="49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2">
            <a:extLst>
              <a:ext uri="{FF2B5EF4-FFF2-40B4-BE49-F238E27FC236}">
                <a16:creationId xmlns:a16="http://schemas.microsoft.com/office/drawing/2014/main" id="{8C9A99EA-EBB9-9549-B9F8-D0447D4BE00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7183438" y="1166813"/>
            <a:ext cx="4157662"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CFED4224-93D6-4047-A5C2-B3C9E3AB57A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7173913" y="534988"/>
            <a:ext cx="4167187"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7F8EE05F-3E7A-6D40-97D6-603456BC19A5}"/>
              </a:ext>
            </a:extLst>
          </p:cNvPr>
          <p:cNvSpPr>
            <a:spLocks noGrp="1"/>
          </p:cNvSpPr>
          <p:nvPr>
            <p:ph type="body" sz="quarter" idx="13"/>
          </p:nvPr>
        </p:nvSpPr>
        <p:spPr>
          <a:xfrm>
            <a:off x="505055" y="0"/>
            <a:ext cx="5696047" cy="3181518"/>
          </a:xfrm>
          <a:prstGeom prst="rect">
            <a:avLst/>
          </a:prstGeom>
        </p:spPr>
        <p:txBody>
          <a:bodyPr anchor="b"/>
          <a:lstStyle>
            <a:lvl1pPr>
              <a:defRPr sz="4800">
                <a:solidFill>
                  <a:schemeClr val="bg1">
                    <a:lumMod val="95000"/>
                  </a:schemeClr>
                </a:solidFill>
              </a:defRPr>
            </a:lvl1pPr>
          </a:lstStyle>
          <a:p>
            <a:pPr lvl="0"/>
            <a:r>
              <a:rPr lang="en-US"/>
              <a:t>Edit Master text styles</a:t>
            </a:r>
          </a:p>
        </p:txBody>
      </p:sp>
      <p:sp>
        <p:nvSpPr>
          <p:cNvPr id="16" name="Text Placeholder 4">
            <a:extLst>
              <a:ext uri="{FF2B5EF4-FFF2-40B4-BE49-F238E27FC236}">
                <a16:creationId xmlns:a16="http://schemas.microsoft.com/office/drawing/2014/main" id="{705FD907-B0B3-F642-A89F-99CB6F2720F1}"/>
              </a:ext>
            </a:extLst>
          </p:cNvPr>
          <p:cNvSpPr>
            <a:spLocks noGrp="1"/>
          </p:cNvSpPr>
          <p:nvPr>
            <p:ph type="body" sz="quarter" idx="14"/>
          </p:nvPr>
        </p:nvSpPr>
        <p:spPr>
          <a:xfrm>
            <a:off x="505055" y="3270870"/>
            <a:ext cx="5696047" cy="2451326"/>
          </a:xfrm>
          <a:prstGeom prst="rect">
            <a:avLst/>
          </a:prstGeom>
        </p:spPr>
        <p:txBody>
          <a:bodyPr/>
          <a:lstStyle>
            <a:lvl1pPr>
              <a:defRPr sz="2400">
                <a:solidFill>
                  <a:schemeClr val="bg1">
                    <a:lumMod val="95000"/>
                  </a:schemeClr>
                </a:solidFill>
              </a:defRPr>
            </a:lvl1pPr>
          </a:lstStyle>
          <a:p>
            <a:pPr lvl="0"/>
            <a:r>
              <a:rPr lang="en-US"/>
              <a:t>Edit Master text styles</a:t>
            </a:r>
          </a:p>
        </p:txBody>
      </p:sp>
      <p:sp>
        <p:nvSpPr>
          <p:cNvPr id="11" name="Text Placeholder 10">
            <a:extLst>
              <a:ext uri="{FF2B5EF4-FFF2-40B4-BE49-F238E27FC236}">
                <a16:creationId xmlns:a16="http://schemas.microsoft.com/office/drawing/2014/main" id="{0CD1DCA9-D8EA-2742-AA47-E97B69896C4D}"/>
              </a:ext>
            </a:extLst>
          </p:cNvPr>
          <p:cNvSpPr>
            <a:spLocks noGrp="1"/>
          </p:cNvSpPr>
          <p:nvPr>
            <p:ph type="body" sz="quarter" idx="15"/>
          </p:nvPr>
        </p:nvSpPr>
        <p:spPr>
          <a:xfrm>
            <a:off x="505055" y="6185459"/>
            <a:ext cx="5696047" cy="672541"/>
          </a:xfrm>
          <a:prstGeom prst="rect">
            <a:avLst/>
          </a:prstGeom>
        </p:spPr>
        <p:txBody>
          <a:bodyPr/>
          <a:lstStyle>
            <a:lvl1pPr>
              <a:defRPr sz="1050" cap="all" spc="300" baseline="0"/>
            </a:lvl1pPr>
          </a:lstStyle>
          <a:p>
            <a:pPr lvl="0"/>
            <a:r>
              <a:rPr lang="en-US"/>
              <a:t>Edit Master text styles</a:t>
            </a:r>
          </a:p>
        </p:txBody>
      </p:sp>
      <p:sp>
        <p:nvSpPr>
          <p:cNvPr id="12" name="Picture Placeholder 11">
            <a:extLst>
              <a:ext uri="{FF2B5EF4-FFF2-40B4-BE49-F238E27FC236}">
                <a16:creationId xmlns:a16="http://schemas.microsoft.com/office/drawing/2014/main" id="{7D6901AF-A074-2648-9A6D-D5E41AB53A38}"/>
              </a:ext>
            </a:extLst>
          </p:cNvPr>
          <p:cNvSpPr>
            <a:spLocks noGrp="1"/>
          </p:cNvSpPr>
          <p:nvPr>
            <p:ph type="pic" sz="quarter" idx="16"/>
          </p:nvPr>
        </p:nvSpPr>
        <p:spPr>
          <a:xfrm>
            <a:off x="8885124" y="6107113"/>
            <a:ext cx="1128712" cy="498475"/>
          </a:xfrm>
          <a:prstGeom prst="rect">
            <a:avLst/>
          </a:prstGeom>
        </p:spPr>
        <p:txBody>
          <a:bodyPr rtlCol="0">
            <a:noAutofit/>
          </a:bodyPr>
          <a:lstStyle>
            <a:lvl1pPr>
              <a:defRPr sz="1200"/>
            </a:lvl1pPr>
          </a:lstStyle>
          <a:p>
            <a:pPr lvl="0"/>
            <a:r>
              <a:rPr lang="en-US" noProof="0"/>
              <a:t>Click icon to add picture</a:t>
            </a:r>
            <a:endParaRPr lang="en-US" noProof="0" dirty="0"/>
          </a:p>
        </p:txBody>
      </p:sp>
    </p:spTree>
    <p:extLst>
      <p:ext uri="{BB962C8B-B14F-4D97-AF65-F5344CB8AC3E}">
        <p14:creationId xmlns:p14="http://schemas.microsoft.com/office/powerpoint/2010/main" val="377587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4.58333E-6 -3.33333E-6 L 4.58333E-6 0.01065 L 4.58333E-6 -3.33333E-6 Z " pathEditMode="relative" rAng="0" ptsTypes="AAA">
                                      <p:cBhvr>
                                        <p:cTn id="6" dur="4000" fill="hold"/>
                                        <p:tgtEl>
                                          <p:spTgt spid="13"/>
                                        </p:tgtEl>
                                        <p:attrNameLst>
                                          <p:attrName>ppt_x</p:attrName>
                                          <p:attrName>ppt_y</p:attrName>
                                        </p:attrNameLst>
                                      </p:cBhvr>
                                      <p:rCtr x="0" y="532"/>
                                    </p:animMotion>
                                  </p:childTnLst>
                                </p:cTn>
                              </p:par>
                              <p:par>
                                <p:cTn id="7" presetID="0" presetClass="path" presetSubtype="0" repeatCount="indefinite" accel="50000" decel="50000" fill="hold" nodeType="withEffect">
                                  <p:stCondLst>
                                    <p:cond delay="0"/>
                                  </p:stCondLst>
                                  <p:childTnLst>
                                    <p:animMotion origin="layout" path="M -4.79167E-6 4.44444E-6 L -4.79167E-6 -0.01783 L -4.79167E-6 4.44444E-6 Z " pathEditMode="relative" rAng="0" ptsTypes="AAA">
                                      <p:cBhvr>
                                        <p:cTn id="8" dur="4000" fill="hold"/>
                                        <p:tgtEl>
                                          <p:spTgt spid="14"/>
                                        </p:tgtEl>
                                        <p:attrNameLst>
                                          <p:attrName>ppt_x</p:attrName>
                                          <p:attrName>ppt_y</p:attrName>
                                        </p:attrNameLst>
                                      </p:cBhvr>
                                      <p:rCtr x="0" y="-9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Bio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76DC96-4A3E-8C44-83BA-2937D5210D34}"/>
              </a:ext>
            </a:extLst>
          </p:cNvPr>
          <p:cNvSpPr/>
          <p:nvPr userDrawn="1"/>
        </p:nvSpPr>
        <p:spPr>
          <a:xfrm>
            <a:off x="4700588" y="6029325"/>
            <a:ext cx="7469187" cy="82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33C38F4C-2409-BB42-9CB4-6859162E7BED}"/>
              </a:ext>
            </a:extLst>
          </p:cNvPr>
          <p:cNvSpPr/>
          <p:nvPr userDrawn="1"/>
        </p:nvSpPr>
        <p:spPr>
          <a:xfrm>
            <a:off x="0" y="6350"/>
            <a:ext cx="5073650" cy="343535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48C0C3"/>
              </a:solidFill>
            </a:endParaRPr>
          </a:p>
        </p:txBody>
      </p:sp>
      <p:pic>
        <p:nvPicPr>
          <p:cNvPr id="11" name="Picture 10">
            <a:extLst>
              <a:ext uri="{FF2B5EF4-FFF2-40B4-BE49-F238E27FC236}">
                <a16:creationId xmlns:a16="http://schemas.microsoft.com/office/drawing/2014/main" id="{9A2761DE-A19F-7445-8F8A-E723DECD43B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081088" y="184150"/>
            <a:ext cx="29083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A2420692-1090-0943-AB01-6926829FB733}"/>
              </a:ext>
            </a:extLst>
          </p:cNvPr>
          <p:cNvSpPr/>
          <p:nvPr userDrawn="1"/>
        </p:nvSpPr>
        <p:spPr>
          <a:xfrm>
            <a:off x="0" y="3441700"/>
            <a:ext cx="5073650" cy="3416300"/>
          </a:xfrm>
          <a:prstGeom prst="rect">
            <a:avLst/>
          </a:prstGeom>
          <a:solidFill>
            <a:srgbClr val="F6F6F6">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48C0C3"/>
              </a:solidFill>
            </a:endParaRPr>
          </a:p>
        </p:txBody>
      </p:sp>
      <p:pic>
        <p:nvPicPr>
          <p:cNvPr id="13" name="Picture 12">
            <a:extLst>
              <a:ext uri="{FF2B5EF4-FFF2-40B4-BE49-F238E27FC236}">
                <a16:creationId xmlns:a16="http://schemas.microsoft.com/office/drawing/2014/main" id="{63D626A8-6402-B044-B4F5-516E49B88C7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996950" y="3721100"/>
            <a:ext cx="3076575"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2">
            <a:extLst>
              <a:ext uri="{FF2B5EF4-FFF2-40B4-BE49-F238E27FC236}">
                <a16:creationId xmlns:a16="http://schemas.microsoft.com/office/drawing/2014/main" id="{5F8804FF-67DB-A04F-BAA2-22292B970DA5}"/>
              </a:ext>
            </a:extLst>
          </p:cNvPr>
          <p:cNvSpPr txBox="1">
            <a:spLocks/>
          </p:cNvSpPr>
          <p:nvPr userDrawn="1"/>
        </p:nvSpPr>
        <p:spPr bwMode="auto">
          <a:xfrm>
            <a:off x="209550" y="420688"/>
            <a:ext cx="6397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rIns="0"/>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x-none" sz="1050" spc="300" dirty="0">
                <a:solidFill>
                  <a:schemeClr val="accent1"/>
                </a:solidFill>
              </a:rPr>
              <a:t>_</a:t>
            </a:r>
          </a:p>
        </p:txBody>
      </p:sp>
      <p:sp>
        <p:nvSpPr>
          <p:cNvPr id="17" name="Title Placeholder 1">
            <a:extLst>
              <a:ext uri="{FF2B5EF4-FFF2-40B4-BE49-F238E27FC236}">
                <a16:creationId xmlns:a16="http://schemas.microsoft.com/office/drawing/2014/main" id="{1DED6EC1-4A65-E145-9406-B8B1DA0A29E0}"/>
              </a:ext>
            </a:extLst>
          </p:cNvPr>
          <p:cNvSpPr txBox="1">
            <a:spLocks/>
          </p:cNvSpPr>
          <p:nvPr userDrawn="1"/>
        </p:nvSpPr>
        <p:spPr bwMode="auto">
          <a:xfrm>
            <a:off x="5992813" y="144463"/>
            <a:ext cx="5694362"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anchor="b"/>
          <a:lstStyle>
            <a:lvl1pPr algn="l" defTabSz="914400" rtl="0" eaLnBrk="1" latinLnBrk="0" hangingPunct="1">
              <a:lnSpc>
                <a:spcPct val="90000"/>
              </a:lnSpc>
              <a:spcBef>
                <a:spcPct val="0"/>
              </a:spcBef>
              <a:buNone/>
              <a:defRPr sz="3200" kern="1200" spc="-50" baseline="0">
                <a:solidFill>
                  <a:srgbClr val="090731"/>
                </a:solidFill>
                <a:latin typeface="Arial" charset="0"/>
                <a:ea typeface="Arial" charset="0"/>
                <a:cs typeface="Arial" charset="0"/>
              </a:defRPr>
            </a:lvl1pPr>
          </a:lstStyle>
          <a:p>
            <a:pPr fontAlgn="auto">
              <a:spcAft>
                <a:spcPts val="0"/>
              </a:spcAft>
              <a:defRPr/>
            </a:pPr>
            <a:r>
              <a:rPr lang="en-US" altLang="x-none" sz="2800" dirty="0"/>
              <a:t>First N. Lastname</a:t>
            </a:r>
          </a:p>
        </p:txBody>
      </p:sp>
      <p:sp>
        <p:nvSpPr>
          <p:cNvPr id="18" name="Title Placeholder 1">
            <a:extLst>
              <a:ext uri="{FF2B5EF4-FFF2-40B4-BE49-F238E27FC236}">
                <a16:creationId xmlns:a16="http://schemas.microsoft.com/office/drawing/2014/main" id="{473A8880-62C4-E242-AC05-BD2F23ED13A4}"/>
              </a:ext>
            </a:extLst>
          </p:cNvPr>
          <p:cNvSpPr txBox="1">
            <a:spLocks/>
          </p:cNvSpPr>
          <p:nvPr userDrawn="1"/>
        </p:nvSpPr>
        <p:spPr bwMode="auto">
          <a:xfrm>
            <a:off x="5992813" y="3498850"/>
            <a:ext cx="5694362"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anchor="b"/>
          <a:lstStyle>
            <a:lvl1pPr algn="l" defTabSz="914400" rtl="0" eaLnBrk="1" latinLnBrk="0" hangingPunct="1">
              <a:lnSpc>
                <a:spcPct val="90000"/>
              </a:lnSpc>
              <a:spcBef>
                <a:spcPct val="0"/>
              </a:spcBef>
              <a:buNone/>
              <a:defRPr sz="3200" kern="1200" spc="-50" baseline="0">
                <a:solidFill>
                  <a:srgbClr val="090731"/>
                </a:solidFill>
                <a:latin typeface="Arial" charset="0"/>
                <a:ea typeface="Arial" charset="0"/>
                <a:cs typeface="Arial" charset="0"/>
              </a:defRPr>
            </a:lvl1pPr>
          </a:lstStyle>
          <a:p>
            <a:pPr fontAlgn="auto">
              <a:spcAft>
                <a:spcPts val="0"/>
              </a:spcAft>
              <a:defRPr/>
            </a:pPr>
            <a:r>
              <a:rPr lang="en-US" altLang="x-none" sz="2800" dirty="0"/>
              <a:t>First N. Lastname</a:t>
            </a:r>
          </a:p>
        </p:txBody>
      </p:sp>
      <p:sp>
        <p:nvSpPr>
          <p:cNvPr id="15" name="Picture Placeholder 4"/>
          <p:cNvSpPr>
            <a:spLocks noGrp="1"/>
          </p:cNvSpPr>
          <p:nvPr>
            <p:ph type="pic" sz="quarter" idx="12"/>
          </p:nvPr>
        </p:nvSpPr>
        <p:spPr>
          <a:xfrm>
            <a:off x="0" y="-15898"/>
            <a:ext cx="5074027" cy="3458344"/>
          </a:xfrm>
          <a:prstGeom prst="rect">
            <a:avLst/>
          </a:prstGeom>
          <a:no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16" name="Picture Placeholder 4"/>
          <p:cNvSpPr>
            <a:spLocks noGrp="1"/>
          </p:cNvSpPr>
          <p:nvPr>
            <p:ph type="pic" sz="quarter" idx="13"/>
          </p:nvPr>
        </p:nvSpPr>
        <p:spPr>
          <a:xfrm>
            <a:off x="0" y="3440555"/>
            <a:ext cx="5074027" cy="3417445"/>
          </a:xfrm>
          <a:prstGeom prst="rect">
            <a:avLst/>
          </a:prstGeom>
          <a:no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23" name="Text Placeholder 11">
            <a:extLst>
              <a:ext uri="{FF2B5EF4-FFF2-40B4-BE49-F238E27FC236}">
                <a16:creationId xmlns:a16="http://schemas.microsoft.com/office/drawing/2014/main" id="{5A9D2AEA-6836-DD4F-9CAD-7C2DD9713B29}"/>
              </a:ext>
            </a:extLst>
          </p:cNvPr>
          <p:cNvSpPr>
            <a:spLocks noGrp="1"/>
          </p:cNvSpPr>
          <p:nvPr>
            <p:ph type="body" sz="quarter" idx="22"/>
          </p:nvPr>
        </p:nvSpPr>
        <p:spPr>
          <a:xfrm>
            <a:off x="202902" y="309744"/>
            <a:ext cx="4740160" cy="299855"/>
          </a:xfrm>
          <a:prstGeom prst="rect">
            <a:avLst/>
          </a:prstGeom>
        </p:spPr>
        <p:txBody>
          <a:bodyPr lIns="0"/>
          <a:lstStyle>
            <a:lvl1pPr marL="9525" indent="0" algn="l">
              <a:tabLst/>
              <a:defRPr sz="1050" cap="all" spc="300" baseline="0">
                <a:solidFill>
                  <a:schemeClr val="accent1"/>
                </a:solidFill>
              </a:defRPr>
            </a:lvl1pPr>
          </a:lstStyle>
          <a:p>
            <a:pPr lvl="0"/>
            <a:r>
              <a:rPr lang="en-US"/>
              <a:t>Edit Master text styles</a:t>
            </a:r>
          </a:p>
        </p:txBody>
      </p:sp>
      <p:sp>
        <p:nvSpPr>
          <p:cNvPr id="30" name="Text Placeholder 12">
            <a:extLst>
              <a:ext uri="{FF2B5EF4-FFF2-40B4-BE49-F238E27FC236}">
                <a16:creationId xmlns:a16="http://schemas.microsoft.com/office/drawing/2014/main" id="{FF810D02-FC3B-5341-B321-774D35B6FF4A}"/>
              </a:ext>
            </a:extLst>
          </p:cNvPr>
          <p:cNvSpPr>
            <a:spLocks noGrp="1"/>
          </p:cNvSpPr>
          <p:nvPr>
            <p:ph type="body" sz="quarter" idx="23"/>
          </p:nvPr>
        </p:nvSpPr>
        <p:spPr>
          <a:xfrm flipH="1">
            <a:off x="5992967" y="1861342"/>
            <a:ext cx="5694177" cy="1279423"/>
          </a:xfrm>
          <a:prstGeom prst="rect">
            <a:avLst/>
          </a:prstGeom>
        </p:spPr>
        <p:txBody>
          <a:bodyPr lIns="0" rIns="0"/>
          <a:lstStyle>
            <a:lvl1pPr>
              <a:lnSpc>
                <a:spcPct val="150000"/>
              </a:lnSpc>
              <a:defRPr sz="1200"/>
            </a:lvl1pPr>
          </a:lstStyle>
          <a:p>
            <a:pPr lvl="0"/>
            <a:r>
              <a:rPr lang="en-US"/>
              <a:t>Edit Master text styles</a:t>
            </a:r>
          </a:p>
        </p:txBody>
      </p:sp>
      <p:sp>
        <p:nvSpPr>
          <p:cNvPr id="32" name="Text Placeholder 2">
            <a:extLst>
              <a:ext uri="{FF2B5EF4-FFF2-40B4-BE49-F238E27FC236}">
                <a16:creationId xmlns:a16="http://schemas.microsoft.com/office/drawing/2014/main" id="{DA766820-8C11-CD4B-8712-168149D67DEB}"/>
              </a:ext>
            </a:extLst>
          </p:cNvPr>
          <p:cNvSpPr>
            <a:spLocks noGrp="1"/>
          </p:cNvSpPr>
          <p:nvPr>
            <p:ph type="body" sz="quarter" idx="35"/>
          </p:nvPr>
        </p:nvSpPr>
        <p:spPr>
          <a:xfrm>
            <a:off x="5992968" y="1089451"/>
            <a:ext cx="5694177" cy="740597"/>
          </a:xfrm>
          <a:prstGeom prst="rect">
            <a:avLst/>
          </a:prstGeom>
        </p:spPr>
        <p:txBody>
          <a:bodyPr lIns="0" tIns="0" bIns="0"/>
          <a:lstStyle>
            <a:lvl1pPr>
              <a:lnSpc>
                <a:spcPct val="100000"/>
              </a:lnSpc>
              <a:spcBef>
                <a:spcPts val="0"/>
              </a:spcBef>
              <a:defRPr sz="1400" cap="all" spc="100" baseline="0">
                <a:solidFill>
                  <a:schemeClr val="accent1"/>
                </a:solidFill>
              </a:defRPr>
            </a:lvl1pPr>
          </a:lstStyle>
          <a:p>
            <a:pPr lvl="0"/>
            <a:r>
              <a:rPr lang="en-US"/>
              <a:t>Edit Master text styles</a:t>
            </a:r>
          </a:p>
        </p:txBody>
      </p:sp>
      <p:sp>
        <p:nvSpPr>
          <p:cNvPr id="33" name="Text Placeholder 12">
            <a:extLst>
              <a:ext uri="{FF2B5EF4-FFF2-40B4-BE49-F238E27FC236}">
                <a16:creationId xmlns:a16="http://schemas.microsoft.com/office/drawing/2014/main" id="{C01960CB-4AFE-5840-95C4-A3EAE7C2C43E}"/>
              </a:ext>
            </a:extLst>
          </p:cNvPr>
          <p:cNvSpPr>
            <a:spLocks noGrp="1"/>
          </p:cNvSpPr>
          <p:nvPr>
            <p:ph type="body" sz="quarter" idx="36"/>
          </p:nvPr>
        </p:nvSpPr>
        <p:spPr>
          <a:xfrm flipH="1">
            <a:off x="5992967" y="5215130"/>
            <a:ext cx="5694177" cy="1279423"/>
          </a:xfrm>
          <a:prstGeom prst="rect">
            <a:avLst/>
          </a:prstGeom>
        </p:spPr>
        <p:txBody>
          <a:bodyPr lIns="0" rIns="0"/>
          <a:lstStyle>
            <a:lvl1pPr>
              <a:lnSpc>
                <a:spcPct val="150000"/>
              </a:lnSpc>
              <a:defRPr sz="1200"/>
            </a:lvl1pPr>
          </a:lstStyle>
          <a:p>
            <a:pPr lvl="0"/>
            <a:r>
              <a:rPr lang="en-US"/>
              <a:t>Edit Master text styles</a:t>
            </a:r>
          </a:p>
        </p:txBody>
      </p:sp>
      <p:sp>
        <p:nvSpPr>
          <p:cNvPr id="35" name="Text Placeholder 2">
            <a:extLst>
              <a:ext uri="{FF2B5EF4-FFF2-40B4-BE49-F238E27FC236}">
                <a16:creationId xmlns:a16="http://schemas.microsoft.com/office/drawing/2014/main" id="{65889105-6AE8-7F42-8A7C-413AEC1136EF}"/>
              </a:ext>
            </a:extLst>
          </p:cNvPr>
          <p:cNvSpPr>
            <a:spLocks noGrp="1"/>
          </p:cNvSpPr>
          <p:nvPr>
            <p:ph type="body" sz="quarter" idx="37"/>
          </p:nvPr>
        </p:nvSpPr>
        <p:spPr>
          <a:xfrm>
            <a:off x="5992968" y="4443239"/>
            <a:ext cx="5694177" cy="740597"/>
          </a:xfrm>
          <a:prstGeom prst="rect">
            <a:avLst/>
          </a:prstGeom>
        </p:spPr>
        <p:txBody>
          <a:bodyPr lIns="0" tIns="0" bIns="0"/>
          <a:lstStyle>
            <a:lvl1pPr>
              <a:lnSpc>
                <a:spcPct val="100000"/>
              </a:lnSpc>
              <a:spcBef>
                <a:spcPts val="0"/>
              </a:spcBef>
              <a:defRPr sz="1400" cap="all" spc="100" baseline="0">
                <a:solidFill>
                  <a:schemeClr val="accent1"/>
                </a:solidFill>
              </a:defRPr>
            </a:lvl1pPr>
          </a:lstStyle>
          <a:p>
            <a:pPr lvl="0"/>
            <a:r>
              <a:rPr lang="en-US"/>
              <a:t>Edit Master text styles</a:t>
            </a:r>
          </a:p>
        </p:txBody>
      </p:sp>
    </p:spTree>
    <p:extLst>
      <p:ext uri="{BB962C8B-B14F-4D97-AF65-F5344CB8AC3E}">
        <p14:creationId xmlns:p14="http://schemas.microsoft.com/office/powerpoint/2010/main" val="1952383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81A702C-829F-1F40-99AA-C14AA69CAD86}"/>
              </a:ext>
            </a:extLst>
          </p:cNvPr>
          <p:cNvSpPr/>
          <p:nvPr userDrawn="1"/>
        </p:nvSpPr>
        <p:spPr>
          <a:xfrm>
            <a:off x="0" y="14288"/>
            <a:ext cx="12180888" cy="685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lumMod val="85000"/>
                </a:schemeClr>
              </a:solidFill>
            </a:endParaRPr>
          </a:p>
        </p:txBody>
      </p:sp>
      <p:sp>
        <p:nvSpPr>
          <p:cNvPr id="24" name="Rectangle 23">
            <a:extLst>
              <a:ext uri="{FF2B5EF4-FFF2-40B4-BE49-F238E27FC236}">
                <a16:creationId xmlns:a16="http://schemas.microsoft.com/office/drawing/2014/main" id="{E78B8394-CB8F-DC43-A293-1D5D9EB13CD0}"/>
              </a:ext>
            </a:extLst>
          </p:cNvPr>
          <p:cNvSpPr/>
          <p:nvPr userDrawn="1"/>
        </p:nvSpPr>
        <p:spPr>
          <a:xfrm>
            <a:off x="11113" y="0"/>
            <a:ext cx="12180887" cy="6856413"/>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lumMod val="85000"/>
                </a:schemeClr>
              </a:solidFill>
            </a:endParaRPr>
          </a:p>
        </p:txBody>
      </p:sp>
      <p:sp>
        <p:nvSpPr>
          <p:cNvPr id="25" name="Text Placeholder 2">
            <a:extLst>
              <a:ext uri="{FF2B5EF4-FFF2-40B4-BE49-F238E27FC236}">
                <a16:creationId xmlns:a16="http://schemas.microsoft.com/office/drawing/2014/main" id="{896E6497-4D5C-C244-86E6-DD6226CBA7B8}"/>
              </a:ext>
            </a:extLst>
          </p:cNvPr>
          <p:cNvSpPr txBox="1">
            <a:spLocks/>
          </p:cNvSpPr>
          <p:nvPr userDrawn="1"/>
        </p:nvSpPr>
        <p:spPr bwMode="auto">
          <a:xfrm>
            <a:off x="209550" y="420688"/>
            <a:ext cx="6397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rIns="0"/>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x-none" sz="1050" spc="300" dirty="0">
                <a:solidFill>
                  <a:schemeClr val="accent1"/>
                </a:solidFill>
              </a:rPr>
              <a:t>_</a:t>
            </a:r>
          </a:p>
        </p:txBody>
      </p:sp>
      <p:sp>
        <p:nvSpPr>
          <p:cNvPr id="57" name="Text Placeholder 11">
            <a:extLst>
              <a:ext uri="{FF2B5EF4-FFF2-40B4-BE49-F238E27FC236}">
                <a16:creationId xmlns:a16="http://schemas.microsoft.com/office/drawing/2014/main" id="{A18BDC97-F4A5-4047-8720-6EF8E4CBD9E3}"/>
              </a:ext>
            </a:extLst>
          </p:cNvPr>
          <p:cNvSpPr>
            <a:spLocks noGrp="1"/>
          </p:cNvSpPr>
          <p:nvPr>
            <p:ph type="body" sz="quarter" idx="39"/>
          </p:nvPr>
        </p:nvSpPr>
        <p:spPr>
          <a:xfrm>
            <a:off x="202901" y="309745"/>
            <a:ext cx="11557689" cy="281098"/>
          </a:xfrm>
          <a:prstGeom prst="rect">
            <a:avLst/>
          </a:prstGeom>
        </p:spPr>
        <p:txBody>
          <a:bodyPr lIns="0"/>
          <a:lstStyle>
            <a:lvl1pPr marL="9525" indent="0" algn="l">
              <a:tabLst/>
              <a:defRPr sz="1050" cap="all" spc="300" baseline="0">
                <a:solidFill>
                  <a:schemeClr val="accent1"/>
                </a:solidFill>
              </a:defRPr>
            </a:lvl1pPr>
          </a:lstStyle>
          <a:p>
            <a:pPr lvl="0"/>
            <a:r>
              <a:rPr lang="en-US"/>
              <a:t>Edit Master text styles</a:t>
            </a:r>
          </a:p>
        </p:txBody>
      </p:sp>
      <p:sp>
        <p:nvSpPr>
          <p:cNvPr id="58" name="Picture Placeholder 4">
            <a:extLst>
              <a:ext uri="{FF2B5EF4-FFF2-40B4-BE49-F238E27FC236}">
                <a16:creationId xmlns:a16="http://schemas.microsoft.com/office/drawing/2014/main" id="{2A87C2C8-4FB0-C048-9197-93732D55B570}"/>
              </a:ext>
            </a:extLst>
          </p:cNvPr>
          <p:cNvSpPr>
            <a:spLocks noGrp="1"/>
          </p:cNvSpPr>
          <p:nvPr>
            <p:ph type="pic" sz="quarter" idx="19"/>
          </p:nvPr>
        </p:nvSpPr>
        <p:spPr>
          <a:xfrm>
            <a:off x="9744501" y="826893"/>
            <a:ext cx="2447500" cy="1471661"/>
          </a:xfrm>
          <a:prstGeom prst="rect">
            <a:avLst/>
          </a:prstGeom>
          <a:no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59" name="Picture Placeholder 4">
            <a:extLst>
              <a:ext uri="{FF2B5EF4-FFF2-40B4-BE49-F238E27FC236}">
                <a16:creationId xmlns:a16="http://schemas.microsoft.com/office/drawing/2014/main" id="{4D138CBD-0D29-8649-AD22-A086B4147B85}"/>
              </a:ext>
            </a:extLst>
          </p:cNvPr>
          <p:cNvSpPr>
            <a:spLocks noGrp="1"/>
          </p:cNvSpPr>
          <p:nvPr>
            <p:ph type="pic" sz="quarter" idx="20"/>
          </p:nvPr>
        </p:nvSpPr>
        <p:spPr>
          <a:xfrm>
            <a:off x="7326575" y="826893"/>
            <a:ext cx="2417926" cy="1473316"/>
          </a:xfrm>
          <a:prstGeom prst="rect">
            <a:avLst/>
          </a:prstGeom>
          <a:no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60" name="Picture Placeholder 4">
            <a:extLst>
              <a:ext uri="{FF2B5EF4-FFF2-40B4-BE49-F238E27FC236}">
                <a16:creationId xmlns:a16="http://schemas.microsoft.com/office/drawing/2014/main" id="{5448F25B-D846-D445-AC55-F698924D3176}"/>
              </a:ext>
            </a:extLst>
          </p:cNvPr>
          <p:cNvSpPr>
            <a:spLocks noGrp="1"/>
          </p:cNvSpPr>
          <p:nvPr>
            <p:ph type="pic" sz="quarter" idx="21"/>
          </p:nvPr>
        </p:nvSpPr>
        <p:spPr>
          <a:xfrm>
            <a:off x="4884759" y="826893"/>
            <a:ext cx="2447500" cy="1454955"/>
          </a:xfrm>
          <a:prstGeom prst="rect">
            <a:avLst/>
          </a:prstGeom>
          <a:no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61" name="Picture Placeholder 4">
            <a:extLst>
              <a:ext uri="{FF2B5EF4-FFF2-40B4-BE49-F238E27FC236}">
                <a16:creationId xmlns:a16="http://schemas.microsoft.com/office/drawing/2014/main" id="{ED3DA2E9-A64F-5549-B3D0-36E591025B15}"/>
              </a:ext>
            </a:extLst>
          </p:cNvPr>
          <p:cNvSpPr>
            <a:spLocks noGrp="1"/>
          </p:cNvSpPr>
          <p:nvPr>
            <p:ph type="pic" sz="quarter" idx="22"/>
          </p:nvPr>
        </p:nvSpPr>
        <p:spPr>
          <a:xfrm>
            <a:off x="2445222" y="826893"/>
            <a:ext cx="2447500" cy="1461617"/>
          </a:xfrm>
          <a:prstGeom prst="rect">
            <a:avLst/>
          </a:prstGeom>
          <a:no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62" name="Picture Placeholder 4">
            <a:extLst>
              <a:ext uri="{FF2B5EF4-FFF2-40B4-BE49-F238E27FC236}">
                <a16:creationId xmlns:a16="http://schemas.microsoft.com/office/drawing/2014/main" id="{6F9E7871-8754-B64A-9B97-1630894930B3}"/>
              </a:ext>
            </a:extLst>
          </p:cNvPr>
          <p:cNvSpPr>
            <a:spLocks noGrp="1"/>
          </p:cNvSpPr>
          <p:nvPr>
            <p:ph type="pic" sz="quarter" idx="23"/>
          </p:nvPr>
        </p:nvSpPr>
        <p:spPr>
          <a:xfrm>
            <a:off x="11370" y="826893"/>
            <a:ext cx="2425889" cy="1459748"/>
          </a:xfrm>
          <a:prstGeom prst="rect">
            <a:avLst/>
          </a:prstGeom>
          <a:no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63" name="Picture Placeholder 4">
            <a:extLst>
              <a:ext uri="{FF2B5EF4-FFF2-40B4-BE49-F238E27FC236}">
                <a16:creationId xmlns:a16="http://schemas.microsoft.com/office/drawing/2014/main" id="{562340ED-FA26-5F43-A7D9-FB58F5168EFB}"/>
              </a:ext>
            </a:extLst>
          </p:cNvPr>
          <p:cNvSpPr>
            <a:spLocks noGrp="1"/>
          </p:cNvSpPr>
          <p:nvPr>
            <p:ph type="pic" sz="quarter" idx="24"/>
          </p:nvPr>
        </p:nvSpPr>
        <p:spPr>
          <a:xfrm>
            <a:off x="9744501" y="2290164"/>
            <a:ext cx="2447500" cy="1454955"/>
          </a:xfrm>
          <a:prstGeom prst="rect">
            <a:avLst/>
          </a:prstGeom>
          <a:no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64" name="Picture Placeholder 4">
            <a:extLst>
              <a:ext uri="{FF2B5EF4-FFF2-40B4-BE49-F238E27FC236}">
                <a16:creationId xmlns:a16="http://schemas.microsoft.com/office/drawing/2014/main" id="{294BC561-251D-4C42-8EAD-AAB4F9CD8273}"/>
              </a:ext>
            </a:extLst>
          </p:cNvPr>
          <p:cNvSpPr>
            <a:spLocks noGrp="1"/>
          </p:cNvSpPr>
          <p:nvPr>
            <p:ph type="pic" sz="quarter" idx="25"/>
          </p:nvPr>
        </p:nvSpPr>
        <p:spPr>
          <a:xfrm>
            <a:off x="7326574" y="2290164"/>
            <a:ext cx="2417927" cy="1454955"/>
          </a:xfrm>
          <a:prstGeom prst="rect">
            <a:avLst/>
          </a:prstGeom>
          <a:no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65" name="Picture Placeholder 4">
            <a:extLst>
              <a:ext uri="{FF2B5EF4-FFF2-40B4-BE49-F238E27FC236}">
                <a16:creationId xmlns:a16="http://schemas.microsoft.com/office/drawing/2014/main" id="{23C3B65F-A109-B44C-BD26-86D3C4EBB473}"/>
              </a:ext>
            </a:extLst>
          </p:cNvPr>
          <p:cNvSpPr>
            <a:spLocks noGrp="1"/>
          </p:cNvSpPr>
          <p:nvPr>
            <p:ph type="pic" sz="quarter" idx="26"/>
          </p:nvPr>
        </p:nvSpPr>
        <p:spPr>
          <a:xfrm>
            <a:off x="4884759" y="2290164"/>
            <a:ext cx="2447500" cy="1473332"/>
          </a:xfrm>
          <a:prstGeom prst="rect">
            <a:avLst/>
          </a:prstGeom>
          <a:no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66" name="Picture Placeholder 4">
            <a:extLst>
              <a:ext uri="{FF2B5EF4-FFF2-40B4-BE49-F238E27FC236}">
                <a16:creationId xmlns:a16="http://schemas.microsoft.com/office/drawing/2014/main" id="{55979C77-5501-924B-971A-EB5F0BB31070}"/>
              </a:ext>
            </a:extLst>
          </p:cNvPr>
          <p:cNvSpPr>
            <a:spLocks noGrp="1"/>
          </p:cNvSpPr>
          <p:nvPr>
            <p:ph type="pic" sz="quarter" idx="27"/>
          </p:nvPr>
        </p:nvSpPr>
        <p:spPr>
          <a:xfrm>
            <a:off x="2445222" y="2290164"/>
            <a:ext cx="2447500" cy="1473333"/>
          </a:xfrm>
          <a:prstGeom prst="rect">
            <a:avLst/>
          </a:prstGeom>
          <a:no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67" name="Picture Placeholder 4">
            <a:extLst>
              <a:ext uri="{FF2B5EF4-FFF2-40B4-BE49-F238E27FC236}">
                <a16:creationId xmlns:a16="http://schemas.microsoft.com/office/drawing/2014/main" id="{9FC8CC6E-BC76-0642-B79B-6BA9157B816B}"/>
              </a:ext>
            </a:extLst>
          </p:cNvPr>
          <p:cNvSpPr>
            <a:spLocks noGrp="1"/>
          </p:cNvSpPr>
          <p:nvPr>
            <p:ph type="pic" sz="quarter" idx="28"/>
          </p:nvPr>
        </p:nvSpPr>
        <p:spPr>
          <a:xfrm>
            <a:off x="11370" y="2290164"/>
            <a:ext cx="2433851" cy="1473333"/>
          </a:xfrm>
          <a:prstGeom prst="rect">
            <a:avLst/>
          </a:prstGeom>
          <a:no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68" name="Picture Placeholder 4">
            <a:extLst>
              <a:ext uri="{FF2B5EF4-FFF2-40B4-BE49-F238E27FC236}">
                <a16:creationId xmlns:a16="http://schemas.microsoft.com/office/drawing/2014/main" id="{BFC332AC-F184-B84B-80B0-8F6B1FB620EF}"/>
              </a:ext>
            </a:extLst>
          </p:cNvPr>
          <p:cNvSpPr>
            <a:spLocks noGrp="1"/>
          </p:cNvSpPr>
          <p:nvPr>
            <p:ph type="pic" sz="quarter" idx="29"/>
          </p:nvPr>
        </p:nvSpPr>
        <p:spPr>
          <a:xfrm>
            <a:off x="9744501" y="3763498"/>
            <a:ext cx="2447500" cy="1454955"/>
          </a:xfrm>
          <a:prstGeom prst="rect">
            <a:avLst/>
          </a:prstGeom>
          <a:no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69" name="Picture Placeholder 4">
            <a:extLst>
              <a:ext uri="{FF2B5EF4-FFF2-40B4-BE49-F238E27FC236}">
                <a16:creationId xmlns:a16="http://schemas.microsoft.com/office/drawing/2014/main" id="{BFB0C6A8-3B34-0C44-8ED5-B1D5B7768356}"/>
              </a:ext>
            </a:extLst>
          </p:cNvPr>
          <p:cNvSpPr>
            <a:spLocks noGrp="1"/>
          </p:cNvSpPr>
          <p:nvPr>
            <p:ph type="pic" sz="quarter" idx="30"/>
          </p:nvPr>
        </p:nvSpPr>
        <p:spPr>
          <a:xfrm>
            <a:off x="7326574" y="3763498"/>
            <a:ext cx="2417928" cy="1459965"/>
          </a:xfrm>
          <a:prstGeom prst="rect">
            <a:avLst/>
          </a:prstGeom>
          <a:no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70" name="Picture Placeholder 4">
            <a:extLst>
              <a:ext uri="{FF2B5EF4-FFF2-40B4-BE49-F238E27FC236}">
                <a16:creationId xmlns:a16="http://schemas.microsoft.com/office/drawing/2014/main" id="{F34116A8-878D-6E4F-A0F1-6E67878D33CB}"/>
              </a:ext>
            </a:extLst>
          </p:cNvPr>
          <p:cNvSpPr>
            <a:spLocks noGrp="1"/>
          </p:cNvSpPr>
          <p:nvPr>
            <p:ph type="pic" sz="quarter" idx="31"/>
          </p:nvPr>
        </p:nvSpPr>
        <p:spPr>
          <a:xfrm>
            <a:off x="4887036" y="3763498"/>
            <a:ext cx="2439538" cy="1469860"/>
          </a:xfrm>
          <a:prstGeom prst="rect">
            <a:avLst/>
          </a:prstGeom>
          <a:no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71" name="Picture Placeholder 4">
            <a:extLst>
              <a:ext uri="{FF2B5EF4-FFF2-40B4-BE49-F238E27FC236}">
                <a16:creationId xmlns:a16="http://schemas.microsoft.com/office/drawing/2014/main" id="{907F3EAC-EA2C-544D-8E85-620581F712FE}"/>
              </a:ext>
            </a:extLst>
          </p:cNvPr>
          <p:cNvSpPr>
            <a:spLocks noGrp="1"/>
          </p:cNvSpPr>
          <p:nvPr>
            <p:ph type="pic" sz="quarter" idx="32"/>
          </p:nvPr>
        </p:nvSpPr>
        <p:spPr>
          <a:xfrm>
            <a:off x="2445222" y="3763498"/>
            <a:ext cx="2441814" cy="1454955"/>
          </a:xfrm>
          <a:prstGeom prst="rect">
            <a:avLst/>
          </a:prstGeom>
          <a:no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72" name="Picture Placeholder 4">
            <a:extLst>
              <a:ext uri="{FF2B5EF4-FFF2-40B4-BE49-F238E27FC236}">
                <a16:creationId xmlns:a16="http://schemas.microsoft.com/office/drawing/2014/main" id="{1190C42C-B83D-AE45-9CF7-DCF5814714B7}"/>
              </a:ext>
            </a:extLst>
          </p:cNvPr>
          <p:cNvSpPr>
            <a:spLocks noGrp="1"/>
          </p:cNvSpPr>
          <p:nvPr>
            <p:ph type="pic" sz="quarter" idx="33"/>
          </p:nvPr>
        </p:nvSpPr>
        <p:spPr>
          <a:xfrm>
            <a:off x="11370" y="3763498"/>
            <a:ext cx="2433850" cy="1454955"/>
          </a:xfrm>
          <a:prstGeom prst="rect">
            <a:avLst/>
          </a:prstGeom>
          <a:no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73" name="Picture Placeholder 4">
            <a:extLst>
              <a:ext uri="{FF2B5EF4-FFF2-40B4-BE49-F238E27FC236}">
                <a16:creationId xmlns:a16="http://schemas.microsoft.com/office/drawing/2014/main" id="{75257495-405F-024D-8EC8-AB457A0CCD9B}"/>
              </a:ext>
            </a:extLst>
          </p:cNvPr>
          <p:cNvSpPr>
            <a:spLocks noGrp="1"/>
          </p:cNvSpPr>
          <p:nvPr>
            <p:ph type="pic" sz="quarter" idx="34"/>
          </p:nvPr>
        </p:nvSpPr>
        <p:spPr>
          <a:xfrm>
            <a:off x="9744501" y="5226769"/>
            <a:ext cx="2447500" cy="1454955"/>
          </a:xfrm>
          <a:prstGeom prst="rect">
            <a:avLst/>
          </a:prstGeom>
          <a:no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74" name="Picture Placeholder 4">
            <a:extLst>
              <a:ext uri="{FF2B5EF4-FFF2-40B4-BE49-F238E27FC236}">
                <a16:creationId xmlns:a16="http://schemas.microsoft.com/office/drawing/2014/main" id="{78BA7A6A-F379-C74A-BEAA-6432A951B5C7}"/>
              </a:ext>
            </a:extLst>
          </p:cNvPr>
          <p:cNvSpPr>
            <a:spLocks noGrp="1"/>
          </p:cNvSpPr>
          <p:nvPr>
            <p:ph type="pic" sz="quarter" idx="35"/>
          </p:nvPr>
        </p:nvSpPr>
        <p:spPr>
          <a:xfrm>
            <a:off x="7334537" y="5226769"/>
            <a:ext cx="2409963" cy="1454955"/>
          </a:xfrm>
          <a:prstGeom prst="rect">
            <a:avLst/>
          </a:prstGeom>
          <a:no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75" name="Picture Placeholder 4">
            <a:extLst>
              <a:ext uri="{FF2B5EF4-FFF2-40B4-BE49-F238E27FC236}">
                <a16:creationId xmlns:a16="http://schemas.microsoft.com/office/drawing/2014/main" id="{5FFB986B-C2EB-C641-9842-E43DD78C808A}"/>
              </a:ext>
            </a:extLst>
          </p:cNvPr>
          <p:cNvSpPr>
            <a:spLocks noGrp="1"/>
          </p:cNvSpPr>
          <p:nvPr>
            <p:ph type="pic" sz="quarter" idx="36"/>
          </p:nvPr>
        </p:nvSpPr>
        <p:spPr>
          <a:xfrm>
            <a:off x="4884758" y="5226769"/>
            <a:ext cx="2441816" cy="1454955"/>
          </a:xfrm>
          <a:prstGeom prst="rect">
            <a:avLst/>
          </a:prstGeom>
          <a:no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76" name="Picture Placeholder 4">
            <a:extLst>
              <a:ext uri="{FF2B5EF4-FFF2-40B4-BE49-F238E27FC236}">
                <a16:creationId xmlns:a16="http://schemas.microsoft.com/office/drawing/2014/main" id="{DF24847A-BFFD-434A-902B-6DBA9C76A035}"/>
              </a:ext>
            </a:extLst>
          </p:cNvPr>
          <p:cNvSpPr>
            <a:spLocks noGrp="1"/>
          </p:cNvSpPr>
          <p:nvPr>
            <p:ph type="pic" sz="quarter" idx="37"/>
          </p:nvPr>
        </p:nvSpPr>
        <p:spPr>
          <a:xfrm>
            <a:off x="2445220" y="5226769"/>
            <a:ext cx="2439536" cy="1454955"/>
          </a:xfrm>
          <a:prstGeom prst="rect">
            <a:avLst/>
          </a:prstGeom>
          <a:no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77" name="Picture Placeholder 4">
            <a:extLst>
              <a:ext uri="{FF2B5EF4-FFF2-40B4-BE49-F238E27FC236}">
                <a16:creationId xmlns:a16="http://schemas.microsoft.com/office/drawing/2014/main" id="{7ABCE909-5843-8345-9882-7B372DF9ADF5}"/>
              </a:ext>
            </a:extLst>
          </p:cNvPr>
          <p:cNvSpPr>
            <a:spLocks noGrp="1"/>
          </p:cNvSpPr>
          <p:nvPr>
            <p:ph type="pic" sz="quarter" idx="38"/>
          </p:nvPr>
        </p:nvSpPr>
        <p:spPr>
          <a:xfrm>
            <a:off x="11370" y="5226769"/>
            <a:ext cx="2433850" cy="1454955"/>
          </a:xfrm>
          <a:prstGeom prst="rect">
            <a:avLst/>
          </a:prstGeom>
          <a:no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3661682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261E71B3-16EF-5A45-ABFD-F9AA47DC12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407286CF-B91C-4148-8AD3-8D3A07AB928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10387013" y="5938838"/>
            <a:ext cx="12001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62BB32F7-E0DB-7541-AFE3-2A03EE452812}"/>
              </a:ext>
            </a:extLst>
          </p:cNvPr>
          <p:cNvSpPr>
            <a:spLocks noGrp="1"/>
          </p:cNvSpPr>
          <p:nvPr>
            <p:ph type="body" sz="quarter" idx="10"/>
          </p:nvPr>
        </p:nvSpPr>
        <p:spPr>
          <a:xfrm>
            <a:off x="574675" y="0"/>
            <a:ext cx="4606925" cy="6858000"/>
          </a:xfrm>
          <a:prstGeom prst="rect">
            <a:avLst/>
          </a:prstGeom>
        </p:spPr>
        <p:txBody>
          <a:bodyPr anchor="ctr"/>
          <a:lstStyle>
            <a:lvl1pPr>
              <a:defRPr sz="4800">
                <a:solidFill>
                  <a:schemeClr val="bg1"/>
                </a:solidFill>
              </a:defRPr>
            </a:lvl1pPr>
          </a:lstStyle>
          <a:p>
            <a:pPr lvl="0"/>
            <a:r>
              <a:rPr lang="en-US"/>
              <a:t>Edit Master text styles</a:t>
            </a:r>
          </a:p>
        </p:txBody>
      </p:sp>
    </p:spTree>
    <p:extLst>
      <p:ext uri="{BB962C8B-B14F-4D97-AF65-F5344CB8AC3E}">
        <p14:creationId xmlns:p14="http://schemas.microsoft.com/office/powerpoint/2010/main" val="2843204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Blocks">
    <p:spTree>
      <p:nvGrpSpPr>
        <p:cNvPr id="1" name=""/>
        <p:cNvGrpSpPr/>
        <p:nvPr/>
      </p:nvGrpSpPr>
      <p:grpSpPr>
        <a:xfrm>
          <a:off x="0" y="0"/>
          <a:ext cx="0" cy="0"/>
          <a:chOff x="0" y="0"/>
          <a:chExt cx="0" cy="0"/>
        </a:xfrm>
      </p:grpSpPr>
      <p:grpSp>
        <p:nvGrpSpPr>
          <p:cNvPr id="11" name="Group 3">
            <a:extLst>
              <a:ext uri="{FF2B5EF4-FFF2-40B4-BE49-F238E27FC236}">
                <a16:creationId xmlns:a16="http://schemas.microsoft.com/office/drawing/2014/main" id="{554D3B58-EA77-6A4C-BC72-23A94946AE72}"/>
              </a:ext>
            </a:extLst>
          </p:cNvPr>
          <p:cNvGrpSpPr>
            <a:grpSpLocks/>
          </p:cNvGrpSpPr>
          <p:nvPr userDrawn="1"/>
        </p:nvGrpSpPr>
        <p:grpSpPr bwMode="auto">
          <a:xfrm>
            <a:off x="0" y="0"/>
            <a:ext cx="12192000" cy="6870700"/>
            <a:chOff x="-2" y="0"/>
            <a:chExt cx="24377651" cy="13716000"/>
          </a:xfrm>
        </p:grpSpPr>
        <p:sp>
          <p:nvSpPr>
            <p:cNvPr id="12" name="Rectangle 11">
              <a:extLst>
                <a:ext uri="{FF2B5EF4-FFF2-40B4-BE49-F238E27FC236}">
                  <a16:creationId xmlns:a16="http://schemas.microsoft.com/office/drawing/2014/main" id="{232B2AC7-5474-0144-B680-0A3110836048}"/>
                </a:ext>
              </a:extLst>
            </p:cNvPr>
            <p:cNvSpPr/>
            <p:nvPr/>
          </p:nvSpPr>
          <p:spPr>
            <a:xfrm>
              <a:off x="-2" y="0"/>
              <a:ext cx="6094413" cy="13716000"/>
            </a:xfrm>
            <a:prstGeom prst="rect">
              <a:avLst/>
            </a:prstGeom>
            <a:solidFill>
              <a:srgbClr val="54DC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AE6A28E8-8FA5-364D-A3F1-B8DDA688729A}"/>
                </a:ext>
              </a:extLst>
            </p:cNvPr>
            <p:cNvSpPr/>
            <p:nvPr/>
          </p:nvSpPr>
          <p:spPr>
            <a:xfrm>
              <a:off x="6094411" y="0"/>
              <a:ext cx="6094413" cy="13716000"/>
            </a:xfrm>
            <a:prstGeom prst="rect">
              <a:avLst/>
            </a:prstGeom>
            <a:solidFill>
              <a:srgbClr val="48C0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sp>
          <p:nvSpPr>
            <p:cNvPr id="14" name="Rectangle 13">
              <a:extLst>
                <a:ext uri="{FF2B5EF4-FFF2-40B4-BE49-F238E27FC236}">
                  <a16:creationId xmlns:a16="http://schemas.microsoft.com/office/drawing/2014/main" id="{C7A8BF63-B281-0341-81DE-4B4FB564B7AB}"/>
                </a:ext>
              </a:extLst>
            </p:cNvPr>
            <p:cNvSpPr/>
            <p:nvPr/>
          </p:nvSpPr>
          <p:spPr>
            <a:xfrm>
              <a:off x="12188824" y="0"/>
              <a:ext cx="6094413" cy="13716000"/>
            </a:xfrm>
            <a:prstGeom prst="rect">
              <a:avLst/>
            </a:prstGeom>
            <a:solidFill>
              <a:srgbClr val="1F78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16867C0B-D2DF-184B-911A-F267D4550E7E}"/>
                </a:ext>
              </a:extLst>
            </p:cNvPr>
            <p:cNvSpPr/>
            <p:nvPr/>
          </p:nvSpPr>
          <p:spPr>
            <a:xfrm>
              <a:off x="18283236" y="0"/>
              <a:ext cx="6094413" cy="13716000"/>
            </a:xfrm>
            <a:prstGeom prst="rect">
              <a:avLst/>
            </a:prstGeom>
            <a:solidFill>
              <a:srgbClr val="1A3E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grpSp>
      <p:sp>
        <p:nvSpPr>
          <p:cNvPr id="16" name="Text Placeholder 2">
            <a:extLst>
              <a:ext uri="{FF2B5EF4-FFF2-40B4-BE49-F238E27FC236}">
                <a16:creationId xmlns:a16="http://schemas.microsoft.com/office/drawing/2014/main" id="{DD3F6A85-AEB9-CA4B-9AB0-92D55623E1CC}"/>
              </a:ext>
            </a:extLst>
          </p:cNvPr>
          <p:cNvSpPr txBox="1">
            <a:spLocks/>
          </p:cNvSpPr>
          <p:nvPr userDrawn="1"/>
        </p:nvSpPr>
        <p:spPr bwMode="auto">
          <a:xfrm>
            <a:off x="209550" y="420688"/>
            <a:ext cx="6397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rIns="0"/>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x-none" sz="1050" spc="300" dirty="0">
                <a:solidFill>
                  <a:schemeClr val="bg1"/>
                </a:solidFill>
              </a:rPr>
              <a:t>_</a:t>
            </a:r>
          </a:p>
        </p:txBody>
      </p:sp>
      <p:sp>
        <p:nvSpPr>
          <p:cNvPr id="32" name="Text Placeholder 11">
            <a:extLst>
              <a:ext uri="{FF2B5EF4-FFF2-40B4-BE49-F238E27FC236}">
                <a16:creationId xmlns:a16="http://schemas.microsoft.com/office/drawing/2014/main" id="{18059CEE-993F-1A4E-A3D4-2CACC0521D72}"/>
              </a:ext>
            </a:extLst>
          </p:cNvPr>
          <p:cNvSpPr>
            <a:spLocks noGrp="1"/>
          </p:cNvSpPr>
          <p:nvPr>
            <p:ph type="body" sz="quarter" idx="19"/>
          </p:nvPr>
        </p:nvSpPr>
        <p:spPr>
          <a:xfrm>
            <a:off x="202901" y="309745"/>
            <a:ext cx="11557689" cy="281098"/>
          </a:xfrm>
          <a:prstGeom prst="rect">
            <a:avLst/>
          </a:prstGeom>
        </p:spPr>
        <p:txBody>
          <a:bodyPr lIns="0"/>
          <a:lstStyle>
            <a:lvl1pPr marL="9525" indent="0" algn="l">
              <a:tabLst/>
              <a:defRPr sz="1050" cap="all" spc="300" baseline="0">
                <a:solidFill>
                  <a:schemeClr val="bg1"/>
                </a:solidFill>
              </a:defRPr>
            </a:lvl1pPr>
          </a:lstStyle>
          <a:p>
            <a:pPr lvl="0"/>
            <a:r>
              <a:rPr lang="en-US"/>
              <a:t>Edit Master text styles</a:t>
            </a:r>
          </a:p>
        </p:txBody>
      </p:sp>
      <p:sp>
        <p:nvSpPr>
          <p:cNvPr id="8" name="Text Placeholder 7">
            <a:extLst>
              <a:ext uri="{FF2B5EF4-FFF2-40B4-BE49-F238E27FC236}">
                <a16:creationId xmlns:a16="http://schemas.microsoft.com/office/drawing/2014/main" id="{23579786-EB23-874A-BF1C-F16D722E5DB6}"/>
              </a:ext>
            </a:extLst>
          </p:cNvPr>
          <p:cNvSpPr>
            <a:spLocks noGrp="1"/>
          </p:cNvSpPr>
          <p:nvPr>
            <p:ph type="body" sz="quarter" idx="20"/>
          </p:nvPr>
        </p:nvSpPr>
        <p:spPr>
          <a:xfrm>
            <a:off x="279321" y="1675523"/>
            <a:ext cx="2764816" cy="684929"/>
          </a:xfrm>
          <a:prstGeom prst="rect">
            <a:avLst/>
          </a:prstGeom>
        </p:spPr>
        <p:txBody>
          <a:bodyPr lIns="0" anchor="b"/>
          <a:lstStyle>
            <a:lvl1pPr>
              <a:defRPr sz="3200">
                <a:solidFill>
                  <a:schemeClr val="bg1"/>
                </a:solidFill>
              </a:defRPr>
            </a:lvl1pPr>
          </a:lstStyle>
          <a:p>
            <a:pPr lvl="0"/>
            <a:r>
              <a:rPr lang="en-US"/>
              <a:t>Edit Master text styles</a:t>
            </a:r>
          </a:p>
        </p:txBody>
      </p:sp>
      <p:sp>
        <p:nvSpPr>
          <p:cNvPr id="10" name="Text Placeholder 9">
            <a:extLst>
              <a:ext uri="{FF2B5EF4-FFF2-40B4-BE49-F238E27FC236}">
                <a16:creationId xmlns:a16="http://schemas.microsoft.com/office/drawing/2014/main" id="{E4216D21-8870-8945-A2AF-DA47271266CC}"/>
              </a:ext>
            </a:extLst>
          </p:cNvPr>
          <p:cNvSpPr>
            <a:spLocks noGrp="1"/>
          </p:cNvSpPr>
          <p:nvPr>
            <p:ph type="body" sz="quarter" idx="21"/>
          </p:nvPr>
        </p:nvSpPr>
        <p:spPr>
          <a:xfrm>
            <a:off x="274083" y="2719839"/>
            <a:ext cx="2499833" cy="3378829"/>
          </a:xfrm>
          <a:prstGeom prst="rect">
            <a:avLst/>
          </a:prstGeom>
        </p:spPr>
        <p:txBody>
          <a:bodyPr lIns="0"/>
          <a:lstStyle>
            <a:lvl1pPr algn="l">
              <a:lnSpc>
                <a:spcPct val="150000"/>
              </a:lnSpc>
              <a:defRPr sz="12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p:txBody>
      </p:sp>
      <p:sp>
        <p:nvSpPr>
          <p:cNvPr id="39" name="Text Placeholder 7">
            <a:extLst>
              <a:ext uri="{FF2B5EF4-FFF2-40B4-BE49-F238E27FC236}">
                <a16:creationId xmlns:a16="http://schemas.microsoft.com/office/drawing/2014/main" id="{7132D053-5C03-E447-8BA6-84399EEB3A9E}"/>
              </a:ext>
            </a:extLst>
          </p:cNvPr>
          <p:cNvSpPr>
            <a:spLocks noGrp="1"/>
          </p:cNvSpPr>
          <p:nvPr>
            <p:ph type="body" sz="quarter" idx="22"/>
          </p:nvPr>
        </p:nvSpPr>
        <p:spPr>
          <a:xfrm>
            <a:off x="3327321" y="1675523"/>
            <a:ext cx="2764816" cy="684929"/>
          </a:xfrm>
          <a:prstGeom prst="rect">
            <a:avLst/>
          </a:prstGeom>
        </p:spPr>
        <p:txBody>
          <a:bodyPr lIns="0" anchor="b"/>
          <a:lstStyle>
            <a:lvl1pPr>
              <a:defRPr sz="3200">
                <a:solidFill>
                  <a:schemeClr val="bg1"/>
                </a:solidFill>
              </a:defRPr>
            </a:lvl1pPr>
          </a:lstStyle>
          <a:p>
            <a:pPr lvl="0"/>
            <a:r>
              <a:rPr lang="en-US"/>
              <a:t>Edit Master text styles</a:t>
            </a:r>
          </a:p>
        </p:txBody>
      </p:sp>
      <p:sp>
        <p:nvSpPr>
          <p:cNvPr id="40" name="Text Placeholder 9">
            <a:extLst>
              <a:ext uri="{FF2B5EF4-FFF2-40B4-BE49-F238E27FC236}">
                <a16:creationId xmlns:a16="http://schemas.microsoft.com/office/drawing/2014/main" id="{0445AED2-3FC3-164A-9370-982D5F0040F7}"/>
              </a:ext>
            </a:extLst>
          </p:cNvPr>
          <p:cNvSpPr>
            <a:spLocks noGrp="1"/>
          </p:cNvSpPr>
          <p:nvPr>
            <p:ph type="body" sz="quarter" idx="23"/>
          </p:nvPr>
        </p:nvSpPr>
        <p:spPr>
          <a:xfrm>
            <a:off x="3322083" y="2719839"/>
            <a:ext cx="2499833" cy="3378829"/>
          </a:xfrm>
          <a:prstGeom prst="rect">
            <a:avLst/>
          </a:prstGeom>
        </p:spPr>
        <p:txBody>
          <a:bodyPr lIns="0"/>
          <a:lstStyle>
            <a:lvl1pPr algn="l">
              <a:lnSpc>
                <a:spcPct val="150000"/>
              </a:lnSpc>
              <a:defRPr sz="12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p:txBody>
      </p:sp>
      <p:sp>
        <p:nvSpPr>
          <p:cNvPr id="41" name="Text Placeholder 7">
            <a:extLst>
              <a:ext uri="{FF2B5EF4-FFF2-40B4-BE49-F238E27FC236}">
                <a16:creationId xmlns:a16="http://schemas.microsoft.com/office/drawing/2014/main" id="{B793B55F-CAAD-A24C-BC97-42C56597E37E}"/>
              </a:ext>
            </a:extLst>
          </p:cNvPr>
          <p:cNvSpPr>
            <a:spLocks noGrp="1"/>
          </p:cNvSpPr>
          <p:nvPr>
            <p:ph type="body" sz="quarter" idx="24"/>
          </p:nvPr>
        </p:nvSpPr>
        <p:spPr>
          <a:xfrm>
            <a:off x="6362069" y="1675523"/>
            <a:ext cx="2764816" cy="684929"/>
          </a:xfrm>
          <a:prstGeom prst="rect">
            <a:avLst/>
          </a:prstGeom>
        </p:spPr>
        <p:txBody>
          <a:bodyPr lIns="0" anchor="b"/>
          <a:lstStyle>
            <a:lvl1pPr>
              <a:defRPr sz="3200">
                <a:solidFill>
                  <a:schemeClr val="bg1"/>
                </a:solidFill>
              </a:defRPr>
            </a:lvl1pPr>
          </a:lstStyle>
          <a:p>
            <a:pPr lvl="0"/>
            <a:r>
              <a:rPr lang="en-US"/>
              <a:t>Edit Master text styles</a:t>
            </a:r>
          </a:p>
        </p:txBody>
      </p:sp>
      <p:sp>
        <p:nvSpPr>
          <p:cNvPr id="42" name="Text Placeholder 9">
            <a:extLst>
              <a:ext uri="{FF2B5EF4-FFF2-40B4-BE49-F238E27FC236}">
                <a16:creationId xmlns:a16="http://schemas.microsoft.com/office/drawing/2014/main" id="{BE6EE0D1-7C17-6649-9ADA-4CB624AB4A31}"/>
              </a:ext>
            </a:extLst>
          </p:cNvPr>
          <p:cNvSpPr>
            <a:spLocks noGrp="1"/>
          </p:cNvSpPr>
          <p:nvPr>
            <p:ph type="body" sz="quarter" idx="25"/>
          </p:nvPr>
        </p:nvSpPr>
        <p:spPr>
          <a:xfrm>
            <a:off x="6356831" y="2719839"/>
            <a:ext cx="2499833" cy="3378829"/>
          </a:xfrm>
          <a:prstGeom prst="rect">
            <a:avLst/>
          </a:prstGeom>
        </p:spPr>
        <p:txBody>
          <a:bodyPr lIns="0"/>
          <a:lstStyle>
            <a:lvl1pPr algn="l">
              <a:lnSpc>
                <a:spcPct val="150000"/>
              </a:lnSpc>
              <a:defRPr sz="12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p:txBody>
      </p:sp>
      <p:sp>
        <p:nvSpPr>
          <p:cNvPr id="43" name="Text Placeholder 7">
            <a:extLst>
              <a:ext uri="{FF2B5EF4-FFF2-40B4-BE49-F238E27FC236}">
                <a16:creationId xmlns:a16="http://schemas.microsoft.com/office/drawing/2014/main" id="{302BC52E-2643-8648-9DC8-F297949C839F}"/>
              </a:ext>
            </a:extLst>
          </p:cNvPr>
          <p:cNvSpPr>
            <a:spLocks noGrp="1"/>
          </p:cNvSpPr>
          <p:nvPr>
            <p:ph type="body" sz="quarter" idx="26"/>
          </p:nvPr>
        </p:nvSpPr>
        <p:spPr>
          <a:xfrm>
            <a:off x="9396817" y="1675523"/>
            <a:ext cx="2764816" cy="684929"/>
          </a:xfrm>
          <a:prstGeom prst="rect">
            <a:avLst/>
          </a:prstGeom>
        </p:spPr>
        <p:txBody>
          <a:bodyPr lIns="0" anchor="b"/>
          <a:lstStyle>
            <a:lvl1pPr>
              <a:defRPr sz="3200">
                <a:solidFill>
                  <a:schemeClr val="bg1"/>
                </a:solidFill>
              </a:defRPr>
            </a:lvl1pPr>
          </a:lstStyle>
          <a:p>
            <a:pPr lvl="0"/>
            <a:r>
              <a:rPr lang="en-US"/>
              <a:t>Edit Master text styles</a:t>
            </a:r>
          </a:p>
        </p:txBody>
      </p:sp>
      <p:sp>
        <p:nvSpPr>
          <p:cNvPr id="44" name="Text Placeholder 9">
            <a:extLst>
              <a:ext uri="{FF2B5EF4-FFF2-40B4-BE49-F238E27FC236}">
                <a16:creationId xmlns:a16="http://schemas.microsoft.com/office/drawing/2014/main" id="{EAF047C7-0B9C-3B46-8C4C-98B1801FCA14}"/>
              </a:ext>
            </a:extLst>
          </p:cNvPr>
          <p:cNvSpPr>
            <a:spLocks noGrp="1"/>
          </p:cNvSpPr>
          <p:nvPr>
            <p:ph type="body" sz="quarter" idx="27"/>
          </p:nvPr>
        </p:nvSpPr>
        <p:spPr>
          <a:xfrm>
            <a:off x="9391579" y="2719839"/>
            <a:ext cx="2499833" cy="3378829"/>
          </a:xfrm>
          <a:prstGeom prst="rect">
            <a:avLst/>
          </a:prstGeom>
        </p:spPr>
        <p:txBody>
          <a:bodyPr lIns="0"/>
          <a:lstStyle>
            <a:lvl1pPr algn="l">
              <a:lnSpc>
                <a:spcPct val="150000"/>
              </a:lnSpc>
              <a:defRPr sz="12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p:txBody>
      </p:sp>
    </p:spTree>
    <p:extLst>
      <p:ext uri="{BB962C8B-B14F-4D97-AF65-F5344CB8AC3E}">
        <p14:creationId xmlns:p14="http://schemas.microsoft.com/office/powerpoint/2010/main" val="1320793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lor Blocks">
    <p:spTree>
      <p:nvGrpSpPr>
        <p:cNvPr id="1" name=""/>
        <p:cNvGrpSpPr/>
        <p:nvPr/>
      </p:nvGrpSpPr>
      <p:grpSpPr>
        <a:xfrm>
          <a:off x="0" y="0"/>
          <a:ext cx="0" cy="0"/>
          <a:chOff x="0" y="0"/>
          <a:chExt cx="0" cy="0"/>
        </a:xfrm>
      </p:grpSpPr>
      <p:grpSp>
        <p:nvGrpSpPr>
          <p:cNvPr id="9" name="Group 5">
            <a:extLst>
              <a:ext uri="{FF2B5EF4-FFF2-40B4-BE49-F238E27FC236}">
                <a16:creationId xmlns:a16="http://schemas.microsoft.com/office/drawing/2014/main" id="{964B8D49-D695-3045-836B-6DC6C0A5ED50}"/>
              </a:ext>
            </a:extLst>
          </p:cNvPr>
          <p:cNvGrpSpPr>
            <a:grpSpLocks/>
          </p:cNvGrpSpPr>
          <p:nvPr userDrawn="1"/>
        </p:nvGrpSpPr>
        <p:grpSpPr bwMode="auto">
          <a:xfrm>
            <a:off x="0" y="0"/>
            <a:ext cx="12192000" cy="6870700"/>
            <a:chOff x="-1" y="0"/>
            <a:chExt cx="9144001" cy="6870191"/>
          </a:xfrm>
        </p:grpSpPr>
        <p:sp>
          <p:nvSpPr>
            <p:cNvPr id="11" name="Rectangle 10">
              <a:extLst>
                <a:ext uri="{FF2B5EF4-FFF2-40B4-BE49-F238E27FC236}">
                  <a16:creationId xmlns:a16="http://schemas.microsoft.com/office/drawing/2014/main" id="{EEF93BD8-0592-0942-94A8-1CB2AC7A7AAC}"/>
                </a:ext>
              </a:extLst>
            </p:cNvPr>
            <p:cNvSpPr/>
            <p:nvPr/>
          </p:nvSpPr>
          <p:spPr bwMode="auto">
            <a:xfrm>
              <a:off x="-1" y="0"/>
              <a:ext cx="3048000" cy="6870191"/>
            </a:xfrm>
            <a:prstGeom prst="rect">
              <a:avLst/>
            </a:prstGeom>
            <a:solidFill>
              <a:srgbClr val="54DC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0B6344F0-AA2C-0A4C-A949-D347D7249015}"/>
                </a:ext>
              </a:extLst>
            </p:cNvPr>
            <p:cNvSpPr/>
            <p:nvPr/>
          </p:nvSpPr>
          <p:spPr bwMode="auto">
            <a:xfrm>
              <a:off x="3047999" y="0"/>
              <a:ext cx="3048000" cy="6870191"/>
            </a:xfrm>
            <a:prstGeom prst="rect">
              <a:avLst/>
            </a:prstGeom>
            <a:solidFill>
              <a:srgbClr val="48C0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38CE3180-558E-F64F-A81B-89551E65EE0D}"/>
                </a:ext>
              </a:extLst>
            </p:cNvPr>
            <p:cNvSpPr/>
            <p:nvPr/>
          </p:nvSpPr>
          <p:spPr bwMode="auto">
            <a:xfrm>
              <a:off x="6096000" y="0"/>
              <a:ext cx="3048000" cy="6870191"/>
            </a:xfrm>
            <a:prstGeom prst="rect">
              <a:avLst/>
            </a:prstGeom>
            <a:solidFill>
              <a:srgbClr val="1F78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grpSp>
      <p:sp>
        <p:nvSpPr>
          <p:cNvPr id="14" name="Text Placeholder 2">
            <a:extLst>
              <a:ext uri="{FF2B5EF4-FFF2-40B4-BE49-F238E27FC236}">
                <a16:creationId xmlns:a16="http://schemas.microsoft.com/office/drawing/2014/main" id="{3D82CD9A-27B0-984D-B037-455F6093D31E}"/>
              </a:ext>
            </a:extLst>
          </p:cNvPr>
          <p:cNvSpPr txBox="1">
            <a:spLocks/>
          </p:cNvSpPr>
          <p:nvPr userDrawn="1"/>
        </p:nvSpPr>
        <p:spPr bwMode="auto">
          <a:xfrm>
            <a:off x="209550" y="420688"/>
            <a:ext cx="6397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rIns="0"/>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x-none" sz="1050" spc="300" dirty="0">
                <a:solidFill>
                  <a:schemeClr val="bg1"/>
                </a:solidFill>
              </a:rPr>
              <a:t>_</a:t>
            </a:r>
          </a:p>
        </p:txBody>
      </p:sp>
      <p:sp>
        <p:nvSpPr>
          <p:cNvPr id="32" name="Text Placeholder 11">
            <a:extLst>
              <a:ext uri="{FF2B5EF4-FFF2-40B4-BE49-F238E27FC236}">
                <a16:creationId xmlns:a16="http://schemas.microsoft.com/office/drawing/2014/main" id="{18059CEE-993F-1A4E-A3D4-2CACC0521D72}"/>
              </a:ext>
            </a:extLst>
          </p:cNvPr>
          <p:cNvSpPr>
            <a:spLocks noGrp="1"/>
          </p:cNvSpPr>
          <p:nvPr>
            <p:ph type="body" sz="quarter" idx="19"/>
          </p:nvPr>
        </p:nvSpPr>
        <p:spPr>
          <a:xfrm>
            <a:off x="202901" y="309745"/>
            <a:ext cx="11557689" cy="281098"/>
          </a:xfrm>
          <a:prstGeom prst="rect">
            <a:avLst/>
          </a:prstGeom>
        </p:spPr>
        <p:txBody>
          <a:bodyPr lIns="0"/>
          <a:lstStyle>
            <a:lvl1pPr marL="9525" indent="0" algn="l">
              <a:tabLst/>
              <a:defRPr sz="1050" cap="all" spc="300" baseline="0">
                <a:solidFill>
                  <a:schemeClr val="bg1"/>
                </a:solidFill>
              </a:defRPr>
            </a:lvl1pPr>
          </a:lstStyle>
          <a:p>
            <a:pPr lvl="0"/>
            <a:r>
              <a:rPr lang="en-US"/>
              <a:t>Edit Master text styles</a:t>
            </a:r>
          </a:p>
        </p:txBody>
      </p:sp>
      <p:sp>
        <p:nvSpPr>
          <p:cNvPr id="8" name="Text Placeholder 7">
            <a:extLst>
              <a:ext uri="{FF2B5EF4-FFF2-40B4-BE49-F238E27FC236}">
                <a16:creationId xmlns:a16="http://schemas.microsoft.com/office/drawing/2014/main" id="{23579786-EB23-874A-BF1C-F16D722E5DB6}"/>
              </a:ext>
            </a:extLst>
          </p:cNvPr>
          <p:cNvSpPr>
            <a:spLocks noGrp="1"/>
          </p:cNvSpPr>
          <p:nvPr>
            <p:ph type="body" sz="quarter" idx="20"/>
          </p:nvPr>
        </p:nvSpPr>
        <p:spPr>
          <a:xfrm>
            <a:off x="279320" y="1675523"/>
            <a:ext cx="3509761" cy="684929"/>
          </a:xfrm>
          <a:prstGeom prst="rect">
            <a:avLst/>
          </a:prstGeom>
        </p:spPr>
        <p:txBody>
          <a:bodyPr lIns="0" anchor="b"/>
          <a:lstStyle>
            <a:lvl1pPr>
              <a:defRPr sz="3200">
                <a:solidFill>
                  <a:schemeClr val="bg1"/>
                </a:solidFill>
              </a:defRPr>
            </a:lvl1pPr>
          </a:lstStyle>
          <a:p>
            <a:pPr lvl="0"/>
            <a:r>
              <a:rPr lang="en-US"/>
              <a:t>Edit Master text styles</a:t>
            </a:r>
          </a:p>
        </p:txBody>
      </p:sp>
      <p:sp>
        <p:nvSpPr>
          <p:cNvPr id="10" name="Text Placeholder 9">
            <a:extLst>
              <a:ext uri="{FF2B5EF4-FFF2-40B4-BE49-F238E27FC236}">
                <a16:creationId xmlns:a16="http://schemas.microsoft.com/office/drawing/2014/main" id="{E4216D21-8870-8945-A2AF-DA47271266CC}"/>
              </a:ext>
            </a:extLst>
          </p:cNvPr>
          <p:cNvSpPr>
            <a:spLocks noGrp="1"/>
          </p:cNvSpPr>
          <p:nvPr>
            <p:ph type="body" sz="quarter" idx="21"/>
          </p:nvPr>
        </p:nvSpPr>
        <p:spPr>
          <a:xfrm>
            <a:off x="274083" y="2719839"/>
            <a:ext cx="3173382" cy="3378829"/>
          </a:xfrm>
          <a:prstGeom prst="rect">
            <a:avLst/>
          </a:prstGeom>
        </p:spPr>
        <p:txBody>
          <a:bodyPr lIns="0"/>
          <a:lstStyle>
            <a:lvl1pPr algn="l">
              <a:lnSpc>
                <a:spcPct val="150000"/>
              </a:lnSpc>
              <a:defRPr sz="12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p:txBody>
      </p:sp>
      <p:sp>
        <p:nvSpPr>
          <p:cNvPr id="39" name="Text Placeholder 7">
            <a:extLst>
              <a:ext uri="{FF2B5EF4-FFF2-40B4-BE49-F238E27FC236}">
                <a16:creationId xmlns:a16="http://schemas.microsoft.com/office/drawing/2014/main" id="{7132D053-5C03-E447-8BA6-84399EEB3A9E}"/>
              </a:ext>
            </a:extLst>
          </p:cNvPr>
          <p:cNvSpPr>
            <a:spLocks noGrp="1"/>
          </p:cNvSpPr>
          <p:nvPr>
            <p:ph type="body" sz="quarter" idx="22"/>
          </p:nvPr>
        </p:nvSpPr>
        <p:spPr>
          <a:xfrm>
            <a:off x="4350130" y="1675523"/>
            <a:ext cx="3502952" cy="684929"/>
          </a:xfrm>
          <a:prstGeom prst="rect">
            <a:avLst/>
          </a:prstGeom>
        </p:spPr>
        <p:txBody>
          <a:bodyPr lIns="0" anchor="b"/>
          <a:lstStyle>
            <a:lvl1pPr>
              <a:defRPr sz="3200">
                <a:solidFill>
                  <a:schemeClr val="bg1"/>
                </a:solidFill>
              </a:defRPr>
            </a:lvl1pPr>
          </a:lstStyle>
          <a:p>
            <a:pPr lvl="0"/>
            <a:r>
              <a:rPr lang="en-US"/>
              <a:t>Edit Master text styles</a:t>
            </a:r>
          </a:p>
        </p:txBody>
      </p:sp>
      <p:sp>
        <p:nvSpPr>
          <p:cNvPr id="40" name="Text Placeholder 9">
            <a:extLst>
              <a:ext uri="{FF2B5EF4-FFF2-40B4-BE49-F238E27FC236}">
                <a16:creationId xmlns:a16="http://schemas.microsoft.com/office/drawing/2014/main" id="{0445AED2-3FC3-164A-9370-982D5F0040F7}"/>
              </a:ext>
            </a:extLst>
          </p:cNvPr>
          <p:cNvSpPr>
            <a:spLocks noGrp="1"/>
          </p:cNvSpPr>
          <p:nvPr>
            <p:ph type="body" sz="quarter" idx="23"/>
          </p:nvPr>
        </p:nvSpPr>
        <p:spPr>
          <a:xfrm>
            <a:off x="4344892" y="2719839"/>
            <a:ext cx="3167225" cy="3378829"/>
          </a:xfrm>
          <a:prstGeom prst="rect">
            <a:avLst/>
          </a:prstGeom>
        </p:spPr>
        <p:txBody>
          <a:bodyPr lIns="0"/>
          <a:lstStyle>
            <a:lvl1pPr algn="l">
              <a:lnSpc>
                <a:spcPct val="150000"/>
              </a:lnSpc>
              <a:defRPr sz="12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p:txBody>
      </p:sp>
      <p:sp>
        <p:nvSpPr>
          <p:cNvPr id="41" name="Text Placeholder 7">
            <a:extLst>
              <a:ext uri="{FF2B5EF4-FFF2-40B4-BE49-F238E27FC236}">
                <a16:creationId xmlns:a16="http://schemas.microsoft.com/office/drawing/2014/main" id="{B793B55F-CAAD-A24C-BC97-42C56597E37E}"/>
              </a:ext>
            </a:extLst>
          </p:cNvPr>
          <p:cNvSpPr>
            <a:spLocks noGrp="1"/>
          </p:cNvSpPr>
          <p:nvPr>
            <p:ph type="body" sz="quarter" idx="24"/>
          </p:nvPr>
        </p:nvSpPr>
        <p:spPr>
          <a:xfrm>
            <a:off x="8708555" y="1675523"/>
            <a:ext cx="3196573" cy="684929"/>
          </a:xfrm>
          <a:prstGeom prst="rect">
            <a:avLst/>
          </a:prstGeom>
        </p:spPr>
        <p:txBody>
          <a:bodyPr lIns="0" anchor="b"/>
          <a:lstStyle>
            <a:lvl1pPr>
              <a:defRPr sz="3200">
                <a:solidFill>
                  <a:schemeClr val="bg1"/>
                </a:solidFill>
              </a:defRPr>
            </a:lvl1pPr>
          </a:lstStyle>
          <a:p>
            <a:pPr lvl="0"/>
            <a:r>
              <a:rPr lang="en-US"/>
              <a:t>Edit Master text styles</a:t>
            </a:r>
          </a:p>
        </p:txBody>
      </p:sp>
      <p:sp>
        <p:nvSpPr>
          <p:cNvPr id="42" name="Text Placeholder 9">
            <a:extLst>
              <a:ext uri="{FF2B5EF4-FFF2-40B4-BE49-F238E27FC236}">
                <a16:creationId xmlns:a16="http://schemas.microsoft.com/office/drawing/2014/main" id="{BE6EE0D1-7C17-6649-9ADA-4CB624AB4A31}"/>
              </a:ext>
            </a:extLst>
          </p:cNvPr>
          <p:cNvSpPr>
            <a:spLocks noGrp="1"/>
          </p:cNvSpPr>
          <p:nvPr>
            <p:ph type="body" sz="quarter" idx="25"/>
          </p:nvPr>
        </p:nvSpPr>
        <p:spPr>
          <a:xfrm>
            <a:off x="8703318" y="2719839"/>
            <a:ext cx="2890210" cy="3378829"/>
          </a:xfrm>
          <a:prstGeom prst="rect">
            <a:avLst/>
          </a:prstGeom>
        </p:spPr>
        <p:txBody>
          <a:bodyPr lIns="0"/>
          <a:lstStyle>
            <a:lvl1pPr algn="l">
              <a:lnSpc>
                <a:spcPct val="150000"/>
              </a:lnSpc>
              <a:defRPr sz="12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p:txBody>
      </p:sp>
    </p:spTree>
    <p:extLst>
      <p:ext uri="{BB962C8B-B14F-4D97-AF65-F5344CB8AC3E}">
        <p14:creationId xmlns:p14="http://schemas.microsoft.com/office/powerpoint/2010/main" val="4101211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Just Title Slide -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DFF271-8366-A641-8BE7-A885F425D10E}"/>
              </a:ext>
            </a:extLst>
          </p:cNvPr>
          <p:cNvSpPr/>
          <p:nvPr userDrawn="1"/>
        </p:nvSpPr>
        <p:spPr>
          <a:xfrm>
            <a:off x="0" y="0"/>
            <a:ext cx="12192000" cy="6858000"/>
          </a:xfrm>
          <a:prstGeom prst="rect">
            <a:avLst/>
          </a:prstGeom>
          <a:solidFill>
            <a:srgbClr val="0AC0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9">
            <a:extLst>
              <a:ext uri="{FF2B5EF4-FFF2-40B4-BE49-F238E27FC236}">
                <a16:creationId xmlns:a16="http://schemas.microsoft.com/office/drawing/2014/main" id="{6C9B5926-6D50-A848-B41C-4AF46F16CE4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203200" y="6348413"/>
            <a:ext cx="6858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a:extLst>
              <a:ext uri="{FF2B5EF4-FFF2-40B4-BE49-F238E27FC236}">
                <a16:creationId xmlns:a16="http://schemas.microsoft.com/office/drawing/2014/main" id="{39086581-41E7-544C-80CC-1CD56BDF75FD}"/>
              </a:ext>
            </a:extLst>
          </p:cNvPr>
          <p:cNvSpPr txBox="1">
            <a:spLocks/>
          </p:cNvSpPr>
          <p:nvPr userDrawn="1"/>
        </p:nvSpPr>
        <p:spPr bwMode="auto">
          <a:xfrm>
            <a:off x="209550" y="420688"/>
            <a:ext cx="6397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rIns="0"/>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x-none" sz="1050" spc="300" dirty="0">
                <a:solidFill>
                  <a:schemeClr val="bg1"/>
                </a:solidFill>
              </a:rPr>
              <a:t>_</a:t>
            </a:r>
          </a:p>
        </p:txBody>
      </p:sp>
      <p:sp>
        <p:nvSpPr>
          <p:cNvPr id="10" name="Text Placeholder 11">
            <a:extLst>
              <a:ext uri="{FF2B5EF4-FFF2-40B4-BE49-F238E27FC236}">
                <a16:creationId xmlns:a16="http://schemas.microsoft.com/office/drawing/2014/main" id="{BE75F2B2-1381-7F48-BC4A-647F2C530962}"/>
              </a:ext>
            </a:extLst>
          </p:cNvPr>
          <p:cNvSpPr>
            <a:spLocks noGrp="1"/>
          </p:cNvSpPr>
          <p:nvPr>
            <p:ph type="body" sz="quarter" idx="19"/>
          </p:nvPr>
        </p:nvSpPr>
        <p:spPr>
          <a:xfrm>
            <a:off x="202901" y="309745"/>
            <a:ext cx="11557689" cy="281098"/>
          </a:xfrm>
          <a:prstGeom prst="rect">
            <a:avLst/>
          </a:prstGeom>
        </p:spPr>
        <p:txBody>
          <a:bodyPr lIns="0"/>
          <a:lstStyle>
            <a:lvl1pPr marL="9525" indent="0" algn="l">
              <a:tabLst/>
              <a:defRPr sz="1050" cap="all" spc="300" baseline="0">
                <a:solidFill>
                  <a:schemeClr val="bg1"/>
                </a:solidFill>
              </a:defRPr>
            </a:lvl1pPr>
          </a:lstStyle>
          <a:p>
            <a:pPr lvl="0"/>
            <a:r>
              <a:rPr lang="en-US"/>
              <a:t>Edit Master text styles</a:t>
            </a:r>
          </a:p>
        </p:txBody>
      </p:sp>
      <p:sp>
        <p:nvSpPr>
          <p:cNvPr id="12" name="Text Placeholder 5">
            <a:extLst>
              <a:ext uri="{FF2B5EF4-FFF2-40B4-BE49-F238E27FC236}">
                <a16:creationId xmlns:a16="http://schemas.microsoft.com/office/drawing/2014/main" id="{BE98E26D-42C2-FE4C-8D58-4FC7C3AFBBED}"/>
              </a:ext>
            </a:extLst>
          </p:cNvPr>
          <p:cNvSpPr>
            <a:spLocks noGrp="1"/>
          </p:cNvSpPr>
          <p:nvPr>
            <p:ph type="body" sz="quarter" idx="20"/>
          </p:nvPr>
        </p:nvSpPr>
        <p:spPr>
          <a:xfrm>
            <a:off x="848611" y="962358"/>
            <a:ext cx="5565775" cy="1503520"/>
          </a:xfrm>
          <a:prstGeom prst="rect">
            <a:avLst/>
          </a:prstGeom>
        </p:spPr>
        <p:txBody>
          <a:bodyPr anchor="b"/>
          <a:lstStyle>
            <a:lvl1pPr>
              <a:defRPr sz="3200">
                <a:solidFill>
                  <a:schemeClr val="bg1"/>
                </a:solidFill>
              </a:defRPr>
            </a:lvl1pPr>
          </a:lstStyle>
          <a:p>
            <a:pPr lvl="0"/>
            <a:r>
              <a:rPr lang="en-US"/>
              <a:t>Edit Master text styles</a:t>
            </a:r>
          </a:p>
        </p:txBody>
      </p:sp>
      <p:sp>
        <p:nvSpPr>
          <p:cNvPr id="14" name="Text Placeholder 2">
            <a:extLst>
              <a:ext uri="{FF2B5EF4-FFF2-40B4-BE49-F238E27FC236}">
                <a16:creationId xmlns:a16="http://schemas.microsoft.com/office/drawing/2014/main" id="{413E6D57-F10F-CB4D-91CE-4BA3A9DC3EDF}"/>
              </a:ext>
            </a:extLst>
          </p:cNvPr>
          <p:cNvSpPr>
            <a:spLocks noGrp="1"/>
          </p:cNvSpPr>
          <p:nvPr>
            <p:ph type="body" sz="quarter" idx="21"/>
          </p:nvPr>
        </p:nvSpPr>
        <p:spPr>
          <a:xfrm>
            <a:off x="848611" y="2680164"/>
            <a:ext cx="5565775" cy="3296566"/>
          </a:xfrm>
          <a:prstGeom prst="rect">
            <a:avLst/>
          </a:prstGeom>
        </p:spPr>
        <p:txBody>
          <a:bodyPr/>
          <a:lstStyle>
            <a:lvl1pPr>
              <a:defRPr sz="1600">
                <a:solidFill>
                  <a:schemeClr val="bg1"/>
                </a:solidFill>
              </a:defRPr>
            </a:lvl1pPr>
          </a:lstStyle>
          <a:p>
            <a:pPr lvl="0"/>
            <a:r>
              <a:rPr lang="en-US"/>
              <a:t>Edit Master text styles</a:t>
            </a:r>
          </a:p>
        </p:txBody>
      </p:sp>
    </p:spTree>
    <p:extLst>
      <p:ext uri="{BB962C8B-B14F-4D97-AF65-F5344CB8AC3E}">
        <p14:creationId xmlns:p14="http://schemas.microsoft.com/office/powerpoint/2010/main" val="19776628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Just Title Slide -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D8209D-30CD-8743-AC58-FD5EE7A574F8}"/>
              </a:ext>
            </a:extLst>
          </p:cNvPr>
          <p:cNvSpPr/>
          <p:nvPr userDrawn="1"/>
        </p:nvSpPr>
        <p:spPr>
          <a:xfrm>
            <a:off x="0" y="0"/>
            <a:ext cx="12192000" cy="6858000"/>
          </a:xfrm>
          <a:prstGeom prst="rect">
            <a:avLst/>
          </a:prstGeom>
          <a:solidFill>
            <a:srgbClr val="1F6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9">
            <a:extLst>
              <a:ext uri="{FF2B5EF4-FFF2-40B4-BE49-F238E27FC236}">
                <a16:creationId xmlns:a16="http://schemas.microsoft.com/office/drawing/2014/main" id="{2E7D46FB-1331-A74A-A930-FEFC3E96386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203200" y="6348413"/>
            <a:ext cx="6858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a:extLst>
              <a:ext uri="{FF2B5EF4-FFF2-40B4-BE49-F238E27FC236}">
                <a16:creationId xmlns:a16="http://schemas.microsoft.com/office/drawing/2014/main" id="{F5BC9D01-5E83-094E-A526-A6D9A0C5CBD7}"/>
              </a:ext>
            </a:extLst>
          </p:cNvPr>
          <p:cNvSpPr txBox="1">
            <a:spLocks/>
          </p:cNvSpPr>
          <p:nvPr userDrawn="1"/>
        </p:nvSpPr>
        <p:spPr bwMode="auto">
          <a:xfrm>
            <a:off x="209550" y="420688"/>
            <a:ext cx="6397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rIns="0"/>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x-none" sz="1050" spc="300" dirty="0">
                <a:solidFill>
                  <a:schemeClr val="bg1"/>
                </a:solidFill>
              </a:rPr>
              <a:t>_</a:t>
            </a:r>
          </a:p>
        </p:txBody>
      </p:sp>
      <p:sp>
        <p:nvSpPr>
          <p:cNvPr id="8" name="Text Placeholder 11">
            <a:extLst>
              <a:ext uri="{FF2B5EF4-FFF2-40B4-BE49-F238E27FC236}">
                <a16:creationId xmlns:a16="http://schemas.microsoft.com/office/drawing/2014/main" id="{32978CD3-DFD6-C74F-A490-39E61D128582}"/>
              </a:ext>
            </a:extLst>
          </p:cNvPr>
          <p:cNvSpPr>
            <a:spLocks noGrp="1"/>
          </p:cNvSpPr>
          <p:nvPr>
            <p:ph type="body" sz="quarter" idx="19"/>
          </p:nvPr>
        </p:nvSpPr>
        <p:spPr>
          <a:xfrm>
            <a:off x="202901" y="309745"/>
            <a:ext cx="11557689" cy="281098"/>
          </a:xfrm>
          <a:prstGeom prst="rect">
            <a:avLst/>
          </a:prstGeom>
        </p:spPr>
        <p:txBody>
          <a:bodyPr lIns="0"/>
          <a:lstStyle>
            <a:lvl1pPr marL="9525" indent="0" algn="l">
              <a:tabLst/>
              <a:defRPr sz="1050" cap="all" spc="300" baseline="0">
                <a:solidFill>
                  <a:schemeClr val="bg1"/>
                </a:solidFill>
              </a:defRPr>
            </a:lvl1pPr>
          </a:lstStyle>
          <a:p>
            <a:pPr lvl="0"/>
            <a:r>
              <a:rPr lang="en-US"/>
              <a:t>Edit Master text styles</a:t>
            </a:r>
          </a:p>
        </p:txBody>
      </p:sp>
      <p:sp>
        <p:nvSpPr>
          <p:cNvPr id="10" name="Text Placeholder 5">
            <a:extLst>
              <a:ext uri="{FF2B5EF4-FFF2-40B4-BE49-F238E27FC236}">
                <a16:creationId xmlns:a16="http://schemas.microsoft.com/office/drawing/2014/main" id="{7818B3AE-ABB1-1E4D-8E08-F188E31827B2}"/>
              </a:ext>
            </a:extLst>
          </p:cNvPr>
          <p:cNvSpPr>
            <a:spLocks noGrp="1"/>
          </p:cNvSpPr>
          <p:nvPr>
            <p:ph type="body" sz="quarter" idx="20"/>
          </p:nvPr>
        </p:nvSpPr>
        <p:spPr>
          <a:xfrm>
            <a:off x="848611" y="962358"/>
            <a:ext cx="5565775" cy="1503520"/>
          </a:xfrm>
          <a:prstGeom prst="rect">
            <a:avLst/>
          </a:prstGeom>
        </p:spPr>
        <p:txBody>
          <a:bodyPr anchor="b"/>
          <a:lstStyle>
            <a:lvl1pPr>
              <a:defRPr sz="3200">
                <a:solidFill>
                  <a:schemeClr val="bg1"/>
                </a:solidFill>
              </a:defRPr>
            </a:lvl1pPr>
          </a:lstStyle>
          <a:p>
            <a:pPr lvl="0"/>
            <a:r>
              <a:rPr lang="en-US"/>
              <a:t>Edit Master text styles</a:t>
            </a:r>
          </a:p>
        </p:txBody>
      </p:sp>
      <p:sp>
        <p:nvSpPr>
          <p:cNvPr id="11" name="Text Placeholder 2">
            <a:extLst>
              <a:ext uri="{FF2B5EF4-FFF2-40B4-BE49-F238E27FC236}">
                <a16:creationId xmlns:a16="http://schemas.microsoft.com/office/drawing/2014/main" id="{32C4A840-391F-3241-835D-5B99A8B1FB14}"/>
              </a:ext>
            </a:extLst>
          </p:cNvPr>
          <p:cNvSpPr>
            <a:spLocks noGrp="1"/>
          </p:cNvSpPr>
          <p:nvPr>
            <p:ph type="body" sz="quarter" idx="21"/>
          </p:nvPr>
        </p:nvSpPr>
        <p:spPr>
          <a:xfrm>
            <a:off x="848611" y="2680164"/>
            <a:ext cx="5565775" cy="3296566"/>
          </a:xfrm>
          <a:prstGeom prst="rect">
            <a:avLst/>
          </a:prstGeom>
        </p:spPr>
        <p:txBody>
          <a:bodyPr/>
          <a:lstStyle>
            <a:lvl1pPr>
              <a:defRPr sz="1600" baseline="0">
                <a:solidFill>
                  <a:schemeClr val="bg1"/>
                </a:solidFill>
              </a:defRPr>
            </a:lvl1pPr>
          </a:lstStyle>
          <a:p>
            <a:pPr lvl="0"/>
            <a:r>
              <a:rPr lang="en-US"/>
              <a:t>Edit Master text styles</a:t>
            </a:r>
          </a:p>
        </p:txBody>
      </p:sp>
    </p:spTree>
    <p:extLst>
      <p:ext uri="{BB962C8B-B14F-4D97-AF65-F5344CB8AC3E}">
        <p14:creationId xmlns:p14="http://schemas.microsoft.com/office/powerpoint/2010/main" val="3019476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Just Title Slide - Dark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5FCB8F-4C63-FE4D-825D-4BDD90CCAA24}"/>
              </a:ext>
            </a:extLst>
          </p:cNvPr>
          <p:cNvSpPr/>
          <p:nvPr userDrawn="1"/>
        </p:nvSpPr>
        <p:spPr>
          <a:xfrm>
            <a:off x="0" y="0"/>
            <a:ext cx="12192000" cy="6858000"/>
          </a:xfrm>
          <a:prstGeom prst="rect">
            <a:avLst/>
          </a:prstGeom>
          <a:solidFill>
            <a:srgbClr val="1A3E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9">
            <a:extLst>
              <a:ext uri="{FF2B5EF4-FFF2-40B4-BE49-F238E27FC236}">
                <a16:creationId xmlns:a16="http://schemas.microsoft.com/office/drawing/2014/main" id="{9933450F-80E3-B246-AE7B-639571E4902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203200" y="6348413"/>
            <a:ext cx="6858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a:extLst>
              <a:ext uri="{FF2B5EF4-FFF2-40B4-BE49-F238E27FC236}">
                <a16:creationId xmlns:a16="http://schemas.microsoft.com/office/drawing/2014/main" id="{0751758D-F3AC-6D45-94D4-AFBA3721E2F7}"/>
              </a:ext>
            </a:extLst>
          </p:cNvPr>
          <p:cNvSpPr txBox="1">
            <a:spLocks/>
          </p:cNvSpPr>
          <p:nvPr userDrawn="1"/>
        </p:nvSpPr>
        <p:spPr bwMode="auto">
          <a:xfrm>
            <a:off x="209550" y="420688"/>
            <a:ext cx="6397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rIns="0"/>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x-none" sz="1050" spc="300" dirty="0">
                <a:solidFill>
                  <a:schemeClr val="bg1"/>
                </a:solidFill>
              </a:rPr>
              <a:t>_</a:t>
            </a:r>
          </a:p>
        </p:txBody>
      </p:sp>
      <p:sp>
        <p:nvSpPr>
          <p:cNvPr id="11" name="Text Placeholder 11">
            <a:extLst>
              <a:ext uri="{FF2B5EF4-FFF2-40B4-BE49-F238E27FC236}">
                <a16:creationId xmlns:a16="http://schemas.microsoft.com/office/drawing/2014/main" id="{1C2C73C0-A1B2-B043-8E90-A3981863077A}"/>
              </a:ext>
            </a:extLst>
          </p:cNvPr>
          <p:cNvSpPr>
            <a:spLocks noGrp="1"/>
          </p:cNvSpPr>
          <p:nvPr>
            <p:ph type="body" sz="quarter" idx="19"/>
          </p:nvPr>
        </p:nvSpPr>
        <p:spPr>
          <a:xfrm>
            <a:off x="202901" y="309745"/>
            <a:ext cx="11557689" cy="281098"/>
          </a:xfrm>
          <a:prstGeom prst="rect">
            <a:avLst/>
          </a:prstGeom>
        </p:spPr>
        <p:txBody>
          <a:bodyPr lIns="0"/>
          <a:lstStyle>
            <a:lvl1pPr marL="9525" indent="0" algn="l">
              <a:tabLst/>
              <a:defRPr sz="1050" cap="all" spc="300" baseline="0">
                <a:solidFill>
                  <a:schemeClr val="bg1"/>
                </a:solidFill>
              </a:defRPr>
            </a:lvl1pPr>
          </a:lstStyle>
          <a:p>
            <a:pPr lvl="0"/>
            <a:r>
              <a:rPr lang="en-US"/>
              <a:t>Edit Master text styles</a:t>
            </a:r>
          </a:p>
        </p:txBody>
      </p:sp>
      <p:sp>
        <p:nvSpPr>
          <p:cNvPr id="12" name="Text Placeholder 5">
            <a:extLst>
              <a:ext uri="{FF2B5EF4-FFF2-40B4-BE49-F238E27FC236}">
                <a16:creationId xmlns:a16="http://schemas.microsoft.com/office/drawing/2014/main" id="{9A495947-1B52-EB47-8F5E-2E43CCC10AFE}"/>
              </a:ext>
            </a:extLst>
          </p:cNvPr>
          <p:cNvSpPr>
            <a:spLocks noGrp="1"/>
          </p:cNvSpPr>
          <p:nvPr>
            <p:ph type="body" sz="quarter" idx="20"/>
          </p:nvPr>
        </p:nvSpPr>
        <p:spPr>
          <a:xfrm>
            <a:off x="848611" y="962358"/>
            <a:ext cx="5565775" cy="1503520"/>
          </a:xfrm>
          <a:prstGeom prst="rect">
            <a:avLst/>
          </a:prstGeom>
        </p:spPr>
        <p:txBody>
          <a:bodyPr anchor="b"/>
          <a:lstStyle>
            <a:lvl1pPr>
              <a:defRPr sz="3200">
                <a:solidFill>
                  <a:schemeClr val="bg1"/>
                </a:solidFill>
              </a:defRPr>
            </a:lvl1pPr>
          </a:lstStyle>
          <a:p>
            <a:pPr lvl="0"/>
            <a:r>
              <a:rPr lang="en-US"/>
              <a:t>Edit Master text styles</a:t>
            </a:r>
          </a:p>
        </p:txBody>
      </p:sp>
      <p:sp>
        <p:nvSpPr>
          <p:cNvPr id="14" name="Text Placeholder 2">
            <a:extLst>
              <a:ext uri="{FF2B5EF4-FFF2-40B4-BE49-F238E27FC236}">
                <a16:creationId xmlns:a16="http://schemas.microsoft.com/office/drawing/2014/main" id="{3C491A0F-368D-0442-9FE1-34887DA9A1B5}"/>
              </a:ext>
            </a:extLst>
          </p:cNvPr>
          <p:cNvSpPr>
            <a:spLocks noGrp="1"/>
          </p:cNvSpPr>
          <p:nvPr>
            <p:ph type="body" sz="quarter" idx="21"/>
          </p:nvPr>
        </p:nvSpPr>
        <p:spPr>
          <a:xfrm>
            <a:off x="848611" y="2680164"/>
            <a:ext cx="5565775" cy="3296566"/>
          </a:xfrm>
          <a:prstGeom prst="rect">
            <a:avLst/>
          </a:prstGeom>
        </p:spPr>
        <p:txBody>
          <a:bodyPr/>
          <a:lstStyle>
            <a:lvl1pPr>
              <a:defRPr sz="1600">
                <a:solidFill>
                  <a:schemeClr val="bg1"/>
                </a:solidFill>
              </a:defRPr>
            </a:lvl1pPr>
          </a:lstStyle>
          <a:p>
            <a:pPr lvl="0"/>
            <a:r>
              <a:rPr lang="en-US"/>
              <a:t>Edit Master text styles</a:t>
            </a:r>
          </a:p>
        </p:txBody>
      </p:sp>
    </p:spTree>
    <p:extLst>
      <p:ext uri="{BB962C8B-B14F-4D97-AF65-F5344CB8AC3E}">
        <p14:creationId xmlns:p14="http://schemas.microsoft.com/office/powerpoint/2010/main" val="2490742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Just Title Slide - Dark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B30C05-361F-9940-84FE-7E4F1AFDBA55}"/>
              </a:ext>
            </a:extLst>
          </p:cNvPr>
          <p:cNvSpPr/>
          <p:nvPr userDrawn="1"/>
        </p:nvSpPr>
        <p:spPr>
          <a:xfrm>
            <a:off x="0" y="0"/>
            <a:ext cx="12192000" cy="6858000"/>
          </a:xfrm>
          <a:prstGeom prst="rect">
            <a:avLst/>
          </a:prstGeom>
          <a:solidFill>
            <a:srgbClr val="CD02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9">
            <a:extLst>
              <a:ext uri="{FF2B5EF4-FFF2-40B4-BE49-F238E27FC236}">
                <a16:creationId xmlns:a16="http://schemas.microsoft.com/office/drawing/2014/main" id="{D5CB97B8-8D09-B241-84A2-6AC518F91C5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203200" y="6348413"/>
            <a:ext cx="6858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2">
            <a:extLst>
              <a:ext uri="{FF2B5EF4-FFF2-40B4-BE49-F238E27FC236}">
                <a16:creationId xmlns:a16="http://schemas.microsoft.com/office/drawing/2014/main" id="{A1328BDD-FD21-7D46-9BA3-9FD17556D0BE}"/>
              </a:ext>
            </a:extLst>
          </p:cNvPr>
          <p:cNvSpPr txBox="1">
            <a:spLocks/>
          </p:cNvSpPr>
          <p:nvPr userDrawn="1"/>
        </p:nvSpPr>
        <p:spPr bwMode="auto">
          <a:xfrm>
            <a:off x="209550" y="420688"/>
            <a:ext cx="6397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rIns="0"/>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x-none" sz="1050" spc="300" dirty="0">
                <a:solidFill>
                  <a:schemeClr val="bg1"/>
                </a:solidFill>
              </a:rPr>
              <a:t>_</a:t>
            </a:r>
          </a:p>
        </p:txBody>
      </p:sp>
      <p:sp>
        <p:nvSpPr>
          <p:cNvPr id="11" name="Text Placeholder 11">
            <a:extLst>
              <a:ext uri="{FF2B5EF4-FFF2-40B4-BE49-F238E27FC236}">
                <a16:creationId xmlns:a16="http://schemas.microsoft.com/office/drawing/2014/main" id="{1C2C73C0-A1B2-B043-8E90-A3981863077A}"/>
              </a:ext>
            </a:extLst>
          </p:cNvPr>
          <p:cNvSpPr>
            <a:spLocks noGrp="1"/>
          </p:cNvSpPr>
          <p:nvPr>
            <p:ph type="body" sz="quarter" idx="19"/>
          </p:nvPr>
        </p:nvSpPr>
        <p:spPr>
          <a:xfrm>
            <a:off x="202901" y="309745"/>
            <a:ext cx="11557689" cy="281098"/>
          </a:xfrm>
          <a:prstGeom prst="rect">
            <a:avLst/>
          </a:prstGeom>
        </p:spPr>
        <p:txBody>
          <a:bodyPr lIns="0"/>
          <a:lstStyle>
            <a:lvl1pPr marL="9525" indent="0" algn="l">
              <a:tabLst/>
              <a:defRPr sz="1050" cap="all" spc="300" baseline="0">
                <a:solidFill>
                  <a:schemeClr val="bg1"/>
                </a:solidFill>
              </a:defRPr>
            </a:lvl1pPr>
          </a:lstStyle>
          <a:p>
            <a:pPr lvl="0"/>
            <a:r>
              <a:rPr lang="en-US"/>
              <a:t>Edit Master text styles</a:t>
            </a:r>
          </a:p>
        </p:txBody>
      </p:sp>
    </p:spTree>
    <p:extLst>
      <p:ext uri="{BB962C8B-B14F-4D97-AF65-F5344CB8AC3E}">
        <p14:creationId xmlns:p14="http://schemas.microsoft.com/office/powerpoint/2010/main" val="41394807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Just Title Slide - Light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564BAB-8CC8-6D49-91E2-B48CE2FDB59D}"/>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Text Placeholder 2">
            <a:extLst>
              <a:ext uri="{FF2B5EF4-FFF2-40B4-BE49-F238E27FC236}">
                <a16:creationId xmlns:a16="http://schemas.microsoft.com/office/drawing/2014/main" id="{30982D09-E1A7-E546-ABB2-7F1F594A3D4D}"/>
              </a:ext>
            </a:extLst>
          </p:cNvPr>
          <p:cNvSpPr txBox="1">
            <a:spLocks/>
          </p:cNvSpPr>
          <p:nvPr userDrawn="1"/>
        </p:nvSpPr>
        <p:spPr bwMode="auto">
          <a:xfrm>
            <a:off x="209550" y="420688"/>
            <a:ext cx="6397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rIns="0"/>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x-none" sz="1050" spc="300" dirty="0">
                <a:solidFill>
                  <a:schemeClr val="accent1"/>
                </a:solidFill>
              </a:rPr>
              <a:t>_</a:t>
            </a:r>
          </a:p>
        </p:txBody>
      </p:sp>
      <p:pic>
        <p:nvPicPr>
          <p:cNvPr id="7" name="Picture 10">
            <a:extLst>
              <a:ext uri="{FF2B5EF4-FFF2-40B4-BE49-F238E27FC236}">
                <a16:creationId xmlns:a16="http://schemas.microsoft.com/office/drawing/2014/main" id="{22360A2F-730B-1441-B2F4-84E35F7612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204788" y="6345238"/>
            <a:ext cx="67786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1">
            <a:extLst>
              <a:ext uri="{FF2B5EF4-FFF2-40B4-BE49-F238E27FC236}">
                <a16:creationId xmlns:a16="http://schemas.microsoft.com/office/drawing/2014/main" id="{E7E1F538-C5D7-BA46-AD5F-35BDFEFDF039}"/>
              </a:ext>
            </a:extLst>
          </p:cNvPr>
          <p:cNvSpPr>
            <a:spLocks noGrp="1"/>
          </p:cNvSpPr>
          <p:nvPr>
            <p:ph type="body" sz="quarter" idx="19"/>
          </p:nvPr>
        </p:nvSpPr>
        <p:spPr>
          <a:xfrm>
            <a:off x="202901" y="309745"/>
            <a:ext cx="11557689" cy="281098"/>
          </a:xfrm>
          <a:prstGeom prst="rect">
            <a:avLst/>
          </a:prstGeom>
        </p:spPr>
        <p:txBody>
          <a:bodyPr lIns="0"/>
          <a:lstStyle>
            <a:lvl1pPr marL="9525" indent="0" algn="l">
              <a:tabLst/>
              <a:defRPr sz="1050" cap="all" spc="300" baseline="0">
                <a:solidFill>
                  <a:schemeClr val="accent1"/>
                </a:solidFill>
              </a:defRPr>
            </a:lvl1pPr>
          </a:lstStyle>
          <a:p>
            <a:pPr lvl="0"/>
            <a:r>
              <a:rPr lang="en-US"/>
              <a:t>Edit Master text styles</a:t>
            </a:r>
          </a:p>
        </p:txBody>
      </p:sp>
      <p:sp>
        <p:nvSpPr>
          <p:cNvPr id="12" name="Text Placeholder 5">
            <a:extLst>
              <a:ext uri="{FF2B5EF4-FFF2-40B4-BE49-F238E27FC236}">
                <a16:creationId xmlns:a16="http://schemas.microsoft.com/office/drawing/2014/main" id="{A7BD445C-F324-1B45-9C50-4C1F5CE330BA}"/>
              </a:ext>
            </a:extLst>
          </p:cNvPr>
          <p:cNvSpPr>
            <a:spLocks noGrp="1"/>
          </p:cNvSpPr>
          <p:nvPr>
            <p:ph type="body" sz="quarter" idx="20"/>
          </p:nvPr>
        </p:nvSpPr>
        <p:spPr>
          <a:xfrm>
            <a:off x="848611" y="962358"/>
            <a:ext cx="5565775" cy="1503520"/>
          </a:xfrm>
          <a:prstGeom prst="rect">
            <a:avLst/>
          </a:prstGeom>
        </p:spPr>
        <p:txBody>
          <a:bodyPr anchor="b"/>
          <a:lstStyle>
            <a:lvl1pPr>
              <a:defRPr sz="3200">
                <a:solidFill>
                  <a:schemeClr val="tx1"/>
                </a:solidFill>
              </a:defRPr>
            </a:lvl1pPr>
          </a:lstStyle>
          <a:p>
            <a:pPr lvl="0"/>
            <a:r>
              <a:rPr lang="en-US"/>
              <a:t>Edit Master text styles</a:t>
            </a:r>
          </a:p>
        </p:txBody>
      </p:sp>
      <p:sp>
        <p:nvSpPr>
          <p:cNvPr id="13" name="Text Placeholder 2">
            <a:extLst>
              <a:ext uri="{FF2B5EF4-FFF2-40B4-BE49-F238E27FC236}">
                <a16:creationId xmlns:a16="http://schemas.microsoft.com/office/drawing/2014/main" id="{71536C1D-0482-D048-9CE1-F3B383A44F62}"/>
              </a:ext>
            </a:extLst>
          </p:cNvPr>
          <p:cNvSpPr>
            <a:spLocks noGrp="1"/>
          </p:cNvSpPr>
          <p:nvPr>
            <p:ph type="body" sz="quarter" idx="21"/>
          </p:nvPr>
        </p:nvSpPr>
        <p:spPr>
          <a:xfrm>
            <a:off x="848611" y="2680164"/>
            <a:ext cx="5565775" cy="3296566"/>
          </a:xfrm>
          <a:prstGeom prst="rect">
            <a:avLst/>
          </a:prstGeom>
        </p:spPr>
        <p:txBody>
          <a:bodyPr/>
          <a:lstStyle>
            <a:lvl1pPr>
              <a:defRPr sz="1600">
                <a:solidFill>
                  <a:schemeClr val="tx1"/>
                </a:solidFill>
              </a:defRPr>
            </a:lvl1pPr>
          </a:lstStyle>
          <a:p>
            <a:pPr lvl="0"/>
            <a:r>
              <a:rPr lang="en-US"/>
              <a:t>Edit Master text styles</a:t>
            </a:r>
          </a:p>
        </p:txBody>
      </p:sp>
    </p:spTree>
    <p:extLst>
      <p:ext uri="{BB962C8B-B14F-4D97-AF65-F5344CB8AC3E}">
        <p14:creationId xmlns:p14="http://schemas.microsoft.com/office/powerpoint/2010/main" val="3706347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E570F5-B330-3E4A-9F3F-FCA2369F174E}"/>
              </a:ext>
            </a:extLst>
          </p:cNvPr>
          <p:cNvSpPr/>
          <p:nvPr userDrawn="1"/>
        </p:nvSpPr>
        <p:spPr>
          <a:xfrm>
            <a:off x="0" y="0"/>
            <a:ext cx="12192000" cy="6858000"/>
          </a:xfrm>
          <a:prstGeom prst="rect">
            <a:avLst/>
          </a:prstGeom>
          <a:solidFill>
            <a:srgbClr val="0AC0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1A3EC1"/>
              </a:solidFill>
            </a:endParaRPr>
          </a:p>
        </p:txBody>
      </p:sp>
      <p:pic>
        <p:nvPicPr>
          <p:cNvPr id="6" name="Picture 5">
            <a:extLst>
              <a:ext uri="{FF2B5EF4-FFF2-40B4-BE49-F238E27FC236}">
                <a16:creationId xmlns:a16="http://schemas.microsoft.com/office/drawing/2014/main" id="{6F22A254-F073-CB42-BFD3-2E646916B86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6418263" y="1427163"/>
            <a:ext cx="5076825" cy="383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3FA2383-BF38-D24C-A612-6D4143216EB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6429375" y="619125"/>
            <a:ext cx="5065713"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1">
            <a:extLst>
              <a:ext uri="{FF2B5EF4-FFF2-40B4-BE49-F238E27FC236}">
                <a16:creationId xmlns:a16="http://schemas.microsoft.com/office/drawing/2014/main" id="{F36E0CAF-9583-7F41-9701-6CE5334E82D5}"/>
              </a:ext>
            </a:extLst>
          </p:cNvPr>
          <p:cNvGrpSpPr>
            <a:grpSpLocks/>
          </p:cNvGrpSpPr>
          <p:nvPr userDrawn="1"/>
        </p:nvGrpSpPr>
        <p:grpSpPr bwMode="auto">
          <a:xfrm>
            <a:off x="0" y="5722938"/>
            <a:ext cx="12192000" cy="1135062"/>
            <a:chOff x="0" y="5614621"/>
            <a:chExt cx="12191999" cy="1135804"/>
          </a:xfrm>
        </p:grpSpPr>
        <p:sp>
          <p:nvSpPr>
            <p:cNvPr id="9" name="Rectangle 8">
              <a:extLst>
                <a:ext uri="{FF2B5EF4-FFF2-40B4-BE49-F238E27FC236}">
                  <a16:creationId xmlns:a16="http://schemas.microsoft.com/office/drawing/2014/main" id="{66C49399-F4E7-5541-BF54-D944C7AC9167}"/>
                </a:ext>
              </a:extLst>
            </p:cNvPr>
            <p:cNvSpPr/>
            <p:nvPr/>
          </p:nvSpPr>
          <p:spPr>
            <a:xfrm>
              <a:off x="0" y="5614621"/>
              <a:ext cx="12191999" cy="1135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lumMod val="85000"/>
                  </a:schemeClr>
                </a:solidFill>
              </a:endParaRPr>
            </a:p>
          </p:txBody>
        </p:sp>
        <p:pic>
          <p:nvPicPr>
            <p:cNvPr id="10" name="Picture 13">
              <a:extLst>
                <a:ext uri="{FF2B5EF4-FFF2-40B4-BE49-F238E27FC236}">
                  <a16:creationId xmlns:a16="http://schemas.microsoft.com/office/drawing/2014/main" id="{523685C0-E4DD-3A40-A192-1617AD94B5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10780963" y="5999763"/>
              <a:ext cx="964535" cy="49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 Placeholder 4">
            <a:extLst>
              <a:ext uri="{FF2B5EF4-FFF2-40B4-BE49-F238E27FC236}">
                <a16:creationId xmlns:a16="http://schemas.microsoft.com/office/drawing/2014/main" id="{975A265C-887D-E246-923D-BEFDC9CD865E}"/>
              </a:ext>
            </a:extLst>
          </p:cNvPr>
          <p:cNvSpPr>
            <a:spLocks noGrp="1"/>
          </p:cNvSpPr>
          <p:nvPr>
            <p:ph type="body" sz="quarter" idx="13"/>
          </p:nvPr>
        </p:nvSpPr>
        <p:spPr>
          <a:xfrm>
            <a:off x="505055" y="0"/>
            <a:ext cx="5696047" cy="3181518"/>
          </a:xfrm>
          <a:prstGeom prst="rect">
            <a:avLst/>
          </a:prstGeom>
        </p:spPr>
        <p:txBody>
          <a:bodyPr anchor="b"/>
          <a:lstStyle>
            <a:lvl1pPr>
              <a:defRPr sz="4800">
                <a:solidFill>
                  <a:schemeClr val="bg1">
                    <a:lumMod val="95000"/>
                  </a:schemeClr>
                </a:solidFill>
              </a:defRPr>
            </a:lvl1pPr>
          </a:lstStyle>
          <a:p>
            <a:pPr lvl="0"/>
            <a:r>
              <a:rPr lang="en-US"/>
              <a:t>Edit Master text styles</a:t>
            </a:r>
          </a:p>
        </p:txBody>
      </p:sp>
      <p:sp>
        <p:nvSpPr>
          <p:cNvPr id="19" name="Text Placeholder 4">
            <a:extLst>
              <a:ext uri="{FF2B5EF4-FFF2-40B4-BE49-F238E27FC236}">
                <a16:creationId xmlns:a16="http://schemas.microsoft.com/office/drawing/2014/main" id="{C3E7C844-01A7-DA43-9972-6A3EFA844A15}"/>
              </a:ext>
            </a:extLst>
          </p:cNvPr>
          <p:cNvSpPr>
            <a:spLocks noGrp="1"/>
          </p:cNvSpPr>
          <p:nvPr>
            <p:ph type="body" sz="quarter" idx="14"/>
          </p:nvPr>
        </p:nvSpPr>
        <p:spPr>
          <a:xfrm>
            <a:off x="505055" y="3270870"/>
            <a:ext cx="5696047" cy="2451326"/>
          </a:xfrm>
          <a:prstGeom prst="rect">
            <a:avLst/>
          </a:prstGeom>
        </p:spPr>
        <p:txBody>
          <a:bodyPr/>
          <a:lstStyle>
            <a:lvl1pPr>
              <a:defRPr sz="2400">
                <a:solidFill>
                  <a:schemeClr val="bg1">
                    <a:lumMod val="95000"/>
                  </a:schemeClr>
                </a:solidFill>
              </a:defRPr>
            </a:lvl1pPr>
          </a:lstStyle>
          <a:p>
            <a:pPr lvl="0"/>
            <a:r>
              <a:rPr lang="en-US"/>
              <a:t>Edit Master text styles</a:t>
            </a:r>
          </a:p>
        </p:txBody>
      </p:sp>
      <p:sp>
        <p:nvSpPr>
          <p:cNvPr id="20" name="Text Placeholder 10">
            <a:extLst>
              <a:ext uri="{FF2B5EF4-FFF2-40B4-BE49-F238E27FC236}">
                <a16:creationId xmlns:a16="http://schemas.microsoft.com/office/drawing/2014/main" id="{ABAE345A-32B4-4C43-97C4-EC9658448BEC}"/>
              </a:ext>
            </a:extLst>
          </p:cNvPr>
          <p:cNvSpPr>
            <a:spLocks noGrp="1"/>
          </p:cNvSpPr>
          <p:nvPr>
            <p:ph type="body" sz="quarter" idx="15"/>
          </p:nvPr>
        </p:nvSpPr>
        <p:spPr>
          <a:xfrm>
            <a:off x="505055" y="6185459"/>
            <a:ext cx="5696047" cy="672541"/>
          </a:xfrm>
          <a:prstGeom prst="rect">
            <a:avLst/>
          </a:prstGeom>
        </p:spPr>
        <p:txBody>
          <a:bodyPr/>
          <a:lstStyle>
            <a:lvl1pPr>
              <a:defRPr sz="1050" cap="all" spc="300" baseline="0"/>
            </a:lvl1pPr>
          </a:lstStyle>
          <a:p>
            <a:pPr lvl="0"/>
            <a:r>
              <a:rPr lang="en-US"/>
              <a:t>Edit Master text styles</a:t>
            </a:r>
          </a:p>
        </p:txBody>
      </p:sp>
    </p:spTree>
    <p:extLst>
      <p:ext uri="{BB962C8B-B14F-4D97-AF65-F5344CB8AC3E}">
        <p14:creationId xmlns:p14="http://schemas.microsoft.com/office/powerpoint/2010/main" val="44347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afterEffect">
                                  <p:stCondLst>
                                    <p:cond delay="0"/>
                                  </p:stCondLst>
                                  <p:childTnLst>
                                    <p:animMotion origin="layout" path="M 3.95833E-6 -3.7037E-6 L 3.95833E-6 -0.01921 L 3.95833E-6 -3.7037E-6 Z " pathEditMode="relative" rAng="0" ptsTypes="AAA">
                                      <p:cBhvr>
                                        <p:cTn id="6" dur="4000" fill="hold"/>
                                        <p:tgtEl>
                                          <p:spTgt spid="7"/>
                                        </p:tgtEl>
                                        <p:attrNameLst>
                                          <p:attrName>ppt_x</p:attrName>
                                          <p:attrName>ppt_y</p:attrName>
                                        </p:attrNameLst>
                                      </p:cBhvr>
                                      <p:rCtr x="0" y="-972"/>
                                    </p:animMotion>
                                  </p:childTnLst>
                                </p:cTn>
                              </p:par>
                              <p:par>
                                <p:cTn id="7" presetID="0" presetClass="path" presetSubtype="0" repeatCount="indefinite" accel="50000" decel="50000" fill="hold" nodeType="withEffect">
                                  <p:stCondLst>
                                    <p:cond delay="0"/>
                                  </p:stCondLst>
                                  <p:childTnLst>
                                    <p:animMotion origin="layout" path="M 4.58333E-6 0 L 4.58333E-6 0.0162 L 4.58333E-6 0 Z " pathEditMode="relative" rAng="0" ptsTypes="AAA">
                                      <p:cBhvr>
                                        <p:cTn id="8" dur="4000" fill="hold"/>
                                        <p:tgtEl>
                                          <p:spTgt spid="6"/>
                                        </p:tgtEl>
                                        <p:attrNameLst>
                                          <p:attrName>ppt_x</p:attrName>
                                          <p:attrName>ppt_y</p:attrName>
                                        </p:attrNameLst>
                                      </p:cBhvr>
                                      <p:rCtr x="0" y="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mple Slide - Phon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B9A6B2E-7251-C34C-9A13-FC66D0843D47}"/>
              </a:ext>
            </a:extLst>
          </p:cNvPr>
          <p:cNvSpPr/>
          <p:nvPr userDrawn="1"/>
        </p:nvSpPr>
        <p:spPr>
          <a:xfrm>
            <a:off x="0" y="0"/>
            <a:ext cx="12192000" cy="6872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9">
            <a:extLst>
              <a:ext uri="{FF2B5EF4-FFF2-40B4-BE49-F238E27FC236}">
                <a16:creationId xmlns:a16="http://schemas.microsoft.com/office/drawing/2014/main" id="{3D212417-1F44-1F4B-B7A4-9B591E1A45A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7059613" y="928688"/>
            <a:ext cx="3978275" cy="592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2">
            <a:extLst>
              <a:ext uri="{FF2B5EF4-FFF2-40B4-BE49-F238E27FC236}">
                <a16:creationId xmlns:a16="http://schemas.microsoft.com/office/drawing/2014/main" id="{6D72C133-0F68-574D-9A8D-35CBC152E406}"/>
              </a:ext>
            </a:extLst>
          </p:cNvPr>
          <p:cNvSpPr txBox="1">
            <a:spLocks/>
          </p:cNvSpPr>
          <p:nvPr userDrawn="1"/>
        </p:nvSpPr>
        <p:spPr bwMode="auto">
          <a:xfrm>
            <a:off x="209550" y="420688"/>
            <a:ext cx="6397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rIns="0"/>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x-none" sz="1050" spc="300" dirty="0">
                <a:solidFill>
                  <a:schemeClr val="accent1"/>
                </a:solidFill>
              </a:rPr>
              <a:t>_</a:t>
            </a:r>
          </a:p>
        </p:txBody>
      </p:sp>
      <p:pic>
        <p:nvPicPr>
          <p:cNvPr id="9" name="Picture 11">
            <a:extLst>
              <a:ext uri="{FF2B5EF4-FFF2-40B4-BE49-F238E27FC236}">
                <a16:creationId xmlns:a16="http://schemas.microsoft.com/office/drawing/2014/main" id="{FCC0A15D-0670-8743-ADF4-274DAA5FA84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204788" y="6345238"/>
            <a:ext cx="67786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icture Placeholder 4"/>
          <p:cNvSpPr>
            <a:spLocks noGrp="1"/>
          </p:cNvSpPr>
          <p:nvPr>
            <p:ph type="pic" sz="quarter" idx="15"/>
          </p:nvPr>
        </p:nvSpPr>
        <p:spPr>
          <a:xfrm>
            <a:off x="7173451" y="1603716"/>
            <a:ext cx="3740862" cy="5254284"/>
          </a:xfrm>
          <a:prstGeom prst="rect">
            <a:avLst/>
          </a:prstGeom>
          <a:solidFill>
            <a:schemeClr val="tx1"/>
          </a:solid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13" name="Text Placeholder 11">
            <a:extLst>
              <a:ext uri="{FF2B5EF4-FFF2-40B4-BE49-F238E27FC236}">
                <a16:creationId xmlns:a16="http://schemas.microsoft.com/office/drawing/2014/main" id="{CB3F4EDB-3EFB-0841-BAD8-1DE549FBC716}"/>
              </a:ext>
            </a:extLst>
          </p:cNvPr>
          <p:cNvSpPr>
            <a:spLocks noGrp="1"/>
          </p:cNvSpPr>
          <p:nvPr>
            <p:ph type="body" sz="quarter" idx="19"/>
          </p:nvPr>
        </p:nvSpPr>
        <p:spPr>
          <a:xfrm>
            <a:off x="202901" y="309745"/>
            <a:ext cx="11557689" cy="281098"/>
          </a:xfrm>
          <a:prstGeom prst="rect">
            <a:avLst/>
          </a:prstGeom>
        </p:spPr>
        <p:txBody>
          <a:bodyPr lIns="0"/>
          <a:lstStyle>
            <a:lvl1pPr marL="9525" indent="0" algn="l">
              <a:tabLst/>
              <a:defRPr sz="1050" cap="all" spc="300" baseline="0">
                <a:solidFill>
                  <a:schemeClr val="accent1"/>
                </a:solidFill>
              </a:defRPr>
            </a:lvl1pPr>
          </a:lstStyle>
          <a:p>
            <a:pPr lvl="0"/>
            <a:r>
              <a:rPr lang="en-US"/>
              <a:t>Edit Master text styles</a:t>
            </a:r>
          </a:p>
        </p:txBody>
      </p:sp>
      <p:sp>
        <p:nvSpPr>
          <p:cNvPr id="14" name="Text Placeholder 5">
            <a:extLst>
              <a:ext uri="{FF2B5EF4-FFF2-40B4-BE49-F238E27FC236}">
                <a16:creationId xmlns:a16="http://schemas.microsoft.com/office/drawing/2014/main" id="{4C6F57AD-510C-CE4F-9665-26AE651C2F44}"/>
              </a:ext>
            </a:extLst>
          </p:cNvPr>
          <p:cNvSpPr>
            <a:spLocks noGrp="1"/>
          </p:cNvSpPr>
          <p:nvPr>
            <p:ph type="body" sz="quarter" idx="20"/>
          </p:nvPr>
        </p:nvSpPr>
        <p:spPr>
          <a:xfrm>
            <a:off x="848611" y="962358"/>
            <a:ext cx="5565775" cy="1503520"/>
          </a:xfrm>
          <a:prstGeom prst="rect">
            <a:avLst/>
          </a:prstGeom>
        </p:spPr>
        <p:txBody>
          <a:bodyPr anchor="b"/>
          <a:lstStyle>
            <a:lvl1pPr>
              <a:defRPr sz="3200">
                <a:solidFill>
                  <a:schemeClr val="tx1"/>
                </a:solidFill>
              </a:defRPr>
            </a:lvl1pPr>
          </a:lstStyle>
          <a:p>
            <a:pPr lvl="0"/>
            <a:r>
              <a:rPr lang="en-US"/>
              <a:t>Edit Master text styles</a:t>
            </a:r>
          </a:p>
        </p:txBody>
      </p:sp>
      <p:sp>
        <p:nvSpPr>
          <p:cNvPr id="19" name="Text Placeholder 2">
            <a:extLst>
              <a:ext uri="{FF2B5EF4-FFF2-40B4-BE49-F238E27FC236}">
                <a16:creationId xmlns:a16="http://schemas.microsoft.com/office/drawing/2014/main" id="{0C685A0D-2722-3442-BD81-236AD5FBD02A}"/>
              </a:ext>
            </a:extLst>
          </p:cNvPr>
          <p:cNvSpPr>
            <a:spLocks noGrp="1"/>
          </p:cNvSpPr>
          <p:nvPr>
            <p:ph type="body" sz="quarter" idx="21"/>
          </p:nvPr>
        </p:nvSpPr>
        <p:spPr>
          <a:xfrm>
            <a:off x="848611" y="2680164"/>
            <a:ext cx="5565775" cy="3296566"/>
          </a:xfrm>
          <a:prstGeom prst="rect">
            <a:avLst/>
          </a:prstGeom>
        </p:spPr>
        <p:txBody>
          <a:bodyPr/>
          <a:lstStyle>
            <a:lvl1pPr>
              <a:defRPr sz="1600">
                <a:solidFill>
                  <a:schemeClr val="tx1"/>
                </a:solidFill>
              </a:defRPr>
            </a:lvl1pPr>
          </a:lstStyle>
          <a:p>
            <a:pPr lvl="0"/>
            <a:r>
              <a:rPr lang="en-US"/>
              <a:t>Edit Master text styles</a:t>
            </a:r>
          </a:p>
        </p:txBody>
      </p:sp>
    </p:spTree>
    <p:extLst>
      <p:ext uri="{BB962C8B-B14F-4D97-AF65-F5344CB8AC3E}">
        <p14:creationId xmlns:p14="http://schemas.microsoft.com/office/powerpoint/2010/main" val="1804582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mple Slide Teal - Phon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4266C6-1DCA-4046-A3DD-E8D1E0DD358C}"/>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EC0540EB-113F-C34B-A421-B2E67DBB5E66}"/>
              </a:ext>
            </a:extLst>
          </p:cNvPr>
          <p:cNvSpPr/>
          <p:nvPr userDrawn="1"/>
        </p:nvSpPr>
        <p:spPr>
          <a:xfrm>
            <a:off x="0" y="0"/>
            <a:ext cx="12192000" cy="6858000"/>
          </a:xfrm>
          <a:prstGeom prst="rect">
            <a:avLst/>
          </a:prstGeom>
          <a:solidFill>
            <a:srgbClr val="0AC0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 name="Picture 10">
            <a:extLst>
              <a:ext uri="{FF2B5EF4-FFF2-40B4-BE49-F238E27FC236}">
                <a16:creationId xmlns:a16="http://schemas.microsoft.com/office/drawing/2014/main" id="{1CBA3316-AA9D-A547-BA4A-18E7AB6105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203200" y="6348413"/>
            <a:ext cx="6858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D964511B-7569-7C44-BD68-8C5070518C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91325" y="912813"/>
            <a:ext cx="2724150" cy="5375275"/>
          </a:xfrm>
          <a:prstGeom prst="rect">
            <a:avLst/>
          </a:prstGeom>
          <a:effectLst>
            <a:outerShdw blurRad="203200" dist="76200" dir="2700000" algn="tl" rotWithShape="0">
              <a:prstClr val="black">
                <a:alpha val="15000"/>
              </a:prstClr>
            </a:outerShdw>
          </a:effectLst>
        </p:spPr>
      </p:pic>
      <p:pic>
        <p:nvPicPr>
          <p:cNvPr id="13" name="Picture 12">
            <a:extLst>
              <a:ext uri="{FF2B5EF4-FFF2-40B4-BE49-F238E27FC236}">
                <a16:creationId xmlns:a16="http://schemas.microsoft.com/office/drawing/2014/main" id="{211E0046-D301-4648-98D3-FAF94A8F020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4088" y="682625"/>
            <a:ext cx="2725737" cy="5375275"/>
          </a:xfrm>
          <a:prstGeom prst="rect">
            <a:avLst/>
          </a:prstGeom>
          <a:effectLst>
            <a:outerShdw blurRad="203200" dist="76200" dir="2700000" algn="tl" rotWithShape="0">
              <a:prstClr val="black">
                <a:alpha val="15000"/>
              </a:prstClr>
            </a:outerShdw>
          </a:effectLst>
        </p:spPr>
      </p:pic>
      <p:sp>
        <p:nvSpPr>
          <p:cNvPr id="14" name="Text Placeholder 2">
            <a:extLst>
              <a:ext uri="{FF2B5EF4-FFF2-40B4-BE49-F238E27FC236}">
                <a16:creationId xmlns:a16="http://schemas.microsoft.com/office/drawing/2014/main" id="{0F6C22B4-3CE2-784E-912A-3EBE6CC42873}"/>
              </a:ext>
            </a:extLst>
          </p:cNvPr>
          <p:cNvSpPr txBox="1">
            <a:spLocks/>
          </p:cNvSpPr>
          <p:nvPr userDrawn="1"/>
        </p:nvSpPr>
        <p:spPr bwMode="auto">
          <a:xfrm>
            <a:off x="209550" y="420688"/>
            <a:ext cx="6397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rIns="0"/>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x-none" sz="1050" spc="300" dirty="0">
                <a:solidFill>
                  <a:schemeClr val="bg1"/>
                </a:solidFill>
              </a:rPr>
              <a:t>_</a:t>
            </a:r>
          </a:p>
        </p:txBody>
      </p:sp>
      <p:sp>
        <p:nvSpPr>
          <p:cNvPr id="9" name="Picture Placeholder 4"/>
          <p:cNvSpPr>
            <a:spLocks noGrp="1"/>
          </p:cNvSpPr>
          <p:nvPr>
            <p:ph type="pic" sz="quarter" idx="14"/>
          </p:nvPr>
        </p:nvSpPr>
        <p:spPr>
          <a:xfrm>
            <a:off x="6984105" y="1524603"/>
            <a:ext cx="1733175" cy="4069308"/>
          </a:xfrm>
          <a:prstGeom prst="rect">
            <a:avLst/>
          </a:prstGeom>
          <a:solidFill>
            <a:schemeClr val="tx1"/>
          </a:solid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11" name="Picture Placeholder 4"/>
          <p:cNvSpPr>
            <a:spLocks noGrp="1"/>
          </p:cNvSpPr>
          <p:nvPr>
            <p:ph type="pic" sz="quarter" idx="15"/>
          </p:nvPr>
        </p:nvSpPr>
        <p:spPr>
          <a:xfrm>
            <a:off x="8768358" y="1294151"/>
            <a:ext cx="2337078" cy="4069308"/>
          </a:xfrm>
          <a:prstGeom prst="rect">
            <a:avLst/>
          </a:prstGeom>
          <a:solidFill>
            <a:schemeClr val="tx1"/>
          </a:solid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16" name="Text Placeholder 11">
            <a:extLst>
              <a:ext uri="{FF2B5EF4-FFF2-40B4-BE49-F238E27FC236}">
                <a16:creationId xmlns:a16="http://schemas.microsoft.com/office/drawing/2014/main" id="{AC1FBCAC-4EB2-374F-9B95-240BF1F61FC4}"/>
              </a:ext>
            </a:extLst>
          </p:cNvPr>
          <p:cNvSpPr>
            <a:spLocks noGrp="1"/>
          </p:cNvSpPr>
          <p:nvPr>
            <p:ph type="body" sz="quarter" idx="19"/>
          </p:nvPr>
        </p:nvSpPr>
        <p:spPr>
          <a:xfrm>
            <a:off x="202901" y="309745"/>
            <a:ext cx="11557689" cy="281098"/>
          </a:xfrm>
          <a:prstGeom prst="rect">
            <a:avLst/>
          </a:prstGeom>
        </p:spPr>
        <p:txBody>
          <a:bodyPr lIns="0"/>
          <a:lstStyle>
            <a:lvl1pPr marL="9525" indent="0" algn="l">
              <a:tabLst/>
              <a:defRPr sz="1050" cap="all" spc="300" baseline="0">
                <a:solidFill>
                  <a:schemeClr val="bg1"/>
                </a:solidFill>
              </a:defRPr>
            </a:lvl1pPr>
          </a:lstStyle>
          <a:p>
            <a:pPr lvl="0"/>
            <a:r>
              <a:rPr lang="en-US"/>
              <a:t>Edit Master text styles</a:t>
            </a:r>
          </a:p>
        </p:txBody>
      </p:sp>
      <p:sp>
        <p:nvSpPr>
          <p:cNvPr id="17" name="Text Placeholder 5">
            <a:extLst>
              <a:ext uri="{FF2B5EF4-FFF2-40B4-BE49-F238E27FC236}">
                <a16:creationId xmlns:a16="http://schemas.microsoft.com/office/drawing/2014/main" id="{61F85EE0-27E6-5D43-A467-726457B55CB8}"/>
              </a:ext>
            </a:extLst>
          </p:cNvPr>
          <p:cNvSpPr>
            <a:spLocks noGrp="1"/>
          </p:cNvSpPr>
          <p:nvPr>
            <p:ph type="body" sz="quarter" idx="20"/>
          </p:nvPr>
        </p:nvSpPr>
        <p:spPr>
          <a:xfrm>
            <a:off x="848611" y="962358"/>
            <a:ext cx="5565775" cy="1503520"/>
          </a:xfrm>
          <a:prstGeom prst="rect">
            <a:avLst/>
          </a:prstGeom>
        </p:spPr>
        <p:txBody>
          <a:bodyPr anchor="b"/>
          <a:lstStyle>
            <a:lvl1pPr>
              <a:defRPr sz="3200">
                <a:solidFill>
                  <a:schemeClr val="bg1"/>
                </a:solidFill>
              </a:defRPr>
            </a:lvl1pPr>
          </a:lstStyle>
          <a:p>
            <a:pPr lvl="0"/>
            <a:r>
              <a:rPr lang="en-US"/>
              <a:t>Edit Master text styles</a:t>
            </a:r>
          </a:p>
        </p:txBody>
      </p:sp>
      <p:sp>
        <p:nvSpPr>
          <p:cNvPr id="18" name="Text Placeholder 2">
            <a:extLst>
              <a:ext uri="{FF2B5EF4-FFF2-40B4-BE49-F238E27FC236}">
                <a16:creationId xmlns:a16="http://schemas.microsoft.com/office/drawing/2014/main" id="{1F5182EF-C371-0D4F-B857-4F42AC2F2168}"/>
              </a:ext>
            </a:extLst>
          </p:cNvPr>
          <p:cNvSpPr>
            <a:spLocks noGrp="1"/>
          </p:cNvSpPr>
          <p:nvPr>
            <p:ph type="body" sz="quarter" idx="21"/>
          </p:nvPr>
        </p:nvSpPr>
        <p:spPr>
          <a:xfrm>
            <a:off x="848611" y="2680164"/>
            <a:ext cx="5565775" cy="3296566"/>
          </a:xfrm>
          <a:prstGeom prst="rect">
            <a:avLst/>
          </a:prstGeom>
        </p:spPr>
        <p:txBody>
          <a:bodyPr/>
          <a:lstStyle>
            <a:lvl1pPr>
              <a:defRPr sz="1600">
                <a:solidFill>
                  <a:schemeClr val="bg1"/>
                </a:solidFill>
              </a:defRPr>
            </a:lvl1pPr>
          </a:lstStyle>
          <a:p>
            <a:pPr lvl="0"/>
            <a:r>
              <a:rPr lang="en-US"/>
              <a:t>Edit Master text styles</a:t>
            </a:r>
          </a:p>
        </p:txBody>
      </p:sp>
    </p:spTree>
    <p:extLst>
      <p:ext uri="{BB962C8B-B14F-4D97-AF65-F5344CB8AC3E}">
        <p14:creationId xmlns:p14="http://schemas.microsoft.com/office/powerpoint/2010/main" val="21604897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mple Slide Teal -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AD1731-0637-1A43-BDCE-2A7208629D74}"/>
              </a:ext>
            </a:extLst>
          </p:cNvPr>
          <p:cNvSpPr/>
          <p:nvPr userDrawn="1"/>
        </p:nvSpPr>
        <p:spPr>
          <a:xfrm>
            <a:off x="0" y="0"/>
            <a:ext cx="12192000" cy="6858000"/>
          </a:xfrm>
          <a:prstGeom prst="rect">
            <a:avLst/>
          </a:prstGeom>
          <a:solidFill>
            <a:srgbClr val="0AC0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9">
            <a:extLst>
              <a:ext uri="{FF2B5EF4-FFF2-40B4-BE49-F238E27FC236}">
                <a16:creationId xmlns:a16="http://schemas.microsoft.com/office/drawing/2014/main" id="{6272AD43-8021-8E4B-BAD7-C98CE42B2FC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203200" y="6348413"/>
            <a:ext cx="6858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2">
            <a:extLst>
              <a:ext uri="{FF2B5EF4-FFF2-40B4-BE49-F238E27FC236}">
                <a16:creationId xmlns:a16="http://schemas.microsoft.com/office/drawing/2014/main" id="{021BEB3A-A0DD-984F-A257-EF839171AA31}"/>
              </a:ext>
            </a:extLst>
          </p:cNvPr>
          <p:cNvSpPr txBox="1">
            <a:spLocks/>
          </p:cNvSpPr>
          <p:nvPr userDrawn="1"/>
        </p:nvSpPr>
        <p:spPr bwMode="auto">
          <a:xfrm>
            <a:off x="209550" y="420688"/>
            <a:ext cx="6397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rIns="0"/>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x-none" sz="1050" spc="300" dirty="0">
                <a:solidFill>
                  <a:schemeClr val="bg1"/>
                </a:solidFill>
              </a:rPr>
              <a:t>_</a:t>
            </a:r>
          </a:p>
        </p:txBody>
      </p:sp>
      <p:sp>
        <p:nvSpPr>
          <p:cNvPr id="15" name="Text Placeholder 11">
            <a:extLst>
              <a:ext uri="{FF2B5EF4-FFF2-40B4-BE49-F238E27FC236}">
                <a16:creationId xmlns:a16="http://schemas.microsoft.com/office/drawing/2014/main" id="{3D78E9FE-0E17-AA43-8471-CC4DB9BE6332}"/>
              </a:ext>
            </a:extLst>
          </p:cNvPr>
          <p:cNvSpPr>
            <a:spLocks noGrp="1"/>
          </p:cNvSpPr>
          <p:nvPr>
            <p:ph type="body" sz="quarter" idx="19"/>
          </p:nvPr>
        </p:nvSpPr>
        <p:spPr>
          <a:xfrm>
            <a:off x="202901" y="309745"/>
            <a:ext cx="11557689" cy="281098"/>
          </a:xfrm>
          <a:prstGeom prst="rect">
            <a:avLst/>
          </a:prstGeom>
        </p:spPr>
        <p:txBody>
          <a:bodyPr lIns="0"/>
          <a:lstStyle>
            <a:lvl1pPr marL="9525" indent="0" algn="l">
              <a:tabLst/>
              <a:defRPr sz="1050" cap="all" spc="300" baseline="0">
                <a:solidFill>
                  <a:schemeClr val="bg1"/>
                </a:solidFill>
              </a:defRPr>
            </a:lvl1pPr>
          </a:lstStyle>
          <a:p>
            <a:pPr lvl="0"/>
            <a:r>
              <a:rPr lang="en-US"/>
              <a:t>Edit Master text styles</a:t>
            </a:r>
          </a:p>
        </p:txBody>
      </p:sp>
      <p:sp>
        <p:nvSpPr>
          <p:cNvPr id="16" name="Text Placeholder 5">
            <a:extLst>
              <a:ext uri="{FF2B5EF4-FFF2-40B4-BE49-F238E27FC236}">
                <a16:creationId xmlns:a16="http://schemas.microsoft.com/office/drawing/2014/main" id="{25D8A6D6-AE25-164F-876C-018AAA98E0A4}"/>
              </a:ext>
            </a:extLst>
          </p:cNvPr>
          <p:cNvSpPr>
            <a:spLocks noGrp="1"/>
          </p:cNvSpPr>
          <p:nvPr>
            <p:ph type="body" sz="quarter" idx="20"/>
          </p:nvPr>
        </p:nvSpPr>
        <p:spPr>
          <a:xfrm>
            <a:off x="848611" y="962358"/>
            <a:ext cx="5565775" cy="1503520"/>
          </a:xfrm>
          <a:prstGeom prst="rect">
            <a:avLst/>
          </a:prstGeom>
        </p:spPr>
        <p:txBody>
          <a:bodyPr anchor="b"/>
          <a:lstStyle>
            <a:lvl1pPr>
              <a:defRPr sz="3200">
                <a:solidFill>
                  <a:schemeClr val="bg1"/>
                </a:solidFill>
              </a:defRPr>
            </a:lvl1pPr>
          </a:lstStyle>
          <a:p>
            <a:pPr lvl="0"/>
            <a:r>
              <a:rPr lang="en-US"/>
              <a:t>Edit Master text styles</a:t>
            </a:r>
          </a:p>
        </p:txBody>
      </p:sp>
      <p:sp>
        <p:nvSpPr>
          <p:cNvPr id="17" name="Text Placeholder 2">
            <a:extLst>
              <a:ext uri="{FF2B5EF4-FFF2-40B4-BE49-F238E27FC236}">
                <a16:creationId xmlns:a16="http://schemas.microsoft.com/office/drawing/2014/main" id="{8888DD1E-5FD7-F148-B3A9-AB157B35EF4B}"/>
              </a:ext>
            </a:extLst>
          </p:cNvPr>
          <p:cNvSpPr>
            <a:spLocks noGrp="1"/>
          </p:cNvSpPr>
          <p:nvPr>
            <p:ph type="body" sz="quarter" idx="21"/>
          </p:nvPr>
        </p:nvSpPr>
        <p:spPr>
          <a:xfrm>
            <a:off x="848611" y="2680164"/>
            <a:ext cx="5565775" cy="3296566"/>
          </a:xfrm>
          <a:prstGeom prst="rect">
            <a:avLst/>
          </a:prstGeom>
        </p:spPr>
        <p:txBody>
          <a:bodyPr/>
          <a:lstStyle>
            <a:lvl1pPr>
              <a:defRPr sz="1600">
                <a:solidFill>
                  <a:schemeClr val="bg1"/>
                </a:solidFill>
              </a:defRPr>
            </a:lvl1pPr>
          </a:lstStyle>
          <a:p>
            <a:pPr lvl="0"/>
            <a:r>
              <a:rPr lang="en-US"/>
              <a:t>Edit Master text styles</a:t>
            </a:r>
          </a:p>
        </p:txBody>
      </p:sp>
      <p:sp>
        <p:nvSpPr>
          <p:cNvPr id="18" name="Text Placeholder 4">
            <a:extLst>
              <a:ext uri="{FF2B5EF4-FFF2-40B4-BE49-F238E27FC236}">
                <a16:creationId xmlns:a16="http://schemas.microsoft.com/office/drawing/2014/main" id="{A03AD3BF-E5CF-CB4E-B4BF-B5E5B8B35C42}"/>
              </a:ext>
            </a:extLst>
          </p:cNvPr>
          <p:cNvSpPr>
            <a:spLocks noGrp="1"/>
          </p:cNvSpPr>
          <p:nvPr>
            <p:ph type="body" sz="quarter" idx="18"/>
          </p:nvPr>
        </p:nvSpPr>
        <p:spPr>
          <a:xfrm>
            <a:off x="6785112" y="962358"/>
            <a:ext cx="4975477" cy="5014372"/>
          </a:xfrm>
          <a:prstGeom prst="rect">
            <a:avLst/>
          </a:prstGeom>
        </p:spPr>
        <p:txBody>
          <a:bodyPr anchor="ct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a:solidFill>
                  <a:schemeClr val="bg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51985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mple Slide - Phone Landscap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B89807-C360-814A-939A-15281E898E14}"/>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8">
            <a:extLst>
              <a:ext uri="{FF2B5EF4-FFF2-40B4-BE49-F238E27FC236}">
                <a16:creationId xmlns:a16="http://schemas.microsoft.com/office/drawing/2014/main" id="{9C5CA0BC-E554-9343-A436-057C487595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7226300" y="-723899"/>
            <a:ext cx="2725737" cy="5376862"/>
          </a:xfrm>
          <a:prstGeom prst="rect">
            <a:avLst/>
          </a:prstGeom>
          <a:effectLst>
            <a:outerShdw blurRad="203200" dist="76200" dir="2700000" algn="tl" rotWithShape="0">
              <a:prstClr val="black">
                <a:alpha val="15000"/>
              </a:prstClr>
            </a:outerShdw>
          </a:effectLst>
        </p:spPr>
      </p:pic>
      <p:pic>
        <p:nvPicPr>
          <p:cNvPr id="10" name="Picture 9">
            <a:extLst>
              <a:ext uri="{FF2B5EF4-FFF2-40B4-BE49-F238E27FC236}">
                <a16:creationId xmlns:a16="http://schemas.microsoft.com/office/drawing/2014/main" id="{F10D3A43-1BA8-D84B-B774-0CB02E9825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7192963" y="2065337"/>
            <a:ext cx="2724150" cy="5375275"/>
          </a:xfrm>
          <a:prstGeom prst="rect">
            <a:avLst/>
          </a:prstGeom>
          <a:effectLst>
            <a:outerShdw blurRad="203200" dist="76200" dir="2700000" algn="tl" rotWithShape="0">
              <a:prstClr val="black">
                <a:alpha val="15000"/>
              </a:prstClr>
            </a:outerShdw>
          </a:effectLst>
        </p:spPr>
      </p:pic>
      <p:sp>
        <p:nvSpPr>
          <p:cNvPr id="11" name="Text Placeholder 2">
            <a:extLst>
              <a:ext uri="{FF2B5EF4-FFF2-40B4-BE49-F238E27FC236}">
                <a16:creationId xmlns:a16="http://schemas.microsoft.com/office/drawing/2014/main" id="{46605F52-24D9-0A42-BDA5-70D5CF19D45E}"/>
              </a:ext>
            </a:extLst>
          </p:cNvPr>
          <p:cNvSpPr txBox="1">
            <a:spLocks/>
          </p:cNvSpPr>
          <p:nvPr userDrawn="1"/>
        </p:nvSpPr>
        <p:spPr bwMode="auto">
          <a:xfrm>
            <a:off x="209550" y="420688"/>
            <a:ext cx="6397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rIns="0"/>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x-none" sz="1050" spc="300" dirty="0">
                <a:solidFill>
                  <a:schemeClr val="accent1"/>
                </a:solidFill>
              </a:rPr>
              <a:t>_</a:t>
            </a:r>
          </a:p>
        </p:txBody>
      </p:sp>
      <p:pic>
        <p:nvPicPr>
          <p:cNvPr id="12" name="Picture 12">
            <a:extLst>
              <a:ext uri="{FF2B5EF4-FFF2-40B4-BE49-F238E27FC236}">
                <a16:creationId xmlns:a16="http://schemas.microsoft.com/office/drawing/2014/main" id="{5F77B32B-25F6-FA4A-A2C6-68F57C7D306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204788" y="6345238"/>
            <a:ext cx="67786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icture Placeholder 4"/>
          <p:cNvSpPr>
            <a:spLocks noGrp="1"/>
          </p:cNvSpPr>
          <p:nvPr>
            <p:ph type="pic" sz="quarter" idx="14"/>
          </p:nvPr>
        </p:nvSpPr>
        <p:spPr>
          <a:xfrm rot="16200000">
            <a:off x="7402137" y="-77038"/>
            <a:ext cx="2321062" cy="4081479"/>
          </a:xfrm>
          <a:prstGeom prst="rect">
            <a:avLst/>
          </a:prstGeom>
          <a:solidFill>
            <a:schemeClr val="tx1"/>
          </a:solid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19" name="Picture Placeholder 4"/>
          <p:cNvSpPr>
            <a:spLocks noGrp="1"/>
          </p:cNvSpPr>
          <p:nvPr>
            <p:ph type="pic" sz="quarter" idx="17"/>
          </p:nvPr>
        </p:nvSpPr>
        <p:spPr>
          <a:xfrm rot="16200000">
            <a:off x="7402137" y="2711324"/>
            <a:ext cx="2321062" cy="4081479"/>
          </a:xfrm>
          <a:prstGeom prst="rect">
            <a:avLst/>
          </a:prstGeom>
          <a:solidFill>
            <a:schemeClr val="tx1"/>
          </a:solid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14" name="Text Placeholder 11">
            <a:extLst>
              <a:ext uri="{FF2B5EF4-FFF2-40B4-BE49-F238E27FC236}">
                <a16:creationId xmlns:a16="http://schemas.microsoft.com/office/drawing/2014/main" id="{E26DB09F-2856-474A-9464-2A634C630166}"/>
              </a:ext>
            </a:extLst>
          </p:cNvPr>
          <p:cNvSpPr>
            <a:spLocks noGrp="1"/>
          </p:cNvSpPr>
          <p:nvPr>
            <p:ph type="body" sz="quarter" idx="19"/>
          </p:nvPr>
        </p:nvSpPr>
        <p:spPr>
          <a:xfrm>
            <a:off x="202901" y="309745"/>
            <a:ext cx="11557689" cy="281098"/>
          </a:xfrm>
          <a:prstGeom prst="rect">
            <a:avLst/>
          </a:prstGeom>
        </p:spPr>
        <p:txBody>
          <a:bodyPr lIns="0"/>
          <a:lstStyle>
            <a:lvl1pPr marL="9525" indent="0" algn="l">
              <a:tabLst/>
              <a:defRPr sz="1050" cap="all" spc="300" baseline="0">
                <a:solidFill>
                  <a:schemeClr val="accent1"/>
                </a:solidFill>
              </a:defRPr>
            </a:lvl1pPr>
          </a:lstStyle>
          <a:p>
            <a:pPr lvl="0"/>
            <a:r>
              <a:rPr lang="en-US"/>
              <a:t>Edit Master text styles</a:t>
            </a:r>
          </a:p>
        </p:txBody>
      </p:sp>
      <p:sp>
        <p:nvSpPr>
          <p:cNvPr id="24" name="Text Placeholder 5">
            <a:extLst>
              <a:ext uri="{FF2B5EF4-FFF2-40B4-BE49-F238E27FC236}">
                <a16:creationId xmlns:a16="http://schemas.microsoft.com/office/drawing/2014/main" id="{A4CB086A-04A0-C542-8F18-4684E026BFB3}"/>
              </a:ext>
            </a:extLst>
          </p:cNvPr>
          <p:cNvSpPr>
            <a:spLocks noGrp="1"/>
          </p:cNvSpPr>
          <p:nvPr>
            <p:ph type="body" sz="quarter" idx="20"/>
          </p:nvPr>
        </p:nvSpPr>
        <p:spPr>
          <a:xfrm>
            <a:off x="848612" y="962358"/>
            <a:ext cx="4810066" cy="1503520"/>
          </a:xfrm>
          <a:prstGeom prst="rect">
            <a:avLst/>
          </a:prstGeom>
        </p:spPr>
        <p:txBody>
          <a:bodyPr anchor="b"/>
          <a:lstStyle>
            <a:lvl1pPr>
              <a:defRPr sz="3200">
                <a:solidFill>
                  <a:schemeClr val="tx1"/>
                </a:solidFill>
              </a:defRPr>
            </a:lvl1pPr>
          </a:lstStyle>
          <a:p>
            <a:pPr lvl="0"/>
            <a:r>
              <a:rPr lang="en-US"/>
              <a:t>Edit Master text styles</a:t>
            </a:r>
          </a:p>
        </p:txBody>
      </p:sp>
      <p:sp>
        <p:nvSpPr>
          <p:cNvPr id="25" name="Text Placeholder 2">
            <a:extLst>
              <a:ext uri="{FF2B5EF4-FFF2-40B4-BE49-F238E27FC236}">
                <a16:creationId xmlns:a16="http://schemas.microsoft.com/office/drawing/2014/main" id="{A65CE541-01D5-0C40-AC85-6C13A8371DDF}"/>
              </a:ext>
            </a:extLst>
          </p:cNvPr>
          <p:cNvSpPr>
            <a:spLocks noGrp="1"/>
          </p:cNvSpPr>
          <p:nvPr>
            <p:ph type="body" sz="quarter" idx="21"/>
          </p:nvPr>
        </p:nvSpPr>
        <p:spPr>
          <a:xfrm>
            <a:off x="848612" y="3146726"/>
            <a:ext cx="4810066" cy="2830003"/>
          </a:xfrm>
          <a:prstGeom prst="rect">
            <a:avLst/>
          </a:prstGeom>
        </p:spPr>
        <p:txBody>
          <a:bodyPr/>
          <a:lstStyle>
            <a:lvl1pPr>
              <a:defRPr sz="1600">
                <a:solidFill>
                  <a:schemeClr val="tx1"/>
                </a:solidFill>
              </a:defRPr>
            </a:lvl1pPr>
          </a:lstStyle>
          <a:p>
            <a:pPr lvl="0"/>
            <a:r>
              <a:rPr lang="en-US"/>
              <a:t>Edit Master text styles</a:t>
            </a:r>
          </a:p>
        </p:txBody>
      </p:sp>
      <p:sp>
        <p:nvSpPr>
          <p:cNvPr id="26" name="Text Placeholder 2">
            <a:extLst>
              <a:ext uri="{FF2B5EF4-FFF2-40B4-BE49-F238E27FC236}">
                <a16:creationId xmlns:a16="http://schemas.microsoft.com/office/drawing/2014/main" id="{E56266DF-83EE-1344-85A0-DB18F21BCBDF}"/>
              </a:ext>
            </a:extLst>
          </p:cNvPr>
          <p:cNvSpPr>
            <a:spLocks noGrp="1"/>
          </p:cNvSpPr>
          <p:nvPr>
            <p:ph type="body" sz="quarter" idx="22"/>
          </p:nvPr>
        </p:nvSpPr>
        <p:spPr>
          <a:xfrm>
            <a:off x="848611" y="2593417"/>
            <a:ext cx="4810066" cy="425770"/>
          </a:xfrm>
          <a:prstGeom prst="rect">
            <a:avLst/>
          </a:prstGeom>
        </p:spPr>
        <p:txBody>
          <a:bodyPr/>
          <a:lstStyle>
            <a:lvl1pPr>
              <a:defRPr sz="1800">
                <a:solidFill>
                  <a:schemeClr val="tx1"/>
                </a:solidFill>
              </a:defRPr>
            </a:lvl1pPr>
          </a:lstStyle>
          <a:p>
            <a:pPr lvl="0"/>
            <a:r>
              <a:rPr lang="en-US"/>
              <a:t>Edit Master text styles</a:t>
            </a:r>
          </a:p>
        </p:txBody>
      </p:sp>
    </p:spTree>
    <p:extLst>
      <p:ext uri="{BB962C8B-B14F-4D97-AF65-F5344CB8AC3E}">
        <p14:creationId xmlns:p14="http://schemas.microsoft.com/office/powerpoint/2010/main" val="1206833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mple Slide - 2 Phon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4401675-C333-6E41-816A-81BE10D0538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8">
            <a:extLst>
              <a:ext uri="{FF2B5EF4-FFF2-40B4-BE49-F238E27FC236}">
                <a16:creationId xmlns:a16="http://schemas.microsoft.com/office/drawing/2014/main" id="{9B4639C3-6D35-1C4E-B241-96DBD23AFE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4225" y="773113"/>
            <a:ext cx="2725738" cy="5375275"/>
          </a:xfrm>
          <a:prstGeom prst="rect">
            <a:avLst/>
          </a:prstGeom>
          <a:effectLst>
            <a:outerShdw blurRad="203200" dist="76200" dir="2700000" algn="tl" rotWithShape="0">
              <a:prstClr val="black">
                <a:alpha val="15000"/>
              </a:prstClr>
            </a:outerShdw>
          </a:effectLst>
        </p:spPr>
      </p:pic>
      <p:pic>
        <p:nvPicPr>
          <p:cNvPr id="10" name="Picture 9">
            <a:extLst>
              <a:ext uri="{FF2B5EF4-FFF2-40B4-BE49-F238E27FC236}">
                <a16:creationId xmlns:a16="http://schemas.microsoft.com/office/drawing/2014/main" id="{2C730AC1-AC62-A341-842F-F50A7EA596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88375" y="773113"/>
            <a:ext cx="2725738" cy="5375275"/>
          </a:xfrm>
          <a:prstGeom prst="rect">
            <a:avLst/>
          </a:prstGeom>
          <a:effectLst>
            <a:outerShdw blurRad="203200" dist="76200" dir="2700000" algn="tl" rotWithShape="0">
              <a:prstClr val="black">
                <a:alpha val="15000"/>
              </a:prstClr>
            </a:outerShdw>
          </a:effectLst>
        </p:spPr>
      </p:pic>
      <p:sp>
        <p:nvSpPr>
          <p:cNvPr id="11" name="Text Placeholder 2">
            <a:extLst>
              <a:ext uri="{FF2B5EF4-FFF2-40B4-BE49-F238E27FC236}">
                <a16:creationId xmlns:a16="http://schemas.microsoft.com/office/drawing/2014/main" id="{40AA35D0-F426-B64C-9A6D-4F79AD117B34}"/>
              </a:ext>
            </a:extLst>
          </p:cNvPr>
          <p:cNvSpPr txBox="1">
            <a:spLocks/>
          </p:cNvSpPr>
          <p:nvPr userDrawn="1"/>
        </p:nvSpPr>
        <p:spPr bwMode="auto">
          <a:xfrm>
            <a:off x="209550" y="420688"/>
            <a:ext cx="6397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rIns="0"/>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x-none" sz="1050" spc="300" dirty="0">
                <a:solidFill>
                  <a:schemeClr val="accent1"/>
                </a:solidFill>
              </a:rPr>
              <a:t>_</a:t>
            </a:r>
          </a:p>
        </p:txBody>
      </p:sp>
      <p:pic>
        <p:nvPicPr>
          <p:cNvPr id="13" name="Picture 12">
            <a:extLst>
              <a:ext uri="{FF2B5EF4-FFF2-40B4-BE49-F238E27FC236}">
                <a16:creationId xmlns:a16="http://schemas.microsoft.com/office/drawing/2014/main" id="{22F28C75-3982-B94B-AD72-2508EC0B590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204788" y="6345238"/>
            <a:ext cx="67786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4"/>
          <p:cNvSpPr>
            <a:spLocks noGrp="1"/>
          </p:cNvSpPr>
          <p:nvPr>
            <p:ph type="pic" sz="quarter" idx="14"/>
          </p:nvPr>
        </p:nvSpPr>
        <p:spPr>
          <a:xfrm>
            <a:off x="6058191" y="1385008"/>
            <a:ext cx="2337078" cy="4069308"/>
          </a:xfrm>
          <a:prstGeom prst="rect">
            <a:avLst/>
          </a:prstGeom>
          <a:solidFill>
            <a:schemeClr val="tx1"/>
          </a:solid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12" name="Picture Placeholder 4"/>
          <p:cNvSpPr>
            <a:spLocks noGrp="1"/>
          </p:cNvSpPr>
          <p:nvPr>
            <p:ph type="pic" sz="quarter" idx="17"/>
          </p:nvPr>
        </p:nvSpPr>
        <p:spPr>
          <a:xfrm>
            <a:off x="8782367" y="1385008"/>
            <a:ext cx="2337078" cy="4069308"/>
          </a:xfrm>
          <a:prstGeom prst="rect">
            <a:avLst/>
          </a:prstGeom>
          <a:solidFill>
            <a:schemeClr val="tx1"/>
          </a:solid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21" name="Text Placeholder 11">
            <a:extLst>
              <a:ext uri="{FF2B5EF4-FFF2-40B4-BE49-F238E27FC236}">
                <a16:creationId xmlns:a16="http://schemas.microsoft.com/office/drawing/2014/main" id="{FD40D7C9-92F5-A644-9877-8A3CA4AE0C5D}"/>
              </a:ext>
            </a:extLst>
          </p:cNvPr>
          <p:cNvSpPr>
            <a:spLocks noGrp="1"/>
          </p:cNvSpPr>
          <p:nvPr>
            <p:ph type="body" sz="quarter" idx="19"/>
          </p:nvPr>
        </p:nvSpPr>
        <p:spPr>
          <a:xfrm>
            <a:off x="202901" y="309745"/>
            <a:ext cx="11557689" cy="281098"/>
          </a:xfrm>
          <a:prstGeom prst="rect">
            <a:avLst/>
          </a:prstGeom>
        </p:spPr>
        <p:txBody>
          <a:bodyPr lIns="0"/>
          <a:lstStyle>
            <a:lvl1pPr marL="9525" indent="0" algn="l">
              <a:tabLst/>
              <a:defRPr sz="1050" cap="all" spc="300" baseline="0">
                <a:solidFill>
                  <a:schemeClr val="accent1"/>
                </a:solidFill>
              </a:defRPr>
            </a:lvl1pPr>
          </a:lstStyle>
          <a:p>
            <a:pPr lvl="0"/>
            <a:r>
              <a:rPr lang="en-US"/>
              <a:t>Edit Master text styles</a:t>
            </a:r>
          </a:p>
        </p:txBody>
      </p:sp>
      <p:sp>
        <p:nvSpPr>
          <p:cNvPr id="23" name="Text Placeholder 5">
            <a:extLst>
              <a:ext uri="{FF2B5EF4-FFF2-40B4-BE49-F238E27FC236}">
                <a16:creationId xmlns:a16="http://schemas.microsoft.com/office/drawing/2014/main" id="{EB208161-F69C-FB40-98E6-A71BF51A4AB3}"/>
              </a:ext>
            </a:extLst>
          </p:cNvPr>
          <p:cNvSpPr>
            <a:spLocks noGrp="1"/>
          </p:cNvSpPr>
          <p:nvPr>
            <p:ph type="body" sz="quarter" idx="20"/>
          </p:nvPr>
        </p:nvSpPr>
        <p:spPr>
          <a:xfrm>
            <a:off x="848612" y="962358"/>
            <a:ext cx="4810066" cy="1503520"/>
          </a:xfrm>
          <a:prstGeom prst="rect">
            <a:avLst/>
          </a:prstGeom>
        </p:spPr>
        <p:txBody>
          <a:bodyPr anchor="b"/>
          <a:lstStyle>
            <a:lvl1pPr>
              <a:defRPr sz="3200">
                <a:solidFill>
                  <a:schemeClr val="tx1"/>
                </a:solidFill>
              </a:defRPr>
            </a:lvl1pPr>
          </a:lstStyle>
          <a:p>
            <a:pPr lvl="0"/>
            <a:r>
              <a:rPr lang="en-US"/>
              <a:t>Edit Master text styles</a:t>
            </a:r>
          </a:p>
        </p:txBody>
      </p:sp>
      <p:sp>
        <p:nvSpPr>
          <p:cNvPr id="24" name="Text Placeholder 2">
            <a:extLst>
              <a:ext uri="{FF2B5EF4-FFF2-40B4-BE49-F238E27FC236}">
                <a16:creationId xmlns:a16="http://schemas.microsoft.com/office/drawing/2014/main" id="{44334C43-E1B3-524C-A84B-B6F1F22027EB}"/>
              </a:ext>
            </a:extLst>
          </p:cNvPr>
          <p:cNvSpPr>
            <a:spLocks noGrp="1"/>
          </p:cNvSpPr>
          <p:nvPr>
            <p:ph type="body" sz="quarter" idx="21"/>
          </p:nvPr>
        </p:nvSpPr>
        <p:spPr>
          <a:xfrm>
            <a:off x="848612" y="3146726"/>
            <a:ext cx="4810066" cy="2830003"/>
          </a:xfrm>
          <a:prstGeom prst="rect">
            <a:avLst/>
          </a:prstGeom>
        </p:spPr>
        <p:txBody>
          <a:bodyPr/>
          <a:lstStyle>
            <a:lvl1pPr>
              <a:defRPr sz="1600">
                <a:solidFill>
                  <a:schemeClr val="tx1"/>
                </a:solidFill>
              </a:defRPr>
            </a:lvl1pPr>
          </a:lstStyle>
          <a:p>
            <a:pPr lvl="0"/>
            <a:r>
              <a:rPr lang="en-US"/>
              <a:t>Edit Master text styles</a:t>
            </a:r>
          </a:p>
        </p:txBody>
      </p:sp>
      <p:sp>
        <p:nvSpPr>
          <p:cNvPr id="25" name="Text Placeholder 2">
            <a:extLst>
              <a:ext uri="{FF2B5EF4-FFF2-40B4-BE49-F238E27FC236}">
                <a16:creationId xmlns:a16="http://schemas.microsoft.com/office/drawing/2014/main" id="{B750AFC7-C603-D84C-A173-B193396623CA}"/>
              </a:ext>
            </a:extLst>
          </p:cNvPr>
          <p:cNvSpPr>
            <a:spLocks noGrp="1"/>
          </p:cNvSpPr>
          <p:nvPr>
            <p:ph type="body" sz="quarter" idx="22"/>
          </p:nvPr>
        </p:nvSpPr>
        <p:spPr>
          <a:xfrm>
            <a:off x="848611" y="2593417"/>
            <a:ext cx="4810066" cy="425770"/>
          </a:xfrm>
          <a:prstGeom prst="rect">
            <a:avLst/>
          </a:prstGeom>
        </p:spPr>
        <p:txBody>
          <a:bodyPr/>
          <a:lstStyle>
            <a:lvl1pPr>
              <a:defRPr sz="1800">
                <a:solidFill>
                  <a:schemeClr val="tx1"/>
                </a:solidFill>
              </a:defRPr>
            </a:lvl1pPr>
          </a:lstStyle>
          <a:p>
            <a:pPr lvl="0"/>
            <a:r>
              <a:rPr lang="en-US"/>
              <a:t>Edit Master text styles</a:t>
            </a:r>
          </a:p>
        </p:txBody>
      </p:sp>
    </p:spTree>
    <p:extLst>
      <p:ext uri="{BB962C8B-B14F-4D97-AF65-F5344CB8AC3E}">
        <p14:creationId xmlns:p14="http://schemas.microsoft.com/office/powerpoint/2010/main" val="25449903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mple Slide - 3 Phon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ABF283-2CC8-2E45-8AC9-6C48C89458E7}"/>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 name="Picture 9">
            <a:extLst>
              <a:ext uri="{FF2B5EF4-FFF2-40B4-BE49-F238E27FC236}">
                <a16:creationId xmlns:a16="http://schemas.microsoft.com/office/drawing/2014/main" id="{5AEA4A84-D234-9647-AC41-53D318C01D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41988" y="1055688"/>
            <a:ext cx="2405062" cy="4746625"/>
          </a:xfrm>
          <a:prstGeom prst="rect">
            <a:avLst/>
          </a:prstGeom>
          <a:effectLst>
            <a:outerShdw blurRad="203200" dist="76200" dir="2700000" algn="tl" rotWithShape="0">
              <a:prstClr val="black">
                <a:alpha val="15000"/>
              </a:prstClr>
            </a:outerShdw>
          </a:effectLst>
        </p:spPr>
      </p:pic>
      <p:pic>
        <p:nvPicPr>
          <p:cNvPr id="11" name="Picture 10">
            <a:extLst>
              <a:ext uri="{FF2B5EF4-FFF2-40B4-BE49-F238E27FC236}">
                <a16:creationId xmlns:a16="http://schemas.microsoft.com/office/drawing/2014/main" id="{0BFE55C6-498C-7F48-93D5-7F242948BA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86875" y="1055688"/>
            <a:ext cx="2405063" cy="4746625"/>
          </a:xfrm>
          <a:prstGeom prst="rect">
            <a:avLst/>
          </a:prstGeom>
          <a:effectLst>
            <a:outerShdw blurRad="203200" dist="76200" dir="2700000" algn="tl" rotWithShape="0">
              <a:prstClr val="black">
                <a:alpha val="15000"/>
              </a:prstClr>
            </a:outerShdw>
          </a:effectLst>
        </p:spPr>
      </p:pic>
      <p:pic>
        <p:nvPicPr>
          <p:cNvPr id="15" name="Picture 14">
            <a:extLst>
              <a:ext uri="{FF2B5EF4-FFF2-40B4-BE49-F238E27FC236}">
                <a16:creationId xmlns:a16="http://schemas.microsoft.com/office/drawing/2014/main" id="{DE01DDD6-8369-1947-8728-EB8544F58B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67588" y="741363"/>
            <a:ext cx="2724150" cy="5375275"/>
          </a:xfrm>
          <a:prstGeom prst="rect">
            <a:avLst/>
          </a:prstGeom>
          <a:effectLst>
            <a:outerShdw blurRad="203200" dist="76200" dir="2700000" algn="tl" rotWithShape="0">
              <a:prstClr val="black">
                <a:alpha val="15000"/>
              </a:prstClr>
            </a:outerShdw>
          </a:effectLst>
        </p:spPr>
      </p:pic>
      <p:sp>
        <p:nvSpPr>
          <p:cNvPr id="18" name="Text Placeholder 2">
            <a:extLst>
              <a:ext uri="{FF2B5EF4-FFF2-40B4-BE49-F238E27FC236}">
                <a16:creationId xmlns:a16="http://schemas.microsoft.com/office/drawing/2014/main" id="{1D4784AF-1D13-DD46-85C4-EB8C9D0566FA}"/>
              </a:ext>
            </a:extLst>
          </p:cNvPr>
          <p:cNvSpPr txBox="1">
            <a:spLocks/>
          </p:cNvSpPr>
          <p:nvPr userDrawn="1"/>
        </p:nvSpPr>
        <p:spPr bwMode="auto">
          <a:xfrm>
            <a:off x="209550" y="420688"/>
            <a:ext cx="6397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rIns="0"/>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x-none" sz="1050" spc="300" dirty="0">
                <a:solidFill>
                  <a:schemeClr val="accent1"/>
                </a:solidFill>
              </a:rPr>
              <a:t>_</a:t>
            </a:r>
          </a:p>
        </p:txBody>
      </p:sp>
      <p:pic>
        <p:nvPicPr>
          <p:cNvPr id="20" name="Picture 13">
            <a:extLst>
              <a:ext uri="{FF2B5EF4-FFF2-40B4-BE49-F238E27FC236}">
                <a16:creationId xmlns:a16="http://schemas.microsoft.com/office/drawing/2014/main" id="{46D04408-0DB6-D445-8C41-710158CFA22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204788" y="6345238"/>
            <a:ext cx="67786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4"/>
          <p:cNvSpPr>
            <a:spLocks noGrp="1"/>
          </p:cNvSpPr>
          <p:nvPr>
            <p:ph type="pic" sz="quarter" idx="12"/>
          </p:nvPr>
        </p:nvSpPr>
        <p:spPr>
          <a:xfrm>
            <a:off x="5931813" y="1590308"/>
            <a:ext cx="1554480" cy="3607334"/>
          </a:xfrm>
          <a:prstGeom prst="rect">
            <a:avLst/>
          </a:prstGeom>
          <a:solidFill>
            <a:schemeClr val="tx1"/>
          </a:solid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13" name="Picture Placeholder 4"/>
          <p:cNvSpPr>
            <a:spLocks noGrp="1"/>
          </p:cNvSpPr>
          <p:nvPr>
            <p:ph type="pic" sz="quarter" idx="13"/>
          </p:nvPr>
        </p:nvSpPr>
        <p:spPr>
          <a:xfrm>
            <a:off x="9956492" y="1583911"/>
            <a:ext cx="1554480" cy="3607334"/>
          </a:xfrm>
          <a:prstGeom prst="rect">
            <a:avLst/>
          </a:prstGeom>
          <a:solidFill>
            <a:schemeClr val="tx1"/>
          </a:solid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14" name="Picture Placeholder 4"/>
          <p:cNvSpPr>
            <a:spLocks noGrp="1"/>
          </p:cNvSpPr>
          <p:nvPr>
            <p:ph type="pic" sz="quarter" idx="14"/>
          </p:nvPr>
        </p:nvSpPr>
        <p:spPr>
          <a:xfrm>
            <a:off x="7560901" y="1352924"/>
            <a:ext cx="2333597" cy="4069308"/>
          </a:xfrm>
          <a:prstGeom prst="rect">
            <a:avLst/>
          </a:prstGeom>
          <a:solidFill>
            <a:schemeClr val="tx1"/>
          </a:solid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16" name="Text Placeholder 11">
            <a:extLst>
              <a:ext uri="{FF2B5EF4-FFF2-40B4-BE49-F238E27FC236}">
                <a16:creationId xmlns:a16="http://schemas.microsoft.com/office/drawing/2014/main" id="{85474F94-9CD9-014C-8B0C-2E2C533F9D45}"/>
              </a:ext>
            </a:extLst>
          </p:cNvPr>
          <p:cNvSpPr>
            <a:spLocks noGrp="1"/>
          </p:cNvSpPr>
          <p:nvPr>
            <p:ph type="body" sz="quarter" idx="19"/>
          </p:nvPr>
        </p:nvSpPr>
        <p:spPr>
          <a:xfrm>
            <a:off x="202901" y="309745"/>
            <a:ext cx="11557689" cy="281098"/>
          </a:xfrm>
          <a:prstGeom prst="rect">
            <a:avLst/>
          </a:prstGeom>
        </p:spPr>
        <p:txBody>
          <a:bodyPr lIns="0"/>
          <a:lstStyle>
            <a:lvl1pPr marL="9525" indent="0" algn="l">
              <a:tabLst/>
              <a:defRPr sz="1050" cap="all" spc="300" baseline="0">
                <a:solidFill>
                  <a:schemeClr val="accent1"/>
                </a:solidFill>
              </a:defRPr>
            </a:lvl1pPr>
          </a:lstStyle>
          <a:p>
            <a:pPr lvl="0"/>
            <a:r>
              <a:rPr lang="en-US"/>
              <a:t>Edit Master text styles</a:t>
            </a:r>
          </a:p>
        </p:txBody>
      </p:sp>
      <p:sp>
        <p:nvSpPr>
          <p:cNvPr id="17" name="Text Placeholder 5">
            <a:extLst>
              <a:ext uri="{FF2B5EF4-FFF2-40B4-BE49-F238E27FC236}">
                <a16:creationId xmlns:a16="http://schemas.microsoft.com/office/drawing/2014/main" id="{C1B25943-8600-D044-935B-1AB0E0DF506D}"/>
              </a:ext>
            </a:extLst>
          </p:cNvPr>
          <p:cNvSpPr>
            <a:spLocks noGrp="1"/>
          </p:cNvSpPr>
          <p:nvPr>
            <p:ph type="body" sz="quarter" idx="20"/>
          </p:nvPr>
        </p:nvSpPr>
        <p:spPr>
          <a:xfrm>
            <a:off x="848612" y="962358"/>
            <a:ext cx="4810066" cy="1503520"/>
          </a:xfrm>
          <a:prstGeom prst="rect">
            <a:avLst/>
          </a:prstGeom>
        </p:spPr>
        <p:txBody>
          <a:bodyPr anchor="b"/>
          <a:lstStyle>
            <a:lvl1pPr>
              <a:defRPr sz="3200">
                <a:solidFill>
                  <a:schemeClr val="tx1"/>
                </a:solidFill>
              </a:defRPr>
            </a:lvl1pPr>
          </a:lstStyle>
          <a:p>
            <a:pPr lvl="0"/>
            <a:r>
              <a:rPr lang="en-US"/>
              <a:t>Edit Master text styles</a:t>
            </a:r>
          </a:p>
        </p:txBody>
      </p:sp>
      <p:sp>
        <p:nvSpPr>
          <p:cNvPr id="19" name="Text Placeholder 2">
            <a:extLst>
              <a:ext uri="{FF2B5EF4-FFF2-40B4-BE49-F238E27FC236}">
                <a16:creationId xmlns:a16="http://schemas.microsoft.com/office/drawing/2014/main" id="{EE87AA57-EAB9-C349-8A3D-1ED49F5FEA2A}"/>
              </a:ext>
            </a:extLst>
          </p:cNvPr>
          <p:cNvSpPr>
            <a:spLocks noGrp="1"/>
          </p:cNvSpPr>
          <p:nvPr>
            <p:ph type="body" sz="quarter" idx="21"/>
          </p:nvPr>
        </p:nvSpPr>
        <p:spPr>
          <a:xfrm>
            <a:off x="848612" y="3146726"/>
            <a:ext cx="4810066" cy="2830003"/>
          </a:xfrm>
          <a:prstGeom prst="rect">
            <a:avLst/>
          </a:prstGeom>
        </p:spPr>
        <p:txBody>
          <a:bodyPr/>
          <a:lstStyle>
            <a:lvl1pPr>
              <a:defRPr sz="1600">
                <a:solidFill>
                  <a:schemeClr val="tx1"/>
                </a:solidFill>
              </a:defRPr>
            </a:lvl1pPr>
          </a:lstStyle>
          <a:p>
            <a:pPr lvl="0"/>
            <a:r>
              <a:rPr lang="en-US"/>
              <a:t>Edit Master text styles</a:t>
            </a:r>
          </a:p>
        </p:txBody>
      </p:sp>
      <p:sp>
        <p:nvSpPr>
          <p:cNvPr id="21" name="Text Placeholder 2">
            <a:extLst>
              <a:ext uri="{FF2B5EF4-FFF2-40B4-BE49-F238E27FC236}">
                <a16:creationId xmlns:a16="http://schemas.microsoft.com/office/drawing/2014/main" id="{8F2303BE-FF93-0E44-B1DC-D2ADF82E180F}"/>
              </a:ext>
            </a:extLst>
          </p:cNvPr>
          <p:cNvSpPr>
            <a:spLocks noGrp="1"/>
          </p:cNvSpPr>
          <p:nvPr>
            <p:ph type="body" sz="quarter" idx="22"/>
          </p:nvPr>
        </p:nvSpPr>
        <p:spPr>
          <a:xfrm>
            <a:off x="848611" y="2593417"/>
            <a:ext cx="4810066" cy="425770"/>
          </a:xfrm>
          <a:prstGeom prst="rect">
            <a:avLst/>
          </a:prstGeom>
        </p:spPr>
        <p:txBody>
          <a:bodyPr/>
          <a:lstStyle>
            <a:lvl1pPr>
              <a:defRPr sz="1800">
                <a:solidFill>
                  <a:schemeClr val="tx1"/>
                </a:solidFill>
              </a:defRPr>
            </a:lvl1pPr>
          </a:lstStyle>
          <a:p>
            <a:pPr lvl="0"/>
            <a:r>
              <a:rPr lang="en-US"/>
              <a:t>Edit Master text styles</a:t>
            </a:r>
          </a:p>
        </p:txBody>
      </p:sp>
    </p:spTree>
    <p:extLst>
      <p:ext uri="{BB962C8B-B14F-4D97-AF65-F5344CB8AC3E}">
        <p14:creationId xmlns:p14="http://schemas.microsoft.com/office/powerpoint/2010/main" val="374213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14649 0 L 0.00013 0 " pathEditMode="relative" rAng="0" ptsTypes="AA">
                                      <p:cBhvr>
                                        <p:cTn id="6" dur="2000" fill="hold"/>
                                        <p:tgtEl>
                                          <p:spTgt spid="10"/>
                                        </p:tgtEl>
                                        <p:attrNameLst>
                                          <p:attrName>ppt_x</p:attrName>
                                          <p:attrName>ppt_y</p:attrName>
                                        </p:attrNameLst>
                                      </p:cBhvr>
                                      <p:rCtr x="-7318" y="0"/>
                                    </p:animMotion>
                                  </p:childTnLst>
                                </p:cTn>
                              </p:par>
                              <p:par>
                                <p:cTn id="7" presetID="0" presetClass="path" presetSubtype="0" accel="50000" decel="50000" fill="hold" nodeType="withEffect">
                                  <p:stCondLst>
                                    <p:cond delay="0"/>
                                  </p:stCondLst>
                                  <p:childTnLst>
                                    <p:animMotion origin="layout" path="M -0.13881 0 L 0.00416 0 " pathEditMode="relative" ptsTypes="AA">
                                      <p:cBhvr>
                                        <p:cTn id="8"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mple Slide - 4 Phon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240F9E-EE07-794C-BAE9-CC8D755CF6F3}"/>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9">
            <a:extLst>
              <a:ext uri="{FF2B5EF4-FFF2-40B4-BE49-F238E27FC236}">
                <a16:creationId xmlns:a16="http://schemas.microsoft.com/office/drawing/2014/main" id="{11096C11-8366-E248-8EDC-0FB8EF0E975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574800" y="908050"/>
            <a:ext cx="3363913"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1261552C-E3BC-8649-90FE-A74C032C28F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0800000" flipH="1" flipV="1">
            <a:off x="5780088" y="1657350"/>
            <a:ext cx="2224087" cy="4557713"/>
          </a:xfrm>
          <a:prstGeom prst="rect">
            <a:avLst/>
          </a:prstGeom>
          <a:effectLst>
            <a:outerShdw blurRad="177800" dist="76200" dir="2700000" algn="tl" rotWithShape="0">
              <a:prstClr val="black">
                <a:alpha val="31000"/>
              </a:prstClr>
            </a:outerShdw>
          </a:effectLst>
        </p:spPr>
      </p:pic>
      <p:pic>
        <p:nvPicPr>
          <p:cNvPr id="9" name="Picture 8">
            <a:extLst>
              <a:ext uri="{FF2B5EF4-FFF2-40B4-BE49-F238E27FC236}">
                <a16:creationId xmlns:a16="http://schemas.microsoft.com/office/drawing/2014/main" id="{81305005-6BF3-6943-9E7C-1206C187EC8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0800000" flipH="1" flipV="1">
            <a:off x="7413625" y="1428750"/>
            <a:ext cx="2224088" cy="4559300"/>
          </a:xfrm>
          <a:prstGeom prst="rect">
            <a:avLst/>
          </a:prstGeom>
          <a:effectLst>
            <a:outerShdw blurRad="177800" dist="76200" dir="2700000" algn="tl" rotWithShape="0">
              <a:prstClr val="black">
                <a:alpha val="31000"/>
              </a:prstClr>
            </a:outerShdw>
          </a:effectLst>
        </p:spPr>
      </p:pic>
      <p:pic>
        <p:nvPicPr>
          <p:cNvPr id="10" name="Picture 9">
            <a:extLst>
              <a:ext uri="{FF2B5EF4-FFF2-40B4-BE49-F238E27FC236}">
                <a16:creationId xmlns:a16="http://schemas.microsoft.com/office/drawing/2014/main" id="{72F7F111-4CDB-9049-8B23-FAF306E6168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0800000" flipH="1" flipV="1">
            <a:off x="9126538" y="1169988"/>
            <a:ext cx="2224087" cy="4559300"/>
          </a:xfrm>
          <a:prstGeom prst="rect">
            <a:avLst/>
          </a:prstGeom>
          <a:effectLst>
            <a:outerShdw blurRad="177800" dist="76200" dir="2700000" algn="tl" rotWithShape="0">
              <a:prstClr val="black">
                <a:alpha val="31000"/>
              </a:prstClr>
            </a:outerShdw>
          </a:effectLst>
        </p:spPr>
      </p:pic>
      <p:pic>
        <p:nvPicPr>
          <p:cNvPr id="11" name="Picture 13">
            <a:extLst>
              <a:ext uri="{FF2B5EF4-FFF2-40B4-BE49-F238E27FC236}">
                <a16:creationId xmlns:a16="http://schemas.microsoft.com/office/drawing/2014/main" id="{167C7265-D075-6042-8855-3F678097D04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204788" y="6345238"/>
            <a:ext cx="67786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4"/>
          <p:cNvSpPr>
            <a:spLocks noGrp="1"/>
          </p:cNvSpPr>
          <p:nvPr>
            <p:ph type="pic" sz="quarter" idx="14"/>
          </p:nvPr>
        </p:nvSpPr>
        <p:spPr>
          <a:xfrm>
            <a:off x="5836463" y="2035519"/>
            <a:ext cx="1576910" cy="3683658"/>
          </a:xfrm>
          <a:prstGeom prst="rect">
            <a:avLst/>
          </a:prstGeom>
          <a:solidFill>
            <a:schemeClr val="tx1"/>
          </a:solid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17" name="Picture Placeholder 4"/>
          <p:cNvSpPr>
            <a:spLocks noGrp="1"/>
          </p:cNvSpPr>
          <p:nvPr>
            <p:ph type="pic" sz="quarter" idx="15"/>
          </p:nvPr>
        </p:nvSpPr>
        <p:spPr>
          <a:xfrm>
            <a:off x="1668885" y="1434868"/>
            <a:ext cx="3171721" cy="5423132"/>
          </a:xfrm>
          <a:prstGeom prst="rect">
            <a:avLst/>
          </a:prstGeom>
          <a:solidFill>
            <a:schemeClr val="tx1"/>
          </a:solid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21" name="Picture Placeholder 4"/>
          <p:cNvSpPr>
            <a:spLocks noGrp="1"/>
          </p:cNvSpPr>
          <p:nvPr>
            <p:ph type="pic" sz="quarter" idx="16"/>
          </p:nvPr>
        </p:nvSpPr>
        <p:spPr>
          <a:xfrm>
            <a:off x="7469315" y="1807516"/>
            <a:ext cx="1657081" cy="3683658"/>
          </a:xfrm>
          <a:prstGeom prst="rect">
            <a:avLst/>
          </a:prstGeom>
          <a:solidFill>
            <a:schemeClr val="tx1"/>
          </a:solid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24" name="Picture Placeholder 4"/>
          <p:cNvSpPr>
            <a:spLocks noGrp="1"/>
          </p:cNvSpPr>
          <p:nvPr>
            <p:ph type="pic" sz="quarter" idx="17"/>
          </p:nvPr>
        </p:nvSpPr>
        <p:spPr>
          <a:xfrm>
            <a:off x="9182338" y="1549411"/>
            <a:ext cx="2112442" cy="3683658"/>
          </a:xfrm>
          <a:prstGeom prst="rect">
            <a:avLst/>
          </a:prstGeom>
          <a:solidFill>
            <a:schemeClr val="tx1"/>
          </a:solid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1769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mple Slide - 3 Phone + Landscap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D33BE7-1E4E-2A46-A217-02DAE1D1D49D}"/>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6">
            <a:extLst>
              <a:ext uri="{FF2B5EF4-FFF2-40B4-BE49-F238E27FC236}">
                <a16:creationId xmlns:a16="http://schemas.microsoft.com/office/drawing/2014/main" id="{138D4FAA-D5E5-144F-BDCE-A37547CAE50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5400000" flipH="1" flipV="1">
            <a:off x="2093913" y="469900"/>
            <a:ext cx="2724150" cy="5581650"/>
          </a:xfrm>
          <a:prstGeom prst="rect">
            <a:avLst/>
          </a:prstGeom>
          <a:effectLst>
            <a:outerShdw blurRad="177800" dist="76200" dir="2700000" algn="tl" rotWithShape="0">
              <a:prstClr val="black">
                <a:alpha val="31000"/>
              </a:prstClr>
            </a:outerShdw>
          </a:effectLst>
        </p:spPr>
      </p:pic>
      <p:pic>
        <p:nvPicPr>
          <p:cNvPr id="8" name="Picture 7">
            <a:extLst>
              <a:ext uri="{FF2B5EF4-FFF2-40B4-BE49-F238E27FC236}">
                <a16:creationId xmlns:a16="http://schemas.microsoft.com/office/drawing/2014/main" id="{138D30B1-F560-0B4A-B480-31BD11114BC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flipH="1" flipV="1">
            <a:off x="7159625" y="896938"/>
            <a:ext cx="2224088" cy="4559300"/>
          </a:xfrm>
          <a:prstGeom prst="rect">
            <a:avLst/>
          </a:prstGeom>
          <a:effectLst>
            <a:outerShdw blurRad="177800" dist="76200" dir="2700000" algn="tl" rotWithShape="0">
              <a:prstClr val="black">
                <a:alpha val="31000"/>
              </a:prstClr>
            </a:outerShdw>
          </a:effectLst>
        </p:spPr>
      </p:pic>
      <p:pic>
        <p:nvPicPr>
          <p:cNvPr id="9" name="Picture 11">
            <a:extLst>
              <a:ext uri="{FF2B5EF4-FFF2-40B4-BE49-F238E27FC236}">
                <a16:creationId xmlns:a16="http://schemas.microsoft.com/office/drawing/2014/main" id="{5128F39B-2089-8E48-832F-A3E4FE035B3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204788" y="6345238"/>
            <a:ext cx="67786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a:extLst>
              <a:ext uri="{FF2B5EF4-FFF2-40B4-BE49-F238E27FC236}">
                <a16:creationId xmlns:a16="http://schemas.microsoft.com/office/drawing/2014/main" id="{ED8DBCB7-CEF3-E04D-B865-70F6E03C20C0}"/>
              </a:ext>
            </a:extLst>
          </p:cNvPr>
          <p:cNvSpPr txBox="1">
            <a:spLocks/>
          </p:cNvSpPr>
          <p:nvPr userDrawn="1"/>
        </p:nvSpPr>
        <p:spPr bwMode="auto">
          <a:xfrm>
            <a:off x="209550" y="420688"/>
            <a:ext cx="6397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rIns="0"/>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x-none" sz="1050" spc="300" dirty="0">
                <a:solidFill>
                  <a:schemeClr val="accent1"/>
                </a:solidFill>
              </a:rPr>
              <a:t>_</a:t>
            </a:r>
          </a:p>
        </p:txBody>
      </p:sp>
      <p:pic>
        <p:nvPicPr>
          <p:cNvPr id="11" name="Picture 10">
            <a:extLst>
              <a:ext uri="{FF2B5EF4-FFF2-40B4-BE49-F238E27FC236}">
                <a16:creationId xmlns:a16="http://schemas.microsoft.com/office/drawing/2014/main" id="{0EAC3EEA-9C17-0542-8EDD-FED47F41963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flipH="1" flipV="1">
            <a:off x="9058275" y="990600"/>
            <a:ext cx="2225675" cy="4559300"/>
          </a:xfrm>
          <a:prstGeom prst="rect">
            <a:avLst/>
          </a:prstGeom>
          <a:effectLst>
            <a:outerShdw blurRad="177800" dist="76200" dir="2700000" algn="tl" rotWithShape="0">
              <a:prstClr val="black">
                <a:alpha val="31000"/>
              </a:prstClr>
            </a:outerShdw>
          </a:effectLst>
        </p:spPr>
      </p:pic>
      <p:sp>
        <p:nvSpPr>
          <p:cNvPr id="14" name="Picture Placeholder 4"/>
          <p:cNvSpPr>
            <a:spLocks noGrp="1"/>
          </p:cNvSpPr>
          <p:nvPr>
            <p:ph type="pic" sz="quarter" idx="14"/>
          </p:nvPr>
        </p:nvSpPr>
        <p:spPr>
          <a:xfrm rot="16200000">
            <a:off x="2108328" y="1001369"/>
            <a:ext cx="2586549" cy="4510401"/>
          </a:xfrm>
          <a:prstGeom prst="rect">
            <a:avLst/>
          </a:prstGeom>
          <a:solidFill>
            <a:schemeClr val="tx1"/>
          </a:solid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21" name="Picture Placeholder 4"/>
          <p:cNvSpPr>
            <a:spLocks noGrp="1"/>
          </p:cNvSpPr>
          <p:nvPr>
            <p:ph type="pic" sz="quarter" idx="16"/>
          </p:nvPr>
        </p:nvSpPr>
        <p:spPr>
          <a:xfrm>
            <a:off x="7215202" y="1276019"/>
            <a:ext cx="1843840" cy="3683658"/>
          </a:xfrm>
          <a:prstGeom prst="rect">
            <a:avLst/>
          </a:prstGeom>
          <a:solidFill>
            <a:schemeClr val="tx1"/>
          </a:solid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17" name="Text Placeholder 11">
            <a:extLst>
              <a:ext uri="{FF2B5EF4-FFF2-40B4-BE49-F238E27FC236}">
                <a16:creationId xmlns:a16="http://schemas.microsoft.com/office/drawing/2014/main" id="{FC098E19-F196-E749-AE28-C775A0CBDA96}"/>
              </a:ext>
            </a:extLst>
          </p:cNvPr>
          <p:cNvSpPr>
            <a:spLocks noGrp="1"/>
          </p:cNvSpPr>
          <p:nvPr>
            <p:ph type="body" sz="quarter" idx="19"/>
          </p:nvPr>
        </p:nvSpPr>
        <p:spPr>
          <a:xfrm>
            <a:off x="202901" y="309745"/>
            <a:ext cx="11557689" cy="281098"/>
          </a:xfrm>
          <a:prstGeom prst="rect">
            <a:avLst/>
          </a:prstGeom>
        </p:spPr>
        <p:txBody>
          <a:bodyPr lIns="0"/>
          <a:lstStyle>
            <a:lvl1pPr marL="9525" indent="0" algn="l">
              <a:tabLst/>
              <a:defRPr sz="1050" cap="all" spc="300" baseline="0">
                <a:solidFill>
                  <a:schemeClr val="accent1"/>
                </a:solidFill>
              </a:defRPr>
            </a:lvl1pPr>
          </a:lstStyle>
          <a:p>
            <a:pPr lvl="0"/>
            <a:r>
              <a:rPr lang="en-US"/>
              <a:t>Edit Master text styles</a:t>
            </a:r>
          </a:p>
        </p:txBody>
      </p:sp>
      <p:sp>
        <p:nvSpPr>
          <p:cNvPr id="24" name="Picture Placeholder 4"/>
          <p:cNvSpPr>
            <a:spLocks noGrp="1"/>
          </p:cNvSpPr>
          <p:nvPr>
            <p:ph type="pic" sz="quarter" idx="17"/>
          </p:nvPr>
        </p:nvSpPr>
        <p:spPr>
          <a:xfrm>
            <a:off x="9114984" y="1369471"/>
            <a:ext cx="2112442" cy="3683658"/>
          </a:xfrm>
          <a:prstGeom prst="rect">
            <a:avLst/>
          </a:prstGeom>
          <a:solidFill>
            <a:schemeClr val="tx1"/>
          </a:solid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3994102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Slid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884EA51-9FE5-9743-B762-B5D3569D89C3}"/>
              </a:ext>
            </a:extLst>
          </p:cNvPr>
          <p:cNvSpPr/>
          <p:nvPr userDrawn="1"/>
        </p:nvSpPr>
        <p:spPr bwMode="auto">
          <a:xfrm>
            <a:off x="0" y="0"/>
            <a:ext cx="12192000" cy="6870700"/>
          </a:xfrm>
          <a:prstGeom prst="rect">
            <a:avLst/>
          </a:prstGeom>
          <a:solidFill>
            <a:srgbClr val="1F6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pic>
        <p:nvPicPr>
          <p:cNvPr id="7" name="Picture 9">
            <a:extLst>
              <a:ext uri="{FF2B5EF4-FFF2-40B4-BE49-F238E27FC236}">
                <a16:creationId xmlns:a16="http://schemas.microsoft.com/office/drawing/2014/main" id="{D4888014-CF4E-F94B-84EC-DC1CA657EBA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203200" y="6348413"/>
            <a:ext cx="6858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a16="http://schemas.microsoft.com/office/drawing/2014/main" id="{0D35B3B8-586C-794A-9B95-0E0D1911BD2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6496050" y="415925"/>
            <a:ext cx="3651250" cy="645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a:extLst>
              <a:ext uri="{FF2B5EF4-FFF2-40B4-BE49-F238E27FC236}">
                <a16:creationId xmlns:a16="http://schemas.microsoft.com/office/drawing/2014/main" id="{2C6FC95B-8D2D-C74E-B65F-F0C882366705}"/>
              </a:ext>
            </a:extLst>
          </p:cNvPr>
          <p:cNvSpPr txBox="1">
            <a:spLocks/>
          </p:cNvSpPr>
          <p:nvPr userDrawn="1"/>
        </p:nvSpPr>
        <p:spPr bwMode="auto">
          <a:xfrm>
            <a:off x="209550" y="420688"/>
            <a:ext cx="6397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rIns="0"/>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x-none" sz="1050" spc="300" dirty="0">
                <a:solidFill>
                  <a:schemeClr val="bg1"/>
                </a:solidFill>
              </a:rPr>
              <a:t>_</a:t>
            </a:r>
          </a:p>
        </p:txBody>
      </p:sp>
      <p:sp>
        <p:nvSpPr>
          <p:cNvPr id="16" name="Picture Placeholder 12"/>
          <p:cNvSpPr>
            <a:spLocks noGrp="1"/>
          </p:cNvSpPr>
          <p:nvPr>
            <p:ph type="pic" sz="quarter" idx="18"/>
          </p:nvPr>
        </p:nvSpPr>
        <p:spPr>
          <a:xfrm>
            <a:off x="6593605" y="1018586"/>
            <a:ext cx="3449108" cy="5839413"/>
          </a:xfrm>
          <a:prstGeom prst="rect">
            <a:avLst/>
          </a:prstGeom>
          <a:solidFill>
            <a:schemeClr val="tx1"/>
          </a:solidFill>
        </p:spPr>
        <p:txBody>
          <a:bodyPr rtlCol="0">
            <a:normAutofit/>
          </a:bodyPr>
          <a:lstStyle/>
          <a:p>
            <a:pPr lvl="0"/>
            <a:r>
              <a:rPr lang="en-US" noProof="0"/>
              <a:t>Drag picture to placeholder or click icon to add</a:t>
            </a:r>
            <a:endParaRPr lang="en-US" noProof="0" dirty="0"/>
          </a:p>
        </p:txBody>
      </p:sp>
      <p:sp>
        <p:nvSpPr>
          <p:cNvPr id="21" name="Text Placeholder 11">
            <a:extLst>
              <a:ext uri="{FF2B5EF4-FFF2-40B4-BE49-F238E27FC236}">
                <a16:creationId xmlns:a16="http://schemas.microsoft.com/office/drawing/2014/main" id="{CD430196-F388-4346-8EFF-CD117DD2610D}"/>
              </a:ext>
            </a:extLst>
          </p:cNvPr>
          <p:cNvSpPr>
            <a:spLocks noGrp="1"/>
          </p:cNvSpPr>
          <p:nvPr>
            <p:ph type="body" sz="quarter" idx="19"/>
          </p:nvPr>
        </p:nvSpPr>
        <p:spPr>
          <a:xfrm>
            <a:off x="202901" y="309745"/>
            <a:ext cx="11557689" cy="281098"/>
          </a:xfrm>
          <a:prstGeom prst="rect">
            <a:avLst/>
          </a:prstGeom>
        </p:spPr>
        <p:txBody>
          <a:bodyPr lIns="0"/>
          <a:lstStyle>
            <a:lvl1pPr marL="9525" indent="0" algn="l">
              <a:tabLst/>
              <a:defRPr sz="1050" cap="all" spc="300" baseline="0">
                <a:solidFill>
                  <a:schemeClr val="bg1"/>
                </a:solidFill>
              </a:defRPr>
            </a:lvl1pPr>
          </a:lstStyle>
          <a:p>
            <a:pPr lvl="0"/>
            <a:r>
              <a:rPr lang="en-US"/>
              <a:t>Edit Master text styles</a:t>
            </a:r>
          </a:p>
        </p:txBody>
      </p:sp>
      <p:sp>
        <p:nvSpPr>
          <p:cNvPr id="22" name="Text Placeholder 6">
            <a:extLst>
              <a:ext uri="{FF2B5EF4-FFF2-40B4-BE49-F238E27FC236}">
                <a16:creationId xmlns:a16="http://schemas.microsoft.com/office/drawing/2014/main" id="{646A914F-44F8-D147-B6F9-2F70BEEA9B91}"/>
              </a:ext>
            </a:extLst>
          </p:cNvPr>
          <p:cNvSpPr>
            <a:spLocks noGrp="1"/>
          </p:cNvSpPr>
          <p:nvPr>
            <p:ph type="body" sz="quarter" idx="20"/>
          </p:nvPr>
        </p:nvSpPr>
        <p:spPr>
          <a:xfrm>
            <a:off x="1100139" y="6383253"/>
            <a:ext cx="5022366" cy="239138"/>
          </a:xfrm>
          <a:prstGeom prst="rect">
            <a:avLst/>
          </a:prstGeom>
        </p:spPr>
        <p:txBody>
          <a:bodyPr lIns="0">
            <a:noAutofit/>
          </a:bodyPr>
          <a:lstStyle>
            <a:lvl1pPr>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23" name="Text Placeholder 8">
            <a:extLst>
              <a:ext uri="{FF2B5EF4-FFF2-40B4-BE49-F238E27FC236}">
                <a16:creationId xmlns:a16="http://schemas.microsoft.com/office/drawing/2014/main" id="{28E0AF42-35ED-164A-9AF3-135B6BD9C2D9}"/>
              </a:ext>
            </a:extLst>
          </p:cNvPr>
          <p:cNvSpPr>
            <a:spLocks noGrp="1"/>
          </p:cNvSpPr>
          <p:nvPr>
            <p:ph type="body" sz="quarter" idx="21"/>
          </p:nvPr>
        </p:nvSpPr>
        <p:spPr>
          <a:xfrm>
            <a:off x="1100139" y="2491548"/>
            <a:ext cx="4810332" cy="2067200"/>
          </a:xfrm>
          <a:prstGeom prst="rect">
            <a:avLst/>
          </a:prstGeom>
        </p:spPr>
        <p:txBody>
          <a:bodyPr anchor="ctr"/>
          <a:lstStyle>
            <a:lvl1pPr>
              <a:defRPr sz="4400">
                <a:solidFill>
                  <a:schemeClr val="bg1"/>
                </a:solidFill>
              </a:defRPr>
            </a:lvl1pPr>
          </a:lstStyle>
          <a:p>
            <a:pPr lvl="0"/>
            <a:r>
              <a:rPr lang="en-US"/>
              <a:t>Edit Master text styles</a:t>
            </a:r>
          </a:p>
        </p:txBody>
      </p:sp>
    </p:spTree>
    <p:extLst>
      <p:ext uri="{BB962C8B-B14F-4D97-AF65-F5344CB8AC3E}">
        <p14:creationId xmlns:p14="http://schemas.microsoft.com/office/powerpoint/2010/main" val="26352886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mo Slide - Dark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E1D82D-5C90-0A4A-8D0A-6AFFE18E9B38}"/>
              </a:ext>
            </a:extLst>
          </p:cNvPr>
          <p:cNvSpPr/>
          <p:nvPr userDrawn="1"/>
        </p:nvSpPr>
        <p:spPr bwMode="auto">
          <a:xfrm>
            <a:off x="0" y="0"/>
            <a:ext cx="12192000" cy="6870700"/>
          </a:xfrm>
          <a:prstGeom prst="rect">
            <a:avLst/>
          </a:prstGeom>
          <a:solidFill>
            <a:srgbClr val="1A3E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pic>
        <p:nvPicPr>
          <p:cNvPr id="7" name="Picture 9">
            <a:extLst>
              <a:ext uri="{FF2B5EF4-FFF2-40B4-BE49-F238E27FC236}">
                <a16:creationId xmlns:a16="http://schemas.microsoft.com/office/drawing/2014/main" id="{21BF7BF8-327F-7842-9E4C-D170FACCF3F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203200" y="6348413"/>
            <a:ext cx="6858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a16="http://schemas.microsoft.com/office/drawing/2014/main" id="{E7430F11-FCA6-0A48-A2DE-400368DBAA7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6496050" y="415925"/>
            <a:ext cx="3651250" cy="645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a:extLst>
              <a:ext uri="{FF2B5EF4-FFF2-40B4-BE49-F238E27FC236}">
                <a16:creationId xmlns:a16="http://schemas.microsoft.com/office/drawing/2014/main" id="{6FD38212-5476-C945-897F-A212CEF32B31}"/>
              </a:ext>
            </a:extLst>
          </p:cNvPr>
          <p:cNvSpPr txBox="1">
            <a:spLocks/>
          </p:cNvSpPr>
          <p:nvPr userDrawn="1"/>
        </p:nvSpPr>
        <p:spPr bwMode="auto">
          <a:xfrm>
            <a:off x="209550" y="420688"/>
            <a:ext cx="6397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rIns="0"/>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x-none" sz="1050" spc="300" dirty="0">
                <a:solidFill>
                  <a:schemeClr val="bg1"/>
                </a:solidFill>
              </a:rPr>
              <a:t>_</a:t>
            </a:r>
          </a:p>
        </p:txBody>
      </p:sp>
      <p:sp>
        <p:nvSpPr>
          <p:cNvPr id="19" name="Picture Placeholder 12"/>
          <p:cNvSpPr>
            <a:spLocks noGrp="1"/>
          </p:cNvSpPr>
          <p:nvPr>
            <p:ph type="pic" sz="quarter" idx="18"/>
          </p:nvPr>
        </p:nvSpPr>
        <p:spPr>
          <a:xfrm>
            <a:off x="6593605" y="1018586"/>
            <a:ext cx="3449108" cy="5839413"/>
          </a:xfrm>
          <a:prstGeom prst="rect">
            <a:avLst/>
          </a:prstGeom>
          <a:solidFill>
            <a:schemeClr val="tx1"/>
          </a:solidFill>
        </p:spPr>
        <p:txBody>
          <a:bodyPr rtlCol="0">
            <a:normAutofit/>
          </a:bodyPr>
          <a:lstStyle/>
          <a:p>
            <a:pPr lvl="0"/>
            <a:r>
              <a:rPr lang="en-US" noProof="0"/>
              <a:t>Drag picture to placeholder or click icon to add</a:t>
            </a:r>
            <a:endParaRPr lang="en-US" noProof="0" dirty="0"/>
          </a:p>
        </p:txBody>
      </p:sp>
      <p:sp>
        <p:nvSpPr>
          <p:cNvPr id="21" name="Text Placeholder 11">
            <a:extLst>
              <a:ext uri="{FF2B5EF4-FFF2-40B4-BE49-F238E27FC236}">
                <a16:creationId xmlns:a16="http://schemas.microsoft.com/office/drawing/2014/main" id="{B8625FC9-091B-3A4A-86C2-C78DA91D68DA}"/>
              </a:ext>
            </a:extLst>
          </p:cNvPr>
          <p:cNvSpPr>
            <a:spLocks noGrp="1"/>
          </p:cNvSpPr>
          <p:nvPr>
            <p:ph type="body" sz="quarter" idx="19"/>
          </p:nvPr>
        </p:nvSpPr>
        <p:spPr>
          <a:xfrm>
            <a:off x="202901" y="309745"/>
            <a:ext cx="11557689" cy="281098"/>
          </a:xfrm>
          <a:prstGeom prst="rect">
            <a:avLst/>
          </a:prstGeom>
        </p:spPr>
        <p:txBody>
          <a:bodyPr lIns="0"/>
          <a:lstStyle>
            <a:lvl1pPr marL="9525" indent="0" algn="l">
              <a:tabLst/>
              <a:defRPr sz="1050" cap="all" spc="300" baseline="0">
                <a:solidFill>
                  <a:schemeClr val="bg1"/>
                </a:solidFill>
              </a:defRPr>
            </a:lvl1pPr>
          </a:lstStyle>
          <a:p>
            <a:pPr lvl="0"/>
            <a:r>
              <a:rPr lang="en-US"/>
              <a:t>Edit Master text styles</a:t>
            </a:r>
          </a:p>
        </p:txBody>
      </p:sp>
      <p:sp>
        <p:nvSpPr>
          <p:cNvPr id="24" name="Text Placeholder 8">
            <a:extLst>
              <a:ext uri="{FF2B5EF4-FFF2-40B4-BE49-F238E27FC236}">
                <a16:creationId xmlns:a16="http://schemas.microsoft.com/office/drawing/2014/main" id="{5C5839F0-27F0-0E4C-B62A-98BCC1186CDF}"/>
              </a:ext>
            </a:extLst>
          </p:cNvPr>
          <p:cNvSpPr>
            <a:spLocks noGrp="1"/>
          </p:cNvSpPr>
          <p:nvPr>
            <p:ph type="body" sz="quarter" idx="21"/>
          </p:nvPr>
        </p:nvSpPr>
        <p:spPr>
          <a:xfrm>
            <a:off x="1100139" y="2491548"/>
            <a:ext cx="4810332" cy="2067200"/>
          </a:xfrm>
          <a:prstGeom prst="rect">
            <a:avLst/>
          </a:prstGeom>
        </p:spPr>
        <p:txBody>
          <a:bodyPr anchor="ctr"/>
          <a:lstStyle>
            <a:lvl1pPr>
              <a:defRPr sz="4400">
                <a:solidFill>
                  <a:schemeClr val="bg1"/>
                </a:solidFill>
              </a:defRPr>
            </a:lvl1pPr>
          </a:lstStyle>
          <a:p>
            <a:pPr lvl="0"/>
            <a:r>
              <a:rPr lang="en-US"/>
              <a:t>Edit Master text styles</a:t>
            </a:r>
          </a:p>
        </p:txBody>
      </p:sp>
      <p:sp>
        <p:nvSpPr>
          <p:cNvPr id="10" name="Text Placeholder 6">
            <a:extLst>
              <a:ext uri="{FF2B5EF4-FFF2-40B4-BE49-F238E27FC236}">
                <a16:creationId xmlns:a16="http://schemas.microsoft.com/office/drawing/2014/main" id="{26B82E16-AE5E-5149-B2B4-87D6BAAAC01D}"/>
              </a:ext>
            </a:extLst>
          </p:cNvPr>
          <p:cNvSpPr>
            <a:spLocks noGrp="1"/>
          </p:cNvSpPr>
          <p:nvPr>
            <p:ph type="body" sz="quarter" idx="20"/>
          </p:nvPr>
        </p:nvSpPr>
        <p:spPr>
          <a:xfrm>
            <a:off x="1100139" y="6383253"/>
            <a:ext cx="5022366" cy="239138"/>
          </a:xfrm>
          <a:prstGeom prst="rect">
            <a:avLst/>
          </a:prstGeom>
        </p:spPr>
        <p:txBody>
          <a:bodyPr lIns="0">
            <a:noAutofit/>
          </a:bodyPr>
          <a:lstStyle>
            <a:lvl1pPr>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1314289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Page Teal - Customer Log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E616FE-8576-874F-BDBF-6084A642D2D1}"/>
              </a:ext>
            </a:extLst>
          </p:cNvPr>
          <p:cNvSpPr/>
          <p:nvPr userDrawn="1"/>
        </p:nvSpPr>
        <p:spPr>
          <a:xfrm>
            <a:off x="0" y="0"/>
            <a:ext cx="12192000" cy="6858000"/>
          </a:xfrm>
          <a:prstGeom prst="rect">
            <a:avLst/>
          </a:prstGeom>
          <a:solidFill>
            <a:srgbClr val="0AC0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1A3EC1"/>
              </a:solidFill>
            </a:endParaRPr>
          </a:p>
        </p:txBody>
      </p:sp>
      <p:pic>
        <p:nvPicPr>
          <p:cNvPr id="7" name="Picture 6">
            <a:extLst>
              <a:ext uri="{FF2B5EF4-FFF2-40B4-BE49-F238E27FC236}">
                <a16:creationId xmlns:a16="http://schemas.microsoft.com/office/drawing/2014/main" id="{D4B5E717-C812-C84E-B67C-0EE92A8615E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6418263" y="1427163"/>
            <a:ext cx="5076825" cy="383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7C683C3-C66A-654D-8071-05DF6FA8B57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6429375" y="619125"/>
            <a:ext cx="5065713"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1">
            <a:extLst>
              <a:ext uri="{FF2B5EF4-FFF2-40B4-BE49-F238E27FC236}">
                <a16:creationId xmlns:a16="http://schemas.microsoft.com/office/drawing/2014/main" id="{75115A32-0464-DA46-A1A7-5BE91772A8EF}"/>
              </a:ext>
            </a:extLst>
          </p:cNvPr>
          <p:cNvGrpSpPr>
            <a:grpSpLocks/>
          </p:cNvGrpSpPr>
          <p:nvPr userDrawn="1"/>
        </p:nvGrpSpPr>
        <p:grpSpPr bwMode="auto">
          <a:xfrm>
            <a:off x="0" y="5722938"/>
            <a:ext cx="12192000" cy="1135062"/>
            <a:chOff x="0" y="5614621"/>
            <a:chExt cx="12191999" cy="1135804"/>
          </a:xfrm>
        </p:grpSpPr>
        <p:sp>
          <p:nvSpPr>
            <p:cNvPr id="10" name="Rectangle 9">
              <a:extLst>
                <a:ext uri="{FF2B5EF4-FFF2-40B4-BE49-F238E27FC236}">
                  <a16:creationId xmlns:a16="http://schemas.microsoft.com/office/drawing/2014/main" id="{76CEC3E5-8F9A-2B4F-AB3C-ED1D6D54BB38}"/>
                </a:ext>
              </a:extLst>
            </p:cNvPr>
            <p:cNvSpPr/>
            <p:nvPr/>
          </p:nvSpPr>
          <p:spPr>
            <a:xfrm>
              <a:off x="0" y="5614621"/>
              <a:ext cx="12191999" cy="1135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lumMod val="85000"/>
                  </a:schemeClr>
                </a:solidFill>
              </a:endParaRPr>
            </a:p>
          </p:txBody>
        </p:sp>
        <p:sp>
          <p:nvSpPr>
            <p:cNvPr id="11" name="Cross 10">
              <a:extLst>
                <a:ext uri="{FF2B5EF4-FFF2-40B4-BE49-F238E27FC236}">
                  <a16:creationId xmlns:a16="http://schemas.microsoft.com/office/drawing/2014/main" id="{4474F9E7-2805-2741-898E-A4C1DBA71493}"/>
                </a:ext>
              </a:extLst>
            </p:cNvPr>
            <p:cNvSpPr/>
            <p:nvPr/>
          </p:nvSpPr>
          <p:spPr>
            <a:xfrm>
              <a:off x="10304462" y="6121364"/>
              <a:ext cx="185737" cy="184270"/>
            </a:xfrm>
            <a:prstGeom prst="plus">
              <a:avLst>
                <a:gd name="adj" fmla="val 42793"/>
              </a:avLst>
            </a:prstGeom>
            <a:solidFill>
              <a:srgbClr val="FF1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2" name="Picture 14">
              <a:extLst>
                <a:ext uri="{FF2B5EF4-FFF2-40B4-BE49-F238E27FC236}">
                  <a16:creationId xmlns:a16="http://schemas.microsoft.com/office/drawing/2014/main" id="{B1491B81-2976-0644-B174-18D54E7E92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10780963" y="5999763"/>
              <a:ext cx="964535" cy="49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 Placeholder 4">
            <a:extLst>
              <a:ext uri="{FF2B5EF4-FFF2-40B4-BE49-F238E27FC236}">
                <a16:creationId xmlns:a16="http://schemas.microsoft.com/office/drawing/2014/main" id="{975A265C-887D-E246-923D-BEFDC9CD865E}"/>
              </a:ext>
            </a:extLst>
          </p:cNvPr>
          <p:cNvSpPr>
            <a:spLocks noGrp="1"/>
          </p:cNvSpPr>
          <p:nvPr>
            <p:ph type="body" sz="quarter" idx="13"/>
          </p:nvPr>
        </p:nvSpPr>
        <p:spPr>
          <a:xfrm>
            <a:off x="505055" y="0"/>
            <a:ext cx="5696047" cy="3181518"/>
          </a:xfrm>
          <a:prstGeom prst="rect">
            <a:avLst/>
          </a:prstGeom>
        </p:spPr>
        <p:txBody>
          <a:bodyPr anchor="b"/>
          <a:lstStyle>
            <a:lvl1pPr>
              <a:defRPr sz="4800">
                <a:solidFill>
                  <a:schemeClr val="bg1">
                    <a:lumMod val="95000"/>
                  </a:schemeClr>
                </a:solidFill>
              </a:defRPr>
            </a:lvl1pPr>
          </a:lstStyle>
          <a:p>
            <a:pPr lvl="0"/>
            <a:r>
              <a:rPr lang="en-US"/>
              <a:t>Edit Master text styles</a:t>
            </a:r>
          </a:p>
        </p:txBody>
      </p:sp>
      <p:sp>
        <p:nvSpPr>
          <p:cNvPr id="19" name="Text Placeholder 4">
            <a:extLst>
              <a:ext uri="{FF2B5EF4-FFF2-40B4-BE49-F238E27FC236}">
                <a16:creationId xmlns:a16="http://schemas.microsoft.com/office/drawing/2014/main" id="{C3E7C844-01A7-DA43-9972-6A3EFA844A15}"/>
              </a:ext>
            </a:extLst>
          </p:cNvPr>
          <p:cNvSpPr>
            <a:spLocks noGrp="1"/>
          </p:cNvSpPr>
          <p:nvPr>
            <p:ph type="body" sz="quarter" idx="14"/>
          </p:nvPr>
        </p:nvSpPr>
        <p:spPr>
          <a:xfrm>
            <a:off x="505055" y="3270870"/>
            <a:ext cx="5696047" cy="2451326"/>
          </a:xfrm>
          <a:prstGeom prst="rect">
            <a:avLst/>
          </a:prstGeom>
        </p:spPr>
        <p:txBody>
          <a:bodyPr/>
          <a:lstStyle>
            <a:lvl1pPr>
              <a:defRPr sz="2400">
                <a:solidFill>
                  <a:schemeClr val="bg1">
                    <a:lumMod val="95000"/>
                  </a:schemeClr>
                </a:solidFill>
              </a:defRPr>
            </a:lvl1pPr>
          </a:lstStyle>
          <a:p>
            <a:pPr lvl="0"/>
            <a:r>
              <a:rPr lang="en-US"/>
              <a:t>Edit Master text styles</a:t>
            </a:r>
          </a:p>
        </p:txBody>
      </p:sp>
      <p:sp>
        <p:nvSpPr>
          <p:cNvPr id="20" name="Text Placeholder 10">
            <a:extLst>
              <a:ext uri="{FF2B5EF4-FFF2-40B4-BE49-F238E27FC236}">
                <a16:creationId xmlns:a16="http://schemas.microsoft.com/office/drawing/2014/main" id="{ABAE345A-32B4-4C43-97C4-EC9658448BEC}"/>
              </a:ext>
            </a:extLst>
          </p:cNvPr>
          <p:cNvSpPr>
            <a:spLocks noGrp="1"/>
          </p:cNvSpPr>
          <p:nvPr>
            <p:ph type="body" sz="quarter" idx="15"/>
          </p:nvPr>
        </p:nvSpPr>
        <p:spPr>
          <a:xfrm>
            <a:off x="505055" y="6185459"/>
            <a:ext cx="5696047" cy="672541"/>
          </a:xfrm>
          <a:prstGeom prst="rect">
            <a:avLst/>
          </a:prstGeom>
        </p:spPr>
        <p:txBody>
          <a:bodyPr/>
          <a:lstStyle>
            <a:lvl1pPr>
              <a:defRPr sz="1050" cap="all" spc="300" baseline="0"/>
            </a:lvl1pPr>
          </a:lstStyle>
          <a:p>
            <a:pPr lvl="0"/>
            <a:r>
              <a:rPr lang="en-US"/>
              <a:t>Edit Master text styles</a:t>
            </a:r>
          </a:p>
        </p:txBody>
      </p:sp>
      <p:sp>
        <p:nvSpPr>
          <p:cNvPr id="21" name="Picture Placeholder 11">
            <a:extLst>
              <a:ext uri="{FF2B5EF4-FFF2-40B4-BE49-F238E27FC236}">
                <a16:creationId xmlns:a16="http://schemas.microsoft.com/office/drawing/2014/main" id="{65409A93-234D-DC4A-81BD-24A236C1831A}"/>
              </a:ext>
            </a:extLst>
          </p:cNvPr>
          <p:cNvSpPr>
            <a:spLocks noGrp="1"/>
          </p:cNvSpPr>
          <p:nvPr>
            <p:ph type="pic" sz="quarter" idx="16"/>
          </p:nvPr>
        </p:nvSpPr>
        <p:spPr>
          <a:xfrm>
            <a:off x="8885124" y="6107113"/>
            <a:ext cx="1128712" cy="498475"/>
          </a:xfrm>
          <a:prstGeom prst="rect">
            <a:avLst/>
          </a:prstGeom>
        </p:spPr>
        <p:txBody>
          <a:bodyPr rtlCol="0">
            <a:noAutofit/>
          </a:bodyPr>
          <a:lstStyle>
            <a:lvl1pPr>
              <a:defRPr sz="1200"/>
            </a:lvl1pPr>
          </a:lstStyle>
          <a:p>
            <a:pPr lvl="0"/>
            <a:r>
              <a:rPr lang="en-US" noProof="0"/>
              <a:t>Click icon to add picture</a:t>
            </a:r>
            <a:endParaRPr lang="en-US" noProof="0" dirty="0"/>
          </a:p>
        </p:txBody>
      </p:sp>
    </p:spTree>
    <p:extLst>
      <p:ext uri="{BB962C8B-B14F-4D97-AF65-F5344CB8AC3E}">
        <p14:creationId xmlns:p14="http://schemas.microsoft.com/office/powerpoint/2010/main" val="371010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afterEffect">
                                  <p:stCondLst>
                                    <p:cond delay="0"/>
                                  </p:stCondLst>
                                  <p:childTnLst>
                                    <p:animMotion origin="layout" path="M 3.95833E-6 -3.7037E-6 L 3.95833E-6 -0.01921 L 3.95833E-6 -3.7037E-6 Z " pathEditMode="relative" rAng="0" ptsTypes="AAA">
                                      <p:cBhvr>
                                        <p:cTn id="6" dur="4000" fill="hold"/>
                                        <p:tgtEl>
                                          <p:spTgt spid="8"/>
                                        </p:tgtEl>
                                        <p:attrNameLst>
                                          <p:attrName>ppt_x</p:attrName>
                                          <p:attrName>ppt_y</p:attrName>
                                        </p:attrNameLst>
                                      </p:cBhvr>
                                      <p:rCtr x="0" y="-972"/>
                                    </p:animMotion>
                                  </p:childTnLst>
                                </p:cTn>
                              </p:par>
                              <p:par>
                                <p:cTn id="7" presetID="0" presetClass="path" presetSubtype="0" repeatCount="indefinite" accel="50000" decel="50000" fill="hold" nodeType="withEffect">
                                  <p:stCondLst>
                                    <p:cond delay="0"/>
                                  </p:stCondLst>
                                  <p:childTnLst>
                                    <p:animMotion origin="layout" path="M 4.58333E-6 0 L 4.58333E-6 0.0162 L 4.58333E-6 0 Z " pathEditMode="relative" rAng="0" ptsTypes="AAA">
                                      <p:cBhvr>
                                        <p:cTn id="8" dur="4000" fill="hold"/>
                                        <p:tgtEl>
                                          <p:spTgt spid="7"/>
                                        </p:tgtEl>
                                        <p:attrNameLst>
                                          <p:attrName>ppt_x</p:attrName>
                                          <p:attrName>ppt_y</p:attrName>
                                        </p:attrNameLst>
                                      </p:cBhvr>
                                      <p:rCtr x="0" y="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mo Slide -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7EA79F-95F0-2F42-A7D7-4FAE3509E9CF}"/>
              </a:ext>
            </a:extLst>
          </p:cNvPr>
          <p:cNvSpPr/>
          <p:nvPr userDrawn="1"/>
        </p:nvSpPr>
        <p:spPr bwMode="auto">
          <a:xfrm>
            <a:off x="0" y="0"/>
            <a:ext cx="12192000" cy="6870700"/>
          </a:xfrm>
          <a:prstGeom prst="rect">
            <a:avLst/>
          </a:prstGeom>
          <a:solidFill>
            <a:srgbClr val="0AC0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pic>
        <p:nvPicPr>
          <p:cNvPr id="7" name="Picture 9">
            <a:extLst>
              <a:ext uri="{FF2B5EF4-FFF2-40B4-BE49-F238E27FC236}">
                <a16:creationId xmlns:a16="http://schemas.microsoft.com/office/drawing/2014/main" id="{838F4A48-1EA2-EF40-AFA0-3EA8311C221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203200" y="6348413"/>
            <a:ext cx="6858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a16="http://schemas.microsoft.com/office/drawing/2014/main" id="{EC7FDCA3-900A-624F-A70F-ABD1B64B2AA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6496050" y="415925"/>
            <a:ext cx="3651250" cy="645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a:extLst>
              <a:ext uri="{FF2B5EF4-FFF2-40B4-BE49-F238E27FC236}">
                <a16:creationId xmlns:a16="http://schemas.microsoft.com/office/drawing/2014/main" id="{F1DD5979-B18C-E64E-8966-E3E41D0CD7C6}"/>
              </a:ext>
            </a:extLst>
          </p:cNvPr>
          <p:cNvSpPr txBox="1">
            <a:spLocks/>
          </p:cNvSpPr>
          <p:nvPr userDrawn="1"/>
        </p:nvSpPr>
        <p:spPr bwMode="auto">
          <a:xfrm>
            <a:off x="209550" y="420688"/>
            <a:ext cx="6397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rIns="0"/>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x-none" sz="1050" spc="300" dirty="0">
                <a:solidFill>
                  <a:schemeClr val="bg1"/>
                </a:solidFill>
              </a:rPr>
              <a:t>_</a:t>
            </a:r>
          </a:p>
        </p:txBody>
      </p:sp>
      <p:sp>
        <p:nvSpPr>
          <p:cNvPr id="13" name="Picture Placeholder 12"/>
          <p:cNvSpPr>
            <a:spLocks noGrp="1"/>
          </p:cNvSpPr>
          <p:nvPr>
            <p:ph type="pic" sz="quarter" idx="18"/>
          </p:nvPr>
        </p:nvSpPr>
        <p:spPr>
          <a:xfrm>
            <a:off x="6593605" y="1018586"/>
            <a:ext cx="3449108" cy="5839413"/>
          </a:xfrm>
          <a:prstGeom prst="rect">
            <a:avLst/>
          </a:prstGeom>
          <a:solidFill>
            <a:schemeClr val="tx1"/>
          </a:solidFill>
        </p:spPr>
        <p:txBody>
          <a:bodyPr rtlCol="0">
            <a:normAutofit/>
          </a:bodyPr>
          <a:lstStyle/>
          <a:p>
            <a:pPr lvl="0"/>
            <a:r>
              <a:rPr lang="en-US" noProof="0"/>
              <a:t>Drag picture to placeholder or click icon to add</a:t>
            </a:r>
            <a:endParaRPr lang="en-US" noProof="0" dirty="0"/>
          </a:p>
        </p:txBody>
      </p:sp>
      <p:sp>
        <p:nvSpPr>
          <p:cNvPr id="16" name="Text Placeholder 11">
            <a:extLst>
              <a:ext uri="{FF2B5EF4-FFF2-40B4-BE49-F238E27FC236}">
                <a16:creationId xmlns:a16="http://schemas.microsoft.com/office/drawing/2014/main" id="{A9BFB640-3B76-0245-897A-5CD640667841}"/>
              </a:ext>
            </a:extLst>
          </p:cNvPr>
          <p:cNvSpPr>
            <a:spLocks noGrp="1"/>
          </p:cNvSpPr>
          <p:nvPr>
            <p:ph type="body" sz="quarter" idx="19"/>
          </p:nvPr>
        </p:nvSpPr>
        <p:spPr>
          <a:xfrm>
            <a:off x="202901" y="309745"/>
            <a:ext cx="11557689" cy="281098"/>
          </a:xfrm>
          <a:prstGeom prst="rect">
            <a:avLst/>
          </a:prstGeom>
        </p:spPr>
        <p:txBody>
          <a:bodyPr lIns="0"/>
          <a:lstStyle>
            <a:lvl1pPr marL="9525" indent="0" algn="l">
              <a:tabLst/>
              <a:defRPr sz="1050" cap="all" spc="300" baseline="0">
                <a:solidFill>
                  <a:schemeClr val="bg1"/>
                </a:solidFill>
              </a:defRPr>
            </a:lvl1pPr>
          </a:lstStyle>
          <a:p>
            <a:pPr lvl="0"/>
            <a:r>
              <a:rPr lang="en-US"/>
              <a:t>Edit Master text styles</a:t>
            </a:r>
          </a:p>
        </p:txBody>
      </p:sp>
      <p:sp>
        <p:nvSpPr>
          <p:cNvPr id="21" name="Text Placeholder 8">
            <a:extLst>
              <a:ext uri="{FF2B5EF4-FFF2-40B4-BE49-F238E27FC236}">
                <a16:creationId xmlns:a16="http://schemas.microsoft.com/office/drawing/2014/main" id="{DC44AC0B-48B8-FC44-A94F-EB665C1C9DA2}"/>
              </a:ext>
            </a:extLst>
          </p:cNvPr>
          <p:cNvSpPr>
            <a:spLocks noGrp="1"/>
          </p:cNvSpPr>
          <p:nvPr>
            <p:ph type="body" sz="quarter" idx="21"/>
          </p:nvPr>
        </p:nvSpPr>
        <p:spPr>
          <a:xfrm>
            <a:off x="1100139" y="2491548"/>
            <a:ext cx="4810332" cy="2067200"/>
          </a:xfrm>
          <a:prstGeom prst="rect">
            <a:avLst/>
          </a:prstGeom>
        </p:spPr>
        <p:txBody>
          <a:bodyPr anchor="ctr"/>
          <a:lstStyle>
            <a:lvl1pPr>
              <a:defRPr sz="4400">
                <a:solidFill>
                  <a:schemeClr val="bg1"/>
                </a:solidFill>
              </a:defRPr>
            </a:lvl1pPr>
          </a:lstStyle>
          <a:p>
            <a:pPr lvl="0"/>
            <a:r>
              <a:rPr lang="en-US"/>
              <a:t>Edit Master text styles</a:t>
            </a:r>
          </a:p>
        </p:txBody>
      </p:sp>
      <p:sp>
        <p:nvSpPr>
          <p:cNvPr id="10" name="Text Placeholder 6">
            <a:extLst>
              <a:ext uri="{FF2B5EF4-FFF2-40B4-BE49-F238E27FC236}">
                <a16:creationId xmlns:a16="http://schemas.microsoft.com/office/drawing/2014/main" id="{E75147D0-3389-774F-B033-9B3B495E7BD0}"/>
              </a:ext>
            </a:extLst>
          </p:cNvPr>
          <p:cNvSpPr>
            <a:spLocks noGrp="1"/>
          </p:cNvSpPr>
          <p:nvPr>
            <p:ph type="body" sz="quarter" idx="20"/>
          </p:nvPr>
        </p:nvSpPr>
        <p:spPr>
          <a:xfrm>
            <a:off x="1100139" y="6383253"/>
            <a:ext cx="5022366" cy="239138"/>
          </a:xfrm>
          <a:prstGeom prst="rect">
            <a:avLst/>
          </a:prstGeom>
        </p:spPr>
        <p:txBody>
          <a:bodyPr lIns="0">
            <a:noAutofit/>
          </a:bodyPr>
          <a:lstStyle>
            <a:lvl1pPr>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0241800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emo Slide -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990FF7-4272-BD42-8236-1B2B5D1D1573}"/>
              </a:ext>
            </a:extLst>
          </p:cNvPr>
          <p:cNvSpPr/>
          <p:nvPr userDrawn="1"/>
        </p:nvSpPr>
        <p:spPr bwMode="auto">
          <a:xfrm>
            <a:off x="0" y="0"/>
            <a:ext cx="12192000" cy="6870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pic>
        <p:nvPicPr>
          <p:cNvPr id="6" name="Picture 9">
            <a:extLst>
              <a:ext uri="{FF2B5EF4-FFF2-40B4-BE49-F238E27FC236}">
                <a16:creationId xmlns:a16="http://schemas.microsoft.com/office/drawing/2014/main" id="{BAD02E49-AF47-DC4B-90B8-10A57371C4A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203200" y="6348413"/>
            <a:ext cx="6858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a:extLst>
              <a:ext uri="{FF2B5EF4-FFF2-40B4-BE49-F238E27FC236}">
                <a16:creationId xmlns:a16="http://schemas.microsoft.com/office/drawing/2014/main" id="{A7221807-C834-8842-9463-8AE14FA1B96A}"/>
              </a:ext>
            </a:extLst>
          </p:cNvPr>
          <p:cNvSpPr txBox="1">
            <a:spLocks/>
          </p:cNvSpPr>
          <p:nvPr userDrawn="1"/>
        </p:nvSpPr>
        <p:spPr bwMode="auto">
          <a:xfrm>
            <a:off x="209550" y="420688"/>
            <a:ext cx="6397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rIns="0"/>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x-none" sz="1050" spc="300" dirty="0">
                <a:solidFill>
                  <a:schemeClr val="bg1"/>
                </a:solidFill>
              </a:rPr>
              <a:t>_</a:t>
            </a:r>
          </a:p>
        </p:txBody>
      </p:sp>
      <p:sp>
        <p:nvSpPr>
          <p:cNvPr id="16" name="Text Placeholder 11">
            <a:extLst>
              <a:ext uri="{FF2B5EF4-FFF2-40B4-BE49-F238E27FC236}">
                <a16:creationId xmlns:a16="http://schemas.microsoft.com/office/drawing/2014/main" id="{A9BFB640-3B76-0245-897A-5CD640667841}"/>
              </a:ext>
            </a:extLst>
          </p:cNvPr>
          <p:cNvSpPr>
            <a:spLocks noGrp="1"/>
          </p:cNvSpPr>
          <p:nvPr>
            <p:ph type="body" sz="quarter" idx="19"/>
          </p:nvPr>
        </p:nvSpPr>
        <p:spPr>
          <a:xfrm>
            <a:off x="202901" y="309745"/>
            <a:ext cx="11557689" cy="281098"/>
          </a:xfrm>
          <a:prstGeom prst="rect">
            <a:avLst/>
          </a:prstGeom>
        </p:spPr>
        <p:txBody>
          <a:bodyPr lIns="0"/>
          <a:lstStyle>
            <a:lvl1pPr marL="9525" indent="0" algn="l">
              <a:tabLst/>
              <a:defRPr sz="1050" cap="all" spc="300" baseline="0">
                <a:solidFill>
                  <a:schemeClr val="bg1"/>
                </a:solidFill>
              </a:defRPr>
            </a:lvl1pPr>
          </a:lstStyle>
          <a:p>
            <a:pPr lvl="0"/>
            <a:r>
              <a:rPr lang="en-US"/>
              <a:t>Edit Master text styles</a:t>
            </a:r>
          </a:p>
        </p:txBody>
      </p:sp>
      <p:sp>
        <p:nvSpPr>
          <p:cNvPr id="21" name="Text Placeholder 8">
            <a:extLst>
              <a:ext uri="{FF2B5EF4-FFF2-40B4-BE49-F238E27FC236}">
                <a16:creationId xmlns:a16="http://schemas.microsoft.com/office/drawing/2014/main" id="{DC44AC0B-48B8-FC44-A94F-EB665C1C9DA2}"/>
              </a:ext>
            </a:extLst>
          </p:cNvPr>
          <p:cNvSpPr>
            <a:spLocks noGrp="1"/>
          </p:cNvSpPr>
          <p:nvPr>
            <p:ph type="body" sz="quarter" idx="21"/>
          </p:nvPr>
        </p:nvSpPr>
        <p:spPr>
          <a:xfrm>
            <a:off x="1100139" y="2491548"/>
            <a:ext cx="4810332" cy="2067200"/>
          </a:xfrm>
          <a:prstGeom prst="rect">
            <a:avLst/>
          </a:prstGeom>
        </p:spPr>
        <p:txBody>
          <a:bodyPr anchor="ctr"/>
          <a:lstStyle>
            <a:lvl1pPr>
              <a:defRPr sz="4400">
                <a:solidFill>
                  <a:schemeClr val="bg1"/>
                </a:solidFill>
              </a:defRPr>
            </a:lvl1pPr>
          </a:lstStyle>
          <a:p>
            <a:pPr lvl="0"/>
            <a:r>
              <a:rPr lang="en-US"/>
              <a:t>Edit Master text styles</a:t>
            </a:r>
          </a:p>
        </p:txBody>
      </p:sp>
      <p:sp>
        <p:nvSpPr>
          <p:cNvPr id="10" name="Text Placeholder 6">
            <a:extLst>
              <a:ext uri="{FF2B5EF4-FFF2-40B4-BE49-F238E27FC236}">
                <a16:creationId xmlns:a16="http://schemas.microsoft.com/office/drawing/2014/main" id="{E75147D0-3389-774F-B033-9B3B495E7BD0}"/>
              </a:ext>
            </a:extLst>
          </p:cNvPr>
          <p:cNvSpPr>
            <a:spLocks noGrp="1"/>
          </p:cNvSpPr>
          <p:nvPr>
            <p:ph type="body" sz="quarter" idx="20"/>
          </p:nvPr>
        </p:nvSpPr>
        <p:spPr>
          <a:xfrm>
            <a:off x="1100139" y="6383253"/>
            <a:ext cx="5022366" cy="239138"/>
          </a:xfrm>
          <a:prstGeom prst="rect">
            <a:avLst/>
          </a:prstGeom>
        </p:spPr>
        <p:txBody>
          <a:bodyPr lIns="0">
            <a:noAutofit/>
          </a:bodyPr>
          <a:lstStyle>
            <a:lvl1pPr>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757129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urb + 1 Phon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9BF57F-847E-614E-96B6-6A9EE688CADC}"/>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48C0C3"/>
              </a:solidFill>
            </a:endParaRPr>
          </a:p>
        </p:txBody>
      </p:sp>
      <p:sp>
        <p:nvSpPr>
          <p:cNvPr id="8" name="Rectangle 7">
            <a:extLst>
              <a:ext uri="{FF2B5EF4-FFF2-40B4-BE49-F238E27FC236}">
                <a16:creationId xmlns:a16="http://schemas.microsoft.com/office/drawing/2014/main" id="{5D16FBFC-0E84-DB49-AC4F-64B097C7EB8C}"/>
              </a:ext>
            </a:extLst>
          </p:cNvPr>
          <p:cNvSpPr/>
          <p:nvPr userDrawn="1"/>
        </p:nvSpPr>
        <p:spPr>
          <a:xfrm>
            <a:off x="0" y="0"/>
            <a:ext cx="37115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48C0C3"/>
              </a:solidFill>
            </a:endParaRPr>
          </a:p>
        </p:txBody>
      </p:sp>
      <p:pic>
        <p:nvPicPr>
          <p:cNvPr id="9" name="Picture 8">
            <a:extLst>
              <a:ext uri="{FF2B5EF4-FFF2-40B4-BE49-F238E27FC236}">
                <a16:creationId xmlns:a16="http://schemas.microsoft.com/office/drawing/2014/main" id="{9E7243EA-0A3E-C742-86B0-FEBE6E8CE6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46838" y="236538"/>
            <a:ext cx="3009900" cy="5935662"/>
          </a:xfrm>
          <a:prstGeom prst="rect">
            <a:avLst/>
          </a:prstGeom>
          <a:effectLst>
            <a:outerShdw blurRad="203200" dist="76200" dir="2700000" algn="tl" rotWithShape="0">
              <a:prstClr val="black">
                <a:alpha val="15000"/>
              </a:prstClr>
            </a:outerShdw>
          </a:effectLst>
        </p:spPr>
      </p:pic>
      <p:grpSp>
        <p:nvGrpSpPr>
          <p:cNvPr id="10" name="Group 11">
            <a:extLst>
              <a:ext uri="{FF2B5EF4-FFF2-40B4-BE49-F238E27FC236}">
                <a16:creationId xmlns:a16="http://schemas.microsoft.com/office/drawing/2014/main" id="{C50E8C40-19B9-C543-AA1A-F27DED06E271}"/>
              </a:ext>
            </a:extLst>
          </p:cNvPr>
          <p:cNvGrpSpPr>
            <a:grpSpLocks/>
          </p:cNvGrpSpPr>
          <p:nvPr userDrawn="1"/>
        </p:nvGrpSpPr>
        <p:grpSpPr bwMode="auto">
          <a:xfrm>
            <a:off x="469900" y="1557338"/>
            <a:ext cx="723900" cy="723900"/>
            <a:chOff x="280507" y="1898155"/>
            <a:chExt cx="723025" cy="722376"/>
          </a:xfrm>
        </p:grpSpPr>
        <p:sp>
          <p:nvSpPr>
            <p:cNvPr id="11" name="Teardrop 10">
              <a:extLst>
                <a:ext uri="{FF2B5EF4-FFF2-40B4-BE49-F238E27FC236}">
                  <a16:creationId xmlns:a16="http://schemas.microsoft.com/office/drawing/2014/main" id="{57372C8E-C44C-F74C-8931-249E6BD57F26}"/>
                </a:ext>
              </a:extLst>
            </p:cNvPr>
            <p:cNvSpPr/>
            <p:nvPr/>
          </p:nvSpPr>
          <p:spPr>
            <a:xfrm rot="10800000">
              <a:off x="280507" y="1898155"/>
              <a:ext cx="723025" cy="722376"/>
            </a:xfrm>
            <a:prstGeom prst="teardrop">
              <a:avLst/>
            </a:prstGeom>
            <a:solidFill>
              <a:srgbClr val="1F6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Oval 11">
              <a:extLst>
                <a:ext uri="{FF2B5EF4-FFF2-40B4-BE49-F238E27FC236}">
                  <a16:creationId xmlns:a16="http://schemas.microsoft.com/office/drawing/2014/main" id="{EC59B4D6-4C30-A14D-A69C-3281C169CC98}"/>
                </a:ext>
              </a:extLst>
            </p:cNvPr>
            <p:cNvSpPr/>
            <p:nvPr/>
          </p:nvSpPr>
          <p:spPr>
            <a:xfrm>
              <a:off x="435894" y="2230828"/>
              <a:ext cx="103063" cy="1045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Oval 12">
              <a:extLst>
                <a:ext uri="{FF2B5EF4-FFF2-40B4-BE49-F238E27FC236}">
                  <a16:creationId xmlns:a16="http://schemas.microsoft.com/office/drawing/2014/main" id="{DDCBDA00-09C3-064E-8A3A-876B52BF8CA6}"/>
                </a:ext>
              </a:extLst>
            </p:cNvPr>
            <p:cNvSpPr/>
            <p:nvPr/>
          </p:nvSpPr>
          <p:spPr>
            <a:xfrm>
              <a:off x="741912" y="2229244"/>
              <a:ext cx="103062" cy="1045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 13">
              <a:extLst>
                <a:ext uri="{FF2B5EF4-FFF2-40B4-BE49-F238E27FC236}">
                  <a16:creationId xmlns:a16="http://schemas.microsoft.com/office/drawing/2014/main" id="{65B8B597-840D-F745-839F-3BC39B0847DF}"/>
                </a:ext>
              </a:extLst>
            </p:cNvPr>
            <p:cNvSpPr/>
            <p:nvPr/>
          </p:nvSpPr>
          <p:spPr>
            <a:xfrm>
              <a:off x="588110" y="2230828"/>
              <a:ext cx="104648" cy="1045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5" name="Text Placeholder 2">
            <a:extLst>
              <a:ext uri="{FF2B5EF4-FFF2-40B4-BE49-F238E27FC236}">
                <a16:creationId xmlns:a16="http://schemas.microsoft.com/office/drawing/2014/main" id="{DA97EE8D-5E03-5340-890A-CC6ED62C729F}"/>
              </a:ext>
            </a:extLst>
          </p:cNvPr>
          <p:cNvSpPr txBox="1">
            <a:spLocks/>
          </p:cNvSpPr>
          <p:nvPr userDrawn="1"/>
        </p:nvSpPr>
        <p:spPr bwMode="auto">
          <a:xfrm>
            <a:off x="209550" y="420688"/>
            <a:ext cx="6397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rIns="0"/>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x-none" sz="1050" spc="300" dirty="0">
                <a:solidFill>
                  <a:schemeClr val="accent1"/>
                </a:solidFill>
              </a:rPr>
              <a:t>_</a:t>
            </a:r>
          </a:p>
        </p:txBody>
      </p:sp>
      <p:sp>
        <p:nvSpPr>
          <p:cNvPr id="26" name="Picture Placeholder 4"/>
          <p:cNvSpPr>
            <a:spLocks noGrp="1"/>
          </p:cNvSpPr>
          <p:nvPr>
            <p:ph type="pic" sz="quarter" idx="12"/>
          </p:nvPr>
        </p:nvSpPr>
        <p:spPr>
          <a:xfrm>
            <a:off x="6686459" y="914395"/>
            <a:ext cx="2542046" cy="4526508"/>
          </a:xfrm>
          <a:prstGeom prst="rect">
            <a:avLst/>
          </a:prstGeom>
          <a:solidFill>
            <a:schemeClr val="tx1"/>
          </a:solid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42" name="Text Placeholder 39"/>
          <p:cNvSpPr>
            <a:spLocks noGrp="1"/>
          </p:cNvSpPr>
          <p:nvPr>
            <p:ph type="body" sz="quarter" idx="14"/>
          </p:nvPr>
        </p:nvSpPr>
        <p:spPr>
          <a:xfrm>
            <a:off x="470121" y="3384133"/>
            <a:ext cx="2878197" cy="1675731"/>
          </a:xfrm>
          <a:prstGeom prst="rect">
            <a:avLst/>
          </a:prstGeom>
        </p:spPr>
        <p:txBody>
          <a:bodyPr/>
          <a:lstStyle>
            <a:lvl1pPr algn="l">
              <a:lnSpc>
                <a:spcPct val="150000"/>
              </a:lnSpc>
              <a:defRPr sz="1400"/>
            </a:lvl1pPr>
            <a:lvl2pPr>
              <a:defRPr sz="1200"/>
            </a:lvl2pPr>
            <a:lvl3pPr>
              <a:defRPr sz="1200"/>
            </a:lvl3pPr>
            <a:lvl4pPr>
              <a:defRPr sz="1200"/>
            </a:lvl4pPr>
            <a:lvl5pPr>
              <a:defRPr sz="1200"/>
            </a:lvl5pPr>
          </a:lstStyle>
          <a:p>
            <a:pPr lvl="0"/>
            <a:r>
              <a:rPr lang="en-US"/>
              <a:t>Edit Master text styles</a:t>
            </a:r>
          </a:p>
        </p:txBody>
      </p:sp>
      <p:sp>
        <p:nvSpPr>
          <p:cNvPr id="43" name="Text Placeholder 39"/>
          <p:cNvSpPr>
            <a:spLocks noGrp="1"/>
          </p:cNvSpPr>
          <p:nvPr>
            <p:ph type="body" sz="quarter" idx="15"/>
          </p:nvPr>
        </p:nvSpPr>
        <p:spPr>
          <a:xfrm>
            <a:off x="470121" y="2619623"/>
            <a:ext cx="2878197" cy="634566"/>
          </a:xfrm>
          <a:prstGeom prst="rect">
            <a:avLst/>
          </a:prstGeom>
        </p:spPr>
        <p:txBody>
          <a:bodyPr anchor="b">
            <a:normAutofit/>
          </a:bodyPr>
          <a:lstStyle>
            <a:lvl1pPr algn="l">
              <a:lnSpc>
                <a:spcPct val="114000"/>
              </a:lnSpc>
              <a:defRPr sz="1400" cap="all" baseline="0">
                <a:solidFill>
                  <a:schemeClr val="accent1"/>
                </a:solidFill>
              </a:defRPr>
            </a:lvl1pPr>
            <a:lvl2pPr>
              <a:defRPr sz="1200"/>
            </a:lvl2pPr>
            <a:lvl3pPr>
              <a:defRPr sz="1200"/>
            </a:lvl3pPr>
            <a:lvl4pPr>
              <a:defRPr sz="1200"/>
            </a:lvl4pPr>
            <a:lvl5pPr>
              <a:defRPr sz="1200"/>
            </a:lvl5pPr>
          </a:lstStyle>
          <a:p>
            <a:pPr lvl="0"/>
            <a:r>
              <a:rPr lang="en-US" altLang="x-none"/>
              <a:t>Edit Master text styles</a:t>
            </a:r>
          </a:p>
        </p:txBody>
      </p:sp>
      <p:sp>
        <p:nvSpPr>
          <p:cNvPr id="25" name="Text Placeholder 11">
            <a:extLst>
              <a:ext uri="{FF2B5EF4-FFF2-40B4-BE49-F238E27FC236}">
                <a16:creationId xmlns:a16="http://schemas.microsoft.com/office/drawing/2014/main" id="{8F301456-8B92-7A46-B3F8-DFF5458A7E64}"/>
              </a:ext>
            </a:extLst>
          </p:cNvPr>
          <p:cNvSpPr>
            <a:spLocks noGrp="1"/>
          </p:cNvSpPr>
          <p:nvPr>
            <p:ph type="body" sz="quarter" idx="19"/>
          </p:nvPr>
        </p:nvSpPr>
        <p:spPr>
          <a:xfrm>
            <a:off x="202901" y="309744"/>
            <a:ext cx="3282421" cy="299855"/>
          </a:xfrm>
          <a:prstGeom prst="rect">
            <a:avLst/>
          </a:prstGeom>
        </p:spPr>
        <p:txBody>
          <a:bodyPr lIns="0"/>
          <a:lstStyle>
            <a:lvl1pPr marL="9525" indent="0" algn="l">
              <a:tabLst/>
              <a:defRPr sz="1050" cap="all" spc="300" baseline="0">
                <a:solidFill>
                  <a:schemeClr val="accent1"/>
                </a:solidFill>
              </a:defRPr>
            </a:lvl1pPr>
          </a:lstStyle>
          <a:p>
            <a:pPr lvl="0"/>
            <a:r>
              <a:rPr lang="en-US"/>
              <a:t>Edit Master text styles</a:t>
            </a:r>
          </a:p>
        </p:txBody>
      </p:sp>
      <p:sp>
        <p:nvSpPr>
          <p:cNvPr id="27" name="Text Placeholder 2">
            <a:extLst>
              <a:ext uri="{FF2B5EF4-FFF2-40B4-BE49-F238E27FC236}">
                <a16:creationId xmlns:a16="http://schemas.microsoft.com/office/drawing/2014/main" id="{F68032F2-7C7F-6D43-BDA3-E303F36A0215}"/>
              </a:ext>
            </a:extLst>
          </p:cNvPr>
          <p:cNvSpPr>
            <a:spLocks noGrp="1"/>
          </p:cNvSpPr>
          <p:nvPr>
            <p:ph type="body" sz="quarter" idx="20"/>
          </p:nvPr>
        </p:nvSpPr>
        <p:spPr>
          <a:xfrm>
            <a:off x="6686459" y="6264199"/>
            <a:ext cx="2542046" cy="361887"/>
          </a:xfrm>
          <a:prstGeom prst="rect">
            <a:avLst/>
          </a:prstGeom>
        </p:spPr>
        <p:txBody>
          <a:bodyPr/>
          <a:lstStyle>
            <a:lvl1pPr algn="ctr">
              <a:defRPr sz="1400">
                <a:solidFill>
                  <a:schemeClr val="accent1"/>
                </a:solidFill>
              </a:defRPr>
            </a:lvl1pPr>
          </a:lstStyle>
          <a:p>
            <a:pPr lvl="0"/>
            <a:r>
              <a:rPr lang="en-US"/>
              <a:t>Edit Master text styles</a:t>
            </a:r>
          </a:p>
        </p:txBody>
      </p:sp>
    </p:spTree>
    <p:extLst>
      <p:ext uri="{BB962C8B-B14F-4D97-AF65-F5344CB8AC3E}">
        <p14:creationId xmlns:p14="http://schemas.microsoft.com/office/powerpoint/2010/main" val="17352893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urb + 2 Phon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2B8178-85AB-2041-8535-03A402F97E97}"/>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48C0C3"/>
              </a:solidFill>
            </a:endParaRPr>
          </a:p>
        </p:txBody>
      </p:sp>
      <p:sp>
        <p:nvSpPr>
          <p:cNvPr id="10" name="Rectangle 9">
            <a:extLst>
              <a:ext uri="{FF2B5EF4-FFF2-40B4-BE49-F238E27FC236}">
                <a16:creationId xmlns:a16="http://schemas.microsoft.com/office/drawing/2014/main" id="{158FBA3E-F550-2541-825A-D2732BF18336}"/>
              </a:ext>
            </a:extLst>
          </p:cNvPr>
          <p:cNvSpPr/>
          <p:nvPr userDrawn="1"/>
        </p:nvSpPr>
        <p:spPr>
          <a:xfrm>
            <a:off x="0" y="0"/>
            <a:ext cx="36703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48C0C3"/>
              </a:solidFill>
            </a:endParaRPr>
          </a:p>
        </p:txBody>
      </p:sp>
      <p:pic>
        <p:nvPicPr>
          <p:cNvPr id="11" name="Picture 10">
            <a:extLst>
              <a:ext uri="{FF2B5EF4-FFF2-40B4-BE49-F238E27FC236}">
                <a16:creationId xmlns:a16="http://schemas.microsoft.com/office/drawing/2014/main" id="{6D9B7B1F-BAD0-C64E-BBA8-6ACB5D8992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1525" y="236538"/>
            <a:ext cx="3008313" cy="5935662"/>
          </a:xfrm>
          <a:prstGeom prst="rect">
            <a:avLst/>
          </a:prstGeom>
          <a:effectLst>
            <a:outerShdw blurRad="203200" dist="76200" dir="2700000" algn="tl" rotWithShape="0">
              <a:prstClr val="black">
                <a:alpha val="15000"/>
              </a:prstClr>
            </a:outerShdw>
          </a:effectLst>
        </p:spPr>
      </p:pic>
      <p:pic>
        <p:nvPicPr>
          <p:cNvPr id="12" name="Picture 11">
            <a:extLst>
              <a:ext uri="{FF2B5EF4-FFF2-40B4-BE49-F238E27FC236}">
                <a16:creationId xmlns:a16="http://schemas.microsoft.com/office/drawing/2014/main" id="{95C8245D-C912-4141-A0A7-CB5537F801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72463" y="236538"/>
            <a:ext cx="3009900" cy="5935662"/>
          </a:xfrm>
          <a:prstGeom prst="rect">
            <a:avLst/>
          </a:prstGeom>
          <a:effectLst>
            <a:outerShdw blurRad="203200" dist="76200" dir="2700000" algn="tl" rotWithShape="0">
              <a:prstClr val="black">
                <a:alpha val="15000"/>
              </a:prstClr>
            </a:outerShdw>
          </a:effectLst>
        </p:spPr>
      </p:pic>
      <p:grpSp>
        <p:nvGrpSpPr>
          <p:cNvPr id="13" name="Group 12">
            <a:extLst>
              <a:ext uri="{FF2B5EF4-FFF2-40B4-BE49-F238E27FC236}">
                <a16:creationId xmlns:a16="http://schemas.microsoft.com/office/drawing/2014/main" id="{08E04C2E-9F1C-3E4F-BB2D-6BB44BBFA720}"/>
              </a:ext>
            </a:extLst>
          </p:cNvPr>
          <p:cNvGrpSpPr>
            <a:grpSpLocks/>
          </p:cNvGrpSpPr>
          <p:nvPr userDrawn="1"/>
        </p:nvGrpSpPr>
        <p:grpSpPr bwMode="auto">
          <a:xfrm>
            <a:off x="469900" y="1557338"/>
            <a:ext cx="723900" cy="723900"/>
            <a:chOff x="280507" y="1897507"/>
            <a:chExt cx="723025" cy="723025"/>
          </a:xfrm>
        </p:grpSpPr>
        <p:sp>
          <p:nvSpPr>
            <p:cNvPr id="14" name="Teardrop 13">
              <a:extLst>
                <a:ext uri="{FF2B5EF4-FFF2-40B4-BE49-F238E27FC236}">
                  <a16:creationId xmlns:a16="http://schemas.microsoft.com/office/drawing/2014/main" id="{544AA6BF-0F4F-0946-AD3A-99D1A5C253D2}"/>
                </a:ext>
              </a:extLst>
            </p:cNvPr>
            <p:cNvSpPr/>
            <p:nvPr/>
          </p:nvSpPr>
          <p:spPr>
            <a:xfrm rot="10800000">
              <a:off x="280507" y="1897507"/>
              <a:ext cx="723025" cy="723025"/>
            </a:xfrm>
            <a:prstGeom prst="teardrop">
              <a:avLst/>
            </a:prstGeom>
            <a:solidFill>
              <a:srgbClr val="1F6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Oval 14">
              <a:extLst>
                <a:ext uri="{FF2B5EF4-FFF2-40B4-BE49-F238E27FC236}">
                  <a16:creationId xmlns:a16="http://schemas.microsoft.com/office/drawing/2014/main" id="{5FA86951-65B2-334C-BA81-3B7331E72A99}"/>
                </a:ext>
              </a:extLst>
            </p:cNvPr>
            <p:cNvSpPr/>
            <p:nvPr/>
          </p:nvSpPr>
          <p:spPr>
            <a:xfrm>
              <a:off x="435894" y="2230479"/>
              <a:ext cx="103063" cy="1046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Oval 15">
              <a:extLst>
                <a:ext uri="{FF2B5EF4-FFF2-40B4-BE49-F238E27FC236}">
                  <a16:creationId xmlns:a16="http://schemas.microsoft.com/office/drawing/2014/main" id="{E143F3EA-643B-4146-887F-C575E69E6E32}"/>
                </a:ext>
              </a:extLst>
            </p:cNvPr>
            <p:cNvSpPr/>
            <p:nvPr/>
          </p:nvSpPr>
          <p:spPr>
            <a:xfrm>
              <a:off x="741912" y="2228893"/>
              <a:ext cx="103062" cy="1046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Oval 16">
              <a:extLst>
                <a:ext uri="{FF2B5EF4-FFF2-40B4-BE49-F238E27FC236}">
                  <a16:creationId xmlns:a16="http://schemas.microsoft.com/office/drawing/2014/main" id="{3EA3A2CE-564E-E047-ACF3-72B39F4726F7}"/>
                </a:ext>
              </a:extLst>
            </p:cNvPr>
            <p:cNvSpPr/>
            <p:nvPr/>
          </p:nvSpPr>
          <p:spPr>
            <a:xfrm>
              <a:off x="588110" y="2230479"/>
              <a:ext cx="104648" cy="1046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8" name="Text Placeholder 2">
            <a:extLst>
              <a:ext uri="{FF2B5EF4-FFF2-40B4-BE49-F238E27FC236}">
                <a16:creationId xmlns:a16="http://schemas.microsoft.com/office/drawing/2014/main" id="{8654D512-1151-D54F-89E8-26C8896D37AF}"/>
              </a:ext>
            </a:extLst>
          </p:cNvPr>
          <p:cNvSpPr txBox="1">
            <a:spLocks/>
          </p:cNvSpPr>
          <p:nvPr userDrawn="1"/>
        </p:nvSpPr>
        <p:spPr bwMode="auto">
          <a:xfrm>
            <a:off x="209550" y="420688"/>
            <a:ext cx="6397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rIns="0"/>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x-none" sz="1050" spc="300" dirty="0">
                <a:solidFill>
                  <a:schemeClr val="accent1"/>
                </a:solidFill>
              </a:rPr>
              <a:t>_</a:t>
            </a:r>
          </a:p>
        </p:txBody>
      </p:sp>
      <p:sp>
        <p:nvSpPr>
          <p:cNvPr id="26" name="Picture Placeholder 4"/>
          <p:cNvSpPr>
            <a:spLocks noGrp="1"/>
          </p:cNvSpPr>
          <p:nvPr>
            <p:ph type="pic" sz="quarter" idx="12"/>
          </p:nvPr>
        </p:nvSpPr>
        <p:spPr>
          <a:xfrm>
            <a:off x="4820526" y="914395"/>
            <a:ext cx="2542046" cy="4526508"/>
          </a:xfrm>
          <a:prstGeom prst="rect">
            <a:avLst/>
          </a:prstGeom>
          <a:solidFill>
            <a:schemeClr val="tx1"/>
          </a:solid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27" name="Picture Placeholder 4"/>
          <p:cNvSpPr>
            <a:spLocks noGrp="1"/>
          </p:cNvSpPr>
          <p:nvPr>
            <p:ph type="pic" sz="quarter" idx="13"/>
          </p:nvPr>
        </p:nvSpPr>
        <p:spPr>
          <a:xfrm>
            <a:off x="8505073" y="916246"/>
            <a:ext cx="2548114" cy="4526508"/>
          </a:xfrm>
          <a:prstGeom prst="rect">
            <a:avLst/>
          </a:prstGeom>
          <a:solidFill>
            <a:schemeClr val="tx1"/>
          </a:solid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28" name="Text Placeholder 39"/>
          <p:cNvSpPr>
            <a:spLocks noGrp="1"/>
          </p:cNvSpPr>
          <p:nvPr>
            <p:ph type="body" sz="quarter" idx="14"/>
          </p:nvPr>
        </p:nvSpPr>
        <p:spPr>
          <a:xfrm>
            <a:off x="470121" y="3384133"/>
            <a:ext cx="2878197" cy="1675731"/>
          </a:xfrm>
          <a:prstGeom prst="rect">
            <a:avLst/>
          </a:prstGeom>
        </p:spPr>
        <p:txBody>
          <a:bodyPr/>
          <a:lstStyle>
            <a:lvl1pPr algn="l">
              <a:lnSpc>
                <a:spcPct val="150000"/>
              </a:lnSpc>
              <a:defRPr sz="1200"/>
            </a:lvl1pPr>
            <a:lvl2pPr>
              <a:defRPr sz="1200"/>
            </a:lvl2pPr>
            <a:lvl3pPr>
              <a:defRPr sz="1200"/>
            </a:lvl3pPr>
            <a:lvl4pPr>
              <a:defRPr sz="1200"/>
            </a:lvl4pPr>
            <a:lvl5pPr>
              <a:defRPr sz="1200"/>
            </a:lvl5pPr>
          </a:lstStyle>
          <a:p>
            <a:pPr lvl="0"/>
            <a:r>
              <a:rPr lang="en-US"/>
              <a:t>Edit Master text styles</a:t>
            </a:r>
          </a:p>
        </p:txBody>
      </p:sp>
      <p:sp>
        <p:nvSpPr>
          <p:cNvPr id="29" name="Text Placeholder 39"/>
          <p:cNvSpPr>
            <a:spLocks noGrp="1"/>
          </p:cNvSpPr>
          <p:nvPr>
            <p:ph type="body" sz="quarter" idx="15"/>
          </p:nvPr>
        </p:nvSpPr>
        <p:spPr>
          <a:xfrm>
            <a:off x="470121" y="2619623"/>
            <a:ext cx="2878197" cy="634566"/>
          </a:xfrm>
          <a:prstGeom prst="rect">
            <a:avLst/>
          </a:prstGeom>
        </p:spPr>
        <p:txBody>
          <a:bodyPr anchor="b">
            <a:normAutofit/>
          </a:bodyPr>
          <a:lstStyle>
            <a:lvl1pPr algn="l">
              <a:lnSpc>
                <a:spcPct val="114000"/>
              </a:lnSpc>
              <a:defRPr sz="1400" cap="all" baseline="0">
                <a:solidFill>
                  <a:schemeClr val="accent1"/>
                </a:solidFill>
              </a:defRPr>
            </a:lvl1pPr>
            <a:lvl2pPr>
              <a:defRPr sz="1200"/>
            </a:lvl2pPr>
            <a:lvl3pPr>
              <a:defRPr sz="1200"/>
            </a:lvl3pPr>
            <a:lvl4pPr>
              <a:defRPr sz="1200"/>
            </a:lvl4pPr>
            <a:lvl5pPr>
              <a:defRPr sz="1200"/>
            </a:lvl5pPr>
          </a:lstStyle>
          <a:p>
            <a:pPr lvl="0"/>
            <a:r>
              <a:rPr lang="en-US" altLang="x-none"/>
              <a:t>Edit Master text styles</a:t>
            </a:r>
          </a:p>
        </p:txBody>
      </p:sp>
      <p:sp>
        <p:nvSpPr>
          <p:cNvPr id="30" name="Text Placeholder 2">
            <a:extLst>
              <a:ext uri="{FF2B5EF4-FFF2-40B4-BE49-F238E27FC236}">
                <a16:creationId xmlns:a16="http://schemas.microsoft.com/office/drawing/2014/main" id="{D3F4796B-EE09-6E4D-9D15-B8FE7ACBA588}"/>
              </a:ext>
            </a:extLst>
          </p:cNvPr>
          <p:cNvSpPr>
            <a:spLocks noGrp="1"/>
          </p:cNvSpPr>
          <p:nvPr>
            <p:ph type="body" sz="quarter" idx="20"/>
          </p:nvPr>
        </p:nvSpPr>
        <p:spPr>
          <a:xfrm>
            <a:off x="4824977" y="6264199"/>
            <a:ext cx="2542046" cy="361887"/>
          </a:xfrm>
          <a:prstGeom prst="rect">
            <a:avLst/>
          </a:prstGeom>
        </p:spPr>
        <p:txBody>
          <a:bodyPr/>
          <a:lstStyle>
            <a:lvl1pPr algn="ctr">
              <a:defRPr sz="1400">
                <a:solidFill>
                  <a:schemeClr val="accent1"/>
                </a:solidFill>
              </a:defRPr>
            </a:lvl1pPr>
          </a:lstStyle>
          <a:p>
            <a:pPr lvl="0"/>
            <a:r>
              <a:rPr lang="en-US"/>
              <a:t>Edit Master text styles</a:t>
            </a:r>
          </a:p>
        </p:txBody>
      </p:sp>
      <p:sp>
        <p:nvSpPr>
          <p:cNvPr id="31" name="Text Placeholder 2">
            <a:extLst>
              <a:ext uri="{FF2B5EF4-FFF2-40B4-BE49-F238E27FC236}">
                <a16:creationId xmlns:a16="http://schemas.microsoft.com/office/drawing/2014/main" id="{9EFC2DE2-2EF4-0E4E-BF7E-C5DF9443EFCB}"/>
              </a:ext>
            </a:extLst>
          </p:cNvPr>
          <p:cNvSpPr>
            <a:spLocks noGrp="1"/>
          </p:cNvSpPr>
          <p:nvPr>
            <p:ph type="body" sz="quarter" idx="21"/>
          </p:nvPr>
        </p:nvSpPr>
        <p:spPr>
          <a:xfrm>
            <a:off x="8505073" y="6264199"/>
            <a:ext cx="2542046" cy="361887"/>
          </a:xfrm>
          <a:prstGeom prst="rect">
            <a:avLst/>
          </a:prstGeom>
        </p:spPr>
        <p:txBody>
          <a:bodyPr/>
          <a:lstStyle>
            <a:lvl1pPr algn="ctr">
              <a:defRPr sz="1400">
                <a:solidFill>
                  <a:schemeClr val="accent1"/>
                </a:solidFill>
              </a:defRPr>
            </a:lvl1pPr>
          </a:lstStyle>
          <a:p>
            <a:pPr lvl="0"/>
            <a:r>
              <a:rPr lang="en-US"/>
              <a:t>Edit Master text styles</a:t>
            </a:r>
          </a:p>
        </p:txBody>
      </p:sp>
      <p:sp>
        <p:nvSpPr>
          <p:cNvPr id="33" name="Text Placeholder 11">
            <a:extLst>
              <a:ext uri="{FF2B5EF4-FFF2-40B4-BE49-F238E27FC236}">
                <a16:creationId xmlns:a16="http://schemas.microsoft.com/office/drawing/2014/main" id="{4CDE36F2-A63A-AB4D-AACC-7CEF96319C66}"/>
              </a:ext>
            </a:extLst>
          </p:cNvPr>
          <p:cNvSpPr>
            <a:spLocks noGrp="1"/>
          </p:cNvSpPr>
          <p:nvPr>
            <p:ph type="body" sz="quarter" idx="19"/>
          </p:nvPr>
        </p:nvSpPr>
        <p:spPr>
          <a:xfrm>
            <a:off x="202901" y="309744"/>
            <a:ext cx="3282421" cy="299855"/>
          </a:xfrm>
          <a:prstGeom prst="rect">
            <a:avLst/>
          </a:prstGeom>
        </p:spPr>
        <p:txBody>
          <a:bodyPr lIns="0"/>
          <a:lstStyle>
            <a:lvl1pPr marL="9525" indent="0" algn="l">
              <a:tabLst/>
              <a:defRPr sz="1050" cap="all" spc="300" baseline="0">
                <a:solidFill>
                  <a:schemeClr val="accent1"/>
                </a:solidFill>
              </a:defRPr>
            </a:lvl1pPr>
          </a:lstStyle>
          <a:p>
            <a:pPr lvl="0"/>
            <a:r>
              <a:rPr lang="en-US"/>
              <a:t>Edit Master text styles</a:t>
            </a:r>
          </a:p>
        </p:txBody>
      </p:sp>
    </p:spTree>
    <p:extLst>
      <p:ext uri="{BB962C8B-B14F-4D97-AF65-F5344CB8AC3E}">
        <p14:creationId xmlns:p14="http://schemas.microsoft.com/office/powerpoint/2010/main" val="23183484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urb + 3 Phon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B047DE-5708-E94C-9F60-C457A41EF8DB}"/>
              </a:ext>
            </a:extLst>
          </p:cNvPr>
          <p:cNvSpPr/>
          <p:nvPr userDrawn="1"/>
        </p:nvSpPr>
        <p:spPr>
          <a:xfrm>
            <a:off x="0" y="0"/>
            <a:ext cx="12192000" cy="6858000"/>
          </a:xfrm>
          <a:prstGeom prst="rect">
            <a:avLst/>
          </a:prstGeom>
          <a:solidFill>
            <a:srgbClr val="E3EB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48C0C3"/>
              </a:solidFill>
            </a:endParaRPr>
          </a:p>
        </p:txBody>
      </p:sp>
      <p:sp>
        <p:nvSpPr>
          <p:cNvPr id="12" name="Rectangle 11">
            <a:extLst>
              <a:ext uri="{FF2B5EF4-FFF2-40B4-BE49-F238E27FC236}">
                <a16:creationId xmlns:a16="http://schemas.microsoft.com/office/drawing/2014/main" id="{F5CC20EF-6CA4-3544-8604-2BAD9555AB1F}"/>
              </a:ext>
            </a:extLst>
          </p:cNvPr>
          <p:cNvSpPr/>
          <p:nvPr userDrawn="1"/>
        </p:nvSpPr>
        <p:spPr>
          <a:xfrm>
            <a:off x="0" y="0"/>
            <a:ext cx="274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48C0C3"/>
              </a:solidFill>
            </a:endParaRPr>
          </a:p>
        </p:txBody>
      </p:sp>
      <p:pic>
        <p:nvPicPr>
          <p:cNvPr id="13" name="Picture 12">
            <a:extLst>
              <a:ext uri="{FF2B5EF4-FFF2-40B4-BE49-F238E27FC236}">
                <a16:creationId xmlns:a16="http://schemas.microsoft.com/office/drawing/2014/main" id="{418B5588-EB63-E747-A930-4246C623F6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22625" y="577850"/>
            <a:ext cx="2662238" cy="5253038"/>
          </a:xfrm>
          <a:prstGeom prst="rect">
            <a:avLst/>
          </a:prstGeom>
          <a:effectLst>
            <a:outerShdw blurRad="203200" dist="76200" dir="2700000" algn="tl" rotWithShape="0">
              <a:prstClr val="black">
                <a:alpha val="15000"/>
              </a:prstClr>
            </a:outerShdw>
          </a:effectLst>
        </p:spPr>
      </p:pic>
      <p:pic>
        <p:nvPicPr>
          <p:cNvPr id="14" name="Picture 13">
            <a:extLst>
              <a:ext uri="{FF2B5EF4-FFF2-40B4-BE49-F238E27FC236}">
                <a16:creationId xmlns:a16="http://schemas.microsoft.com/office/drawing/2014/main" id="{B6497500-B6EF-224C-83E3-D4060DD94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23000" y="577850"/>
            <a:ext cx="2663825" cy="5253038"/>
          </a:xfrm>
          <a:prstGeom prst="rect">
            <a:avLst/>
          </a:prstGeom>
          <a:effectLst>
            <a:outerShdw blurRad="203200" dist="76200" dir="2700000" algn="tl" rotWithShape="0">
              <a:prstClr val="black">
                <a:alpha val="15000"/>
              </a:prstClr>
            </a:outerShdw>
          </a:effectLst>
        </p:spPr>
      </p:pic>
      <p:pic>
        <p:nvPicPr>
          <p:cNvPr id="15" name="Picture 14">
            <a:extLst>
              <a:ext uri="{FF2B5EF4-FFF2-40B4-BE49-F238E27FC236}">
                <a16:creationId xmlns:a16="http://schemas.microsoft.com/office/drawing/2014/main" id="{2168293E-2116-D543-98DA-9472923B1C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09075" y="577850"/>
            <a:ext cx="2663825" cy="5253038"/>
          </a:xfrm>
          <a:prstGeom prst="rect">
            <a:avLst/>
          </a:prstGeom>
          <a:effectLst>
            <a:outerShdw blurRad="203200" dist="76200" dir="2700000" algn="tl" rotWithShape="0">
              <a:prstClr val="black">
                <a:alpha val="15000"/>
              </a:prstClr>
            </a:outerShdw>
          </a:effectLst>
        </p:spPr>
      </p:pic>
      <p:grpSp>
        <p:nvGrpSpPr>
          <p:cNvPr id="16" name="Group 13">
            <a:extLst>
              <a:ext uri="{FF2B5EF4-FFF2-40B4-BE49-F238E27FC236}">
                <a16:creationId xmlns:a16="http://schemas.microsoft.com/office/drawing/2014/main" id="{18573766-2FE0-5A48-AAC5-0A5F32A545C6}"/>
              </a:ext>
            </a:extLst>
          </p:cNvPr>
          <p:cNvGrpSpPr>
            <a:grpSpLocks/>
          </p:cNvGrpSpPr>
          <p:nvPr userDrawn="1"/>
        </p:nvGrpSpPr>
        <p:grpSpPr bwMode="auto">
          <a:xfrm>
            <a:off x="469900" y="1557338"/>
            <a:ext cx="723900" cy="723900"/>
            <a:chOff x="280507" y="1897507"/>
            <a:chExt cx="723025" cy="723025"/>
          </a:xfrm>
        </p:grpSpPr>
        <p:sp>
          <p:nvSpPr>
            <p:cNvPr id="17" name="Teardrop 16">
              <a:extLst>
                <a:ext uri="{FF2B5EF4-FFF2-40B4-BE49-F238E27FC236}">
                  <a16:creationId xmlns:a16="http://schemas.microsoft.com/office/drawing/2014/main" id="{F9F6A440-2A2C-2C48-B853-4A39913294F0}"/>
                </a:ext>
              </a:extLst>
            </p:cNvPr>
            <p:cNvSpPr/>
            <p:nvPr/>
          </p:nvSpPr>
          <p:spPr>
            <a:xfrm rot="10800000">
              <a:off x="280507" y="1897507"/>
              <a:ext cx="723025" cy="723025"/>
            </a:xfrm>
            <a:prstGeom prst="teardrop">
              <a:avLst/>
            </a:prstGeom>
            <a:solidFill>
              <a:srgbClr val="1F6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Oval 17">
              <a:extLst>
                <a:ext uri="{FF2B5EF4-FFF2-40B4-BE49-F238E27FC236}">
                  <a16:creationId xmlns:a16="http://schemas.microsoft.com/office/drawing/2014/main" id="{EA666687-5C57-D641-B9C4-C8FBC4A48DD3}"/>
                </a:ext>
              </a:extLst>
            </p:cNvPr>
            <p:cNvSpPr/>
            <p:nvPr/>
          </p:nvSpPr>
          <p:spPr>
            <a:xfrm>
              <a:off x="435894" y="2230479"/>
              <a:ext cx="103063" cy="1046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Oval 18">
              <a:extLst>
                <a:ext uri="{FF2B5EF4-FFF2-40B4-BE49-F238E27FC236}">
                  <a16:creationId xmlns:a16="http://schemas.microsoft.com/office/drawing/2014/main" id="{56CBEC35-DC0C-FA41-800F-C4EB49EFB78E}"/>
                </a:ext>
              </a:extLst>
            </p:cNvPr>
            <p:cNvSpPr/>
            <p:nvPr/>
          </p:nvSpPr>
          <p:spPr>
            <a:xfrm>
              <a:off x="741912" y="2228893"/>
              <a:ext cx="103062" cy="1046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Oval 19">
              <a:extLst>
                <a:ext uri="{FF2B5EF4-FFF2-40B4-BE49-F238E27FC236}">
                  <a16:creationId xmlns:a16="http://schemas.microsoft.com/office/drawing/2014/main" id="{BF995AC7-81E8-5A45-8DE2-49083B03F2B8}"/>
                </a:ext>
              </a:extLst>
            </p:cNvPr>
            <p:cNvSpPr/>
            <p:nvPr/>
          </p:nvSpPr>
          <p:spPr>
            <a:xfrm>
              <a:off x="588110" y="2230479"/>
              <a:ext cx="104648" cy="1046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1" name="Text Placeholder 2">
            <a:extLst>
              <a:ext uri="{FF2B5EF4-FFF2-40B4-BE49-F238E27FC236}">
                <a16:creationId xmlns:a16="http://schemas.microsoft.com/office/drawing/2014/main" id="{F4A7B379-ADAD-5149-A544-DD0BAEFC940E}"/>
              </a:ext>
            </a:extLst>
          </p:cNvPr>
          <p:cNvSpPr txBox="1">
            <a:spLocks/>
          </p:cNvSpPr>
          <p:nvPr userDrawn="1"/>
        </p:nvSpPr>
        <p:spPr bwMode="auto">
          <a:xfrm>
            <a:off x="209550" y="420688"/>
            <a:ext cx="6397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rIns="0"/>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x-none" sz="1050" spc="300" dirty="0">
                <a:solidFill>
                  <a:schemeClr val="accent1"/>
                </a:solidFill>
              </a:rPr>
              <a:t>_</a:t>
            </a:r>
          </a:p>
        </p:txBody>
      </p:sp>
      <p:sp>
        <p:nvSpPr>
          <p:cNvPr id="26" name="Picture Placeholder 4"/>
          <p:cNvSpPr>
            <a:spLocks noGrp="1"/>
          </p:cNvSpPr>
          <p:nvPr>
            <p:ph type="pic" sz="quarter" idx="12"/>
          </p:nvPr>
        </p:nvSpPr>
        <p:spPr>
          <a:xfrm>
            <a:off x="3434043" y="1182688"/>
            <a:ext cx="2239963" cy="4006850"/>
          </a:xfrm>
          <a:prstGeom prst="rect">
            <a:avLst/>
          </a:prstGeom>
          <a:solidFill>
            <a:schemeClr val="tx1"/>
          </a:solid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27" name="Picture Placeholder 4"/>
          <p:cNvSpPr>
            <a:spLocks noGrp="1"/>
          </p:cNvSpPr>
          <p:nvPr>
            <p:ph type="pic" sz="quarter" idx="13"/>
          </p:nvPr>
        </p:nvSpPr>
        <p:spPr>
          <a:xfrm>
            <a:off x="6431947" y="1182688"/>
            <a:ext cx="2239963" cy="4006850"/>
          </a:xfrm>
          <a:prstGeom prst="rect">
            <a:avLst/>
          </a:prstGeom>
          <a:solidFill>
            <a:schemeClr val="tx1"/>
          </a:solid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28" name="Picture Placeholder 4"/>
          <p:cNvSpPr>
            <a:spLocks noGrp="1"/>
          </p:cNvSpPr>
          <p:nvPr>
            <p:ph type="pic" sz="quarter" idx="14"/>
          </p:nvPr>
        </p:nvSpPr>
        <p:spPr>
          <a:xfrm>
            <a:off x="9310968" y="1182688"/>
            <a:ext cx="2239963" cy="4006850"/>
          </a:xfrm>
          <a:prstGeom prst="rect">
            <a:avLst/>
          </a:prstGeom>
          <a:solidFill>
            <a:schemeClr val="tx1"/>
          </a:solid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29" name="Text Placeholder 39"/>
          <p:cNvSpPr>
            <a:spLocks noGrp="1"/>
          </p:cNvSpPr>
          <p:nvPr>
            <p:ph type="body" sz="quarter" idx="15"/>
          </p:nvPr>
        </p:nvSpPr>
        <p:spPr>
          <a:xfrm>
            <a:off x="470122" y="3524719"/>
            <a:ext cx="1883114" cy="2035032"/>
          </a:xfrm>
          <a:prstGeom prst="rect">
            <a:avLst/>
          </a:prstGeom>
        </p:spPr>
        <p:txBody>
          <a:bodyPr/>
          <a:lstStyle>
            <a:lvl1pPr algn="l">
              <a:lnSpc>
                <a:spcPct val="150000"/>
              </a:lnSpc>
              <a:defRPr sz="1200"/>
            </a:lvl1pPr>
            <a:lvl2pPr>
              <a:defRPr sz="1200"/>
            </a:lvl2pPr>
            <a:lvl3pPr>
              <a:defRPr sz="1200"/>
            </a:lvl3pPr>
            <a:lvl4pPr>
              <a:defRPr sz="1200"/>
            </a:lvl4pPr>
            <a:lvl5pPr>
              <a:defRPr sz="1200"/>
            </a:lvl5pPr>
          </a:lstStyle>
          <a:p>
            <a:pPr lvl="0"/>
            <a:r>
              <a:rPr lang="en-US"/>
              <a:t>Edit Master text styles</a:t>
            </a:r>
          </a:p>
        </p:txBody>
      </p:sp>
      <p:sp>
        <p:nvSpPr>
          <p:cNvPr id="30" name="Text Placeholder 39"/>
          <p:cNvSpPr>
            <a:spLocks noGrp="1"/>
          </p:cNvSpPr>
          <p:nvPr>
            <p:ph type="body" sz="quarter" idx="16"/>
          </p:nvPr>
        </p:nvSpPr>
        <p:spPr>
          <a:xfrm>
            <a:off x="470122" y="2619623"/>
            <a:ext cx="1883114" cy="770626"/>
          </a:xfrm>
          <a:prstGeom prst="rect">
            <a:avLst/>
          </a:prstGeom>
        </p:spPr>
        <p:txBody>
          <a:bodyPr anchor="b">
            <a:normAutofit/>
          </a:bodyPr>
          <a:lstStyle>
            <a:lvl1pPr algn="l">
              <a:lnSpc>
                <a:spcPct val="114000"/>
              </a:lnSpc>
              <a:defRPr sz="1400" cap="all" baseline="0">
                <a:solidFill>
                  <a:schemeClr val="accent1"/>
                </a:solidFill>
              </a:defRPr>
            </a:lvl1pPr>
            <a:lvl2pPr>
              <a:defRPr sz="1200"/>
            </a:lvl2pPr>
            <a:lvl3pPr>
              <a:defRPr sz="1200"/>
            </a:lvl3pPr>
            <a:lvl4pPr>
              <a:defRPr sz="1200"/>
            </a:lvl4pPr>
            <a:lvl5pPr>
              <a:defRPr sz="1200"/>
            </a:lvl5pPr>
          </a:lstStyle>
          <a:p>
            <a:pPr lvl="0"/>
            <a:r>
              <a:rPr lang="en-US" altLang="x-none"/>
              <a:t>Edit Master text styles</a:t>
            </a:r>
          </a:p>
        </p:txBody>
      </p:sp>
      <p:sp>
        <p:nvSpPr>
          <p:cNvPr id="34" name="Text Placeholder 11">
            <a:extLst>
              <a:ext uri="{FF2B5EF4-FFF2-40B4-BE49-F238E27FC236}">
                <a16:creationId xmlns:a16="http://schemas.microsoft.com/office/drawing/2014/main" id="{971B9864-E59D-AB45-A948-AC3B2B0A56E7}"/>
              </a:ext>
            </a:extLst>
          </p:cNvPr>
          <p:cNvSpPr>
            <a:spLocks noGrp="1"/>
          </p:cNvSpPr>
          <p:nvPr>
            <p:ph type="body" sz="quarter" idx="19"/>
          </p:nvPr>
        </p:nvSpPr>
        <p:spPr>
          <a:xfrm>
            <a:off x="202901" y="286706"/>
            <a:ext cx="2381273" cy="322893"/>
          </a:xfrm>
          <a:prstGeom prst="rect">
            <a:avLst/>
          </a:prstGeom>
        </p:spPr>
        <p:txBody>
          <a:bodyPr lIns="0"/>
          <a:lstStyle>
            <a:lvl1pPr marL="9525" indent="0" algn="l">
              <a:tabLst/>
              <a:defRPr sz="1050" cap="all" spc="300" baseline="0">
                <a:solidFill>
                  <a:schemeClr val="accent1"/>
                </a:solidFill>
              </a:defRPr>
            </a:lvl1pPr>
          </a:lstStyle>
          <a:p>
            <a:pPr lvl="0"/>
            <a:r>
              <a:rPr lang="en-US"/>
              <a:t>Edit Master text styles</a:t>
            </a:r>
          </a:p>
        </p:txBody>
      </p:sp>
      <p:sp>
        <p:nvSpPr>
          <p:cNvPr id="35" name="Text Placeholder 2">
            <a:extLst>
              <a:ext uri="{FF2B5EF4-FFF2-40B4-BE49-F238E27FC236}">
                <a16:creationId xmlns:a16="http://schemas.microsoft.com/office/drawing/2014/main" id="{46BBDB9B-13F3-3944-98BB-994F6C4AB165}"/>
              </a:ext>
            </a:extLst>
          </p:cNvPr>
          <p:cNvSpPr>
            <a:spLocks noGrp="1"/>
          </p:cNvSpPr>
          <p:nvPr>
            <p:ph type="body" sz="quarter" idx="20"/>
          </p:nvPr>
        </p:nvSpPr>
        <p:spPr>
          <a:xfrm>
            <a:off x="3434043" y="6074803"/>
            <a:ext cx="2239963" cy="361887"/>
          </a:xfrm>
          <a:prstGeom prst="rect">
            <a:avLst/>
          </a:prstGeom>
        </p:spPr>
        <p:txBody>
          <a:bodyPr/>
          <a:lstStyle>
            <a:lvl1pPr algn="ctr">
              <a:defRPr sz="1400">
                <a:solidFill>
                  <a:schemeClr val="accent1"/>
                </a:solidFill>
              </a:defRPr>
            </a:lvl1pPr>
          </a:lstStyle>
          <a:p>
            <a:pPr lvl="0"/>
            <a:r>
              <a:rPr lang="en-US"/>
              <a:t>Edit Master text styles</a:t>
            </a:r>
          </a:p>
        </p:txBody>
      </p:sp>
      <p:sp>
        <p:nvSpPr>
          <p:cNvPr id="36" name="Text Placeholder 2">
            <a:extLst>
              <a:ext uri="{FF2B5EF4-FFF2-40B4-BE49-F238E27FC236}">
                <a16:creationId xmlns:a16="http://schemas.microsoft.com/office/drawing/2014/main" id="{00D21188-FBBA-0543-957A-4FFA8221DCB6}"/>
              </a:ext>
            </a:extLst>
          </p:cNvPr>
          <p:cNvSpPr>
            <a:spLocks noGrp="1"/>
          </p:cNvSpPr>
          <p:nvPr>
            <p:ph type="body" sz="quarter" idx="21"/>
          </p:nvPr>
        </p:nvSpPr>
        <p:spPr>
          <a:xfrm>
            <a:off x="6431947" y="6074803"/>
            <a:ext cx="2239963" cy="361887"/>
          </a:xfrm>
          <a:prstGeom prst="rect">
            <a:avLst/>
          </a:prstGeom>
        </p:spPr>
        <p:txBody>
          <a:bodyPr/>
          <a:lstStyle>
            <a:lvl1pPr algn="ctr">
              <a:defRPr sz="1400">
                <a:solidFill>
                  <a:schemeClr val="accent1"/>
                </a:solidFill>
              </a:defRPr>
            </a:lvl1pPr>
          </a:lstStyle>
          <a:p>
            <a:pPr lvl="0"/>
            <a:r>
              <a:rPr lang="en-US"/>
              <a:t>Edit Master text styles</a:t>
            </a:r>
          </a:p>
        </p:txBody>
      </p:sp>
      <p:sp>
        <p:nvSpPr>
          <p:cNvPr id="37" name="Text Placeholder 2">
            <a:extLst>
              <a:ext uri="{FF2B5EF4-FFF2-40B4-BE49-F238E27FC236}">
                <a16:creationId xmlns:a16="http://schemas.microsoft.com/office/drawing/2014/main" id="{3E54B18F-80AF-D644-B496-74B4E44520D9}"/>
              </a:ext>
            </a:extLst>
          </p:cNvPr>
          <p:cNvSpPr>
            <a:spLocks noGrp="1"/>
          </p:cNvSpPr>
          <p:nvPr>
            <p:ph type="body" sz="quarter" idx="22"/>
          </p:nvPr>
        </p:nvSpPr>
        <p:spPr>
          <a:xfrm>
            <a:off x="9310967" y="6074803"/>
            <a:ext cx="2239963" cy="361887"/>
          </a:xfrm>
          <a:prstGeom prst="rect">
            <a:avLst/>
          </a:prstGeom>
        </p:spPr>
        <p:txBody>
          <a:bodyPr/>
          <a:lstStyle>
            <a:lvl1pPr algn="ctr">
              <a:defRPr sz="1400">
                <a:solidFill>
                  <a:schemeClr val="accent1"/>
                </a:solidFill>
              </a:defRPr>
            </a:lvl1pPr>
          </a:lstStyle>
          <a:p>
            <a:pPr lvl="0"/>
            <a:r>
              <a:rPr lang="en-US"/>
              <a:t>Edit Master text styles</a:t>
            </a:r>
          </a:p>
        </p:txBody>
      </p:sp>
    </p:spTree>
    <p:extLst>
      <p:ext uri="{BB962C8B-B14F-4D97-AF65-F5344CB8AC3E}">
        <p14:creationId xmlns:p14="http://schemas.microsoft.com/office/powerpoint/2010/main" val="3320530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urb + 4 Phon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B6F3A10-2F8C-8D47-8944-00BE2F2D4CDE}"/>
              </a:ext>
            </a:extLst>
          </p:cNvPr>
          <p:cNvSpPr/>
          <p:nvPr userDrawn="1"/>
        </p:nvSpPr>
        <p:spPr>
          <a:xfrm>
            <a:off x="0" y="0"/>
            <a:ext cx="12192000" cy="6858000"/>
          </a:xfrm>
          <a:prstGeom prst="rect">
            <a:avLst/>
          </a:prstGeom>
          <a:solidFill>
            <a:srgbClr val="E3EB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48C0C3"/>
              </a:solidFill>
            </a:endParaRPr>
          </a:p>
        </p:txBody>
      </p:sp>
      <p:sp>
        <p:nvSpPr>
          <p:cNvPr id="14" name="Rectangle 13">
            <a:extLst>
              <a:ext uri="{FF2B5EF4-FFF2-40B4-BE49-F238E27FC236}">
                <a16:creationId xmlns:a16="http://schemas.microsoft.com/office/drawing/2014/main" id="{9F9681CB-0B56-3242-9300-1596223E845A}"/>
              </a:ext>
            </a:extLst>
          </p:cNvPr>
          <p:cNvSpPr/>
          <p:nvPr userDrawn="1"/>
        </p:nvSpPr>
        <p:spPr>
          <a:xfrm>
            <a:off x="0" y="0"/>
            <a:ext cx="274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48C0C3"/>
              </a:solidFill>
            </a:endParaRPr>
          </a:p>
        </p:txBody>
      </p:sp>
      <p:pic>
        <p:nvPicPr>
          <p:cNvPr id="15" name="Picture 14">
            <a:extLst>
              <a:ext uri="{FF2B5EF4-FFF2-40B4-BE49-F238E27FC236}">
                <a16:creationId xmlns:a16="http://schemas.microsoft.com/office/drawing/2014/main" id="{6687BD10-AC13-6445-BA05-591C980A12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68900" y="1008063"/>
            <a:ext cx="2225675" cy="4392612"/>
          </a:xfrm>
          <a:prstGeom prst="rect">
            <a:avLst/>
          </a:prstGeom>
          <a:effectLst>
            <a:outerShdw blurRad="203200" dist="76200" dir="2700000" algn="tl" rotWithShape="0">
              <a:prstClr val="black">
                <a:alpha val="15000"/>
              </a:prstClr>
            </a:outerShdw>
          </a:effectLst>
        </p:spPr>
      </p:pic>
      <p:pic>
        <p:nvPicPr>
          <p:cNvPr id="16" name="Picture 15">
            <a:extLst>
              <a:ext uri="{FF2B5EF4-FFF2-40B4-BE49-F238E27FC236}">
                <a16:creationId xmlns:a16="http://schemas.microsoft.com/office/drawing/2014/main" id="{576B5ABC-AD65-4847-AFCE-B4A6A11D35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16800" y="1008063"/>
            <a:ext cx="2227263" cy="4392612"/>
          </a:xfrm>
          <a:prstGeom prst="rect">
            <a:avLst/>
          </a:prstGeom>
          <a:effectLst>
            <a:outerShdw blurRad="203200" dist="76200" dir="2700000" algn="tl" rotWithShape="0">
              <a:prstClr val="black">
                <a:alpha val="15000"/>
              </a:prstClr>
            </a:outerShdw>
          </a:effectLst>
        </p:spPr>
      </p:pic>
      <p:pic>
        <p:nvPicPr>
          <p:cNvPr id="17" name="Picture 16">
            <a:extLst>
              <a:ext uri="{FF2B5EF4-FFF2-40B4-BE49-F238E27FC236}">
                <a16:creationId xmlns:a16="http://schemas.microsoft.com/office/drawing/2014/main" id="{763AD58D-E164-2547-8302-8D68B3BA9E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63113" y="1008063"/>
            <a:ext cx="2225675" cy="4392612"/>
          </a:xfrm>
          <a:prstGeom prst="rect">
            <a:avLst/>
          </a:prstGeom>
          <a:effectLst>
            <a:outerShdw blurRad="203200" dist="76200" dir="2700000" algn="tl" rotWithShape="0">
              <a:prstClr val="black">
                <a:alpha val="15000"/>
              </a:prstClr>
            </a:outerShdw>
          </a:effectLst>
        </p:spPr>
      </p:pic>
      <p:grpSp>
        <p:nvGrpSpPr>
          <p:cNvPr id="18" name="Group 13">
            <a:extLst>
              <a:ext uri="{FF2B5EF4-FFF2-40B4-BE49-F238E27FC236}">
                <a16:creationId xmlns:a16="http://schemas.microsoft.com/office/drawing/2014/main" id="{CD814281-4A8D-564C-8EE6-82EA75C5CF3E}"/>
              </a:ext>
            </a:extLst>
          </p:cNvPr>
          <p:cNvGrpSpPr>
            <a:grpSpLocks/>
          </p:cNvGrpSpPr>
          <p:nvPr userDrawn="1"/>
        </p:nvGrpSpPr>
        <p:grpSpPr bwMode="auto">
          <a:xfrm>
            <a:off x="469900" y="1557338"/>
            <a:ext cx="723900" cy="723900"/>
            <a:chOff x="280507" y="1897507"/>
            <a:chExt cx="723025" cy="723025"/>
          </a:xfrm>
        </p:grpSpPr>
        <p:sp>
          <p:nvSpPr>
            <p:cNvPr id="19" name="Teardrop 18">
              <a:extLst>
                <a:ext uri="{FF2B5EF4-FFF2-40B4-BE49-F238E27FC236}">
                  <a16:creationId xmlns:a16="http://schemas.microsoft.com/office/drawing/2014/main" id="{70D118FB-75F9-2549-B9F1-B59F79222835}"/>
                </a:ext>
              </a:extLst>
            </p:cNvPr>
            <p:cNvSpPr/>
            <p:nvPr/>
          </p:nvSpPr>
          <p:spPr>
            <a:xfrm rot="10800000">
              <a:off x="280507" y="1897507"/>
              <a:ext cx="723025" cy="723025"/>
            </a:xfrm>
            <a:prstGeom prst="teardrop">
              <a:avLst/>
            </a:prstGeom>
            <a:solidFill>
              <a:srgbClr val="1F6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Oval 19">
              <a:extLst>
                <a:ext uri="{FF2B5EF4-FFF2-40B4-BE49-F238E27FC236}">
                  <a16:creationId xmlns:a16="http://schemas.microsoft.com/office/drawing/2014/main" id="{6C8B0C1B-FAD3-1C40-BEE6-619E96DE565E}"/>
                </a:ext>
              </a:extLst>
            </p:cNvPr>
            <p:cNvSpPr/>
            <p:nvPr/>
          </p:nvSpPr>
          <p:spPr>
            <a:xfrm>
              <a:off x="435894" y="2230479"/>
              <a:ext cx="103063" cy="1046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Oval 20">
              <a:extLst>
                <a:ext uri="{FF2B5EF4-FFF2-40B4-BE49-F238E27FC236}">
                  <a16:creationId xmlns:a16="http://schemas.microsoft.com/office/drawing/2014/main" id="{46B76B2F-577B-7744-9E8A-FC4DEBC1ECC6}"/>
                </a:ext>
              </a:extLst>
            </p:cNvPr>
            <p:cNvSpPr/>
            <p:nvPr/>
          </p:nvSpPr>
          <p:spPr>
            <a:xfrm>
              <a:off x="741912" y="2228893"/>
              <a:ext cx="103062" cy="1046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Oval 21">
              <a:extLst>
                <a:ext uri="{FF2B5EF4-FFF2-40B4-BE49-F238E27FC236}">
                  <a16:creationId xmlns:a16="http://schemas.microsoft.com/office/drawing/2014/main" id="{7E3E4627-C1A9-494D-B909-F3B88C28EB43}"/>
                </a:ext>
              </a:extLst>
            </p:cNvPr>
            <p:cNvSpPr/>
            <p:nvPr/>
          </p:nvSpPr>
          <p:spPr>
            <a:xfrm>
              <a:off x="588110" y="2230479"/>
              <a:ext cx="104648" cy="1046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23" name="Picture 22">
            <a:extLst>
              <a:ext uri="{FF2B5EF4-FFF2-40B4-BE49-F238E27FC236}">
                <a16:creationId xmlns:a16="http://schemas.microsoft.com/office/drawing/2014/main" id="{EA1EDEA1-D89A-B748-A26C-B2E5132F57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97188" y="1008063"/>
            <a:ext cx="2225675" cy="4392612"/>
          </a:xfrm>
          <a:prstGeom prst="rect">
            <a:avLst/>
          </a:prstGeom>
          <a:effectLst>
            <a:outerShdw blurRad="203200" dist="76200" dir="2700000" algn="tl" rotWithShape="0">
              <a:prstClr val="black">
                <a:alpha val="15000"/>
              </a:prstClr>
            </a:outerShdw>
          </a:effectLst>
        </p:spPr>
      </p:pic>
      <p:sp>
        <p:nvSpPr>
          <p:cNvPr id="24" name="Text Placeholder 2">
            <a:extLst>
              <a:ext uri="{FF2B5EF4-FFF2-40B4-BE49-F238E27FC236}">
                <a16:creationId xmlns:a16="http://schemas.microsoft.com/office/drawing/2014/main" id="{0129B7B5-5477-3C44-83DA-999CF153C6D2}"/>
              </a:ext>
            </a:extLst>
          </p:cNvPr>
          <p:cNvSpPr txBox="1">
            <a:spLocks/>
          </p:cNvSpPr>
          <p:nvPr userDrawn="1"/>
        </p:nvSpPr>
        <p:spPr bwMode="auto">
          <a:xfrm>
            <a:off x="209550" y="420688"/>
            <a:ext cx="6397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rIns="0"/>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x-none" sz="1050" spc="300" dirty="0">
                <a:solidFill>
                  <a:schemeClr val="accent1"/>
                </a:solidFill>
              </a:rPr>
              <a:t>_</a:t>
            </a:r>
          </a:p>
        </p:txBody>
      </p:sp>
      <p:sp>
        <p:nvSpPr>
          <p:cNvPr id="29" name="Picture Placeholder 4"/>
          <p:cNvSpPr>
            <a:spLocks noGrp="1"/>
          </p:cNvSpPr>
          <p:nvPr>
            <p:ph type="pic" sz="quarter" idx="12"/>
          </p:nvPr>
        </p:nvSpPr>
        <p:spPr>
          <a:xfrm>
            <a:off x="5345265" y="1511520"/>
            <a:ext cx="1872306" cy="3349186"/>
          </a:xfrm>
          <a:prstGeom prst="rect">
            <a:avLst/>
          </a:prstGeom>
          <a:solidFill>
            <a:schemeClr val="tx1"/>
          </a:solid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30" name="Picture Placeholder 4"/>
          <p:cNvSpPr>
            <a:spLocks noGrp="1"/>
          </p:cNvSpPr>
          <p:nvPr>
            <p:ph type="pic" sz="quarter" idx="13"/>
          </p:nvPr>
        </p:nvSpPr>
        <p:spPr>
          <a:xfrm>
            <a:off x="7597407" y="1511520"/>
            <a:ext cx="1872306" cy="3349186"/>
          </a:xfrm>
          <a:prstGeom prst="rect">
            <a:avLst/>
          </a:prstGeom>
          <a:solidFill>
            <a:schemeClr val="tx1"/>
          </a:solid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31" name="Picture Placeholder 4"/>
          <p:cNvSpPr>
            <a:spLocks noGrp="1"/>
          </p:cNvSpPr>
          <p:nvPr>
            <p:ph type="pic" sz="quarter" idx="14"/>
          </p:nvPr>
        </p:nvSpPr>
        <p:spPr>
          <a:xfrm>
            <a:off x="9842942" y="1511520"/>
            <a:ext cx="1872306" cy="3349186"/>
          </a:xfrm>
          <a:prstGeom prst="rect">
            <a:avLst/>
          </a:prstGeom>
          <a:solidFill>
            <a:schemeClr val="tx1"/>
          </a:solid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34" name="Picture Placeholder 4"/>
          <p:cNvSpPr>
            <a:spLocks noGrp="1"/>
          </p:cNvSpPr>
          <p:nvPr>
            <p:ph type="pic" sz="quarter" idx="15"/>
          </p:nvPr>
        </p:nvSpPr>
        <p:spPr>
          <a:xfrm>
            <a:off x="3073770" y="1511520"/>
            <a:ext cx="1872306" cy="3349186"/>
          </a:xfrm>
          <a:prstGeom prst="rect">
            <a:avLst/>
          </a:prstGeom>
          <a:solidFill>
            <a:schemeClr val="tx1"/>
          </a:solidFill>
        </p:spPr>
        <p:txBody>
          <a:bodyPr rtlCol="0" anchor="ctr">
            <a:normAutofit/>
          </a:bodyPr>
          <a:lstStyle>
            <a:lvl1pPr marL="0" indent="0" algn="ctr">
              <a:buNone/>
              <a:defRPr sz="1200"/>
            </a:lvl1pPr>
          </a:lstStyle>
          <a:p>
            <a:pPr lvl="0"/>
            <a:r>
              <a:rPr lang="en-US" noProof="0"/>
              <a:t>Drag picture to placeholder or click icon to add</a:t>
            </a:r>
            <a:endParaRPr lang="en-US" noProof="0" dirty="0"/>
          </a:p>
        </p:txBody>
      </p:sp>
      <p:sp>
        <p:nvSpPr>
          <p:cNvPr id="37" name="Text Placeholder 39"/>
          <p:cNvSpPr>
            <a:spLocks noGrp="1"/>
          </p:cNvSpPr>
          <p:nvPr>
            <p:ph type="body" sz="quarter" idx="16"/>
          </p:nvPr>
        </p:nvSpPr>
        <p:spPr>
          <a:xfrm>
            <a:off x="470122" y="3524719"/>
            <a:ext cx="1883114" cy="2035032"/>
          </a:xfrm>
          <a:prstGeom prst="rect">
            <a:avLst/>
          </a:prstGeom>
        </p:spPr>
        <p:txBody>
          <a:bodyPr/>
          <a:lstStyle>
            <a:lvl1pPr algn="l">
              <a:lnSpc>
                <a:spcPct val="150000"/>
              </a:lnSpc>
              <a:defRPr sz="1200"/>
            </a:lvl1pPr>
            <a:lvl2pPr>
              <a:defRPr sz="1200"/>
            </a:lvl2pPr>
            <a:lvl3pPr>
              <a:defRPr sz="1200"/>
            </a:lvl3pPr>
            <a:lvl4pPr>
              <a:defRPr sz="1200"/>
            </a:lvl4pPr>
            <a:lvl5pPr>
              <a:defRPr sz="1200"/>
            </a:lvl5pPr>
          </a:lstStyle>
          <a:p>
            <a:pPr lvl="0"/>
            <a:r>
              <a:rPr lang="en-US"/>
              <a:t>Edit Master text styles</a:t>
            </a:r>
          </a:p>
        </p:txBody>
      </p:sp>
      <p:sp>
        <p:nvSpPr>
          <p:cNvPr id="38" name="Text Placeholder 39"/>
          <p:cNvSpPr>
            <a:spLocks noGrp="1"/>
          </p:cNvSpPr>
          <p:nvPr>
            <p:ph type="body" sz="quarter" idx="17"/>
          </p:nvPr>
        </p:nvSpPr>
        <p:spPr>
          <a:xfrm>
            <a:off x="470122" y="2619623"/>
            <a:ext cx="1883114" cy="770626"/>
          </a:xfrm>
          <a:prstGeom prst="rect">
            <a:avLst/>
          </a:prstGeom>
        </p:spPr>
        <p:txBody>
          <a:bodyPr anchor="b">
            <a:normAutofit/>
          </a:bodyPr>
          <a:lstStyle>
            <a:lvl1pPr algn="l">
              <a:lnSpc>
                <a:spcPct val="114000"/>
              </a:lnSpc>
              <a:defRPr sz="1400" cap="all" baseline="0">
                <a:solidFill>
                  <a:schemeClr val="accent1"/>
                </a:solidFill>
              </a:defRPr>
            </a:lvl1pPr>
            <a:lvl2pPr>
              <a:defRPr sz="1200"/>
            </a:lvl2pPr>
            <a:lvl3pPr>
              <a:defRPr sz="1200"/>
            </a:lvl3pPr>
            <a:lvl4pPr>
              <a:defRPr sz="1200"/>
            </a:lvl4pPr>
            <a:lvl5pPr>
              <a:defRPr sz="1200"/>
            </a:lvl5pPr>
          </a:lstStyle>
          <a:p>
            <a:pPr lvl="0"/>
            <a:r>
              <a:rPr lang="en-US" altLang="x-none"/>
              <a:t>Edit Master text styles</a:t>
            </a:r>
          </a:p>
        </p:txBody>
      </p:sp>
      <p:sp>
        <p:nvSpPr>
          <p:cNvPr id="36" name="Text Placeholder 11">
            <a:extLst>
              <a:ext uri="{FF2B5EF4-FFF2-40B4-BE49-F238E27FC236}">
                <a16:creationId xmlns:a16="http://schemas.microsoft.com/office/drawing/2014/main" id="{12BD36D6-CF46-3340-80BB-B4FC9A1144FB}"/>
              </a:ext>
            </a:extLst>
          </p:cNvPr>
          <p:cNvSpPr>
            <a:spLocks noGrp="1"/>
          </p:cNvSpPr>
          <p:nvPr>
            <p:ph type="body" sz="quarter" idx="19"/>
          </p:nvPr>
        </p:nvSpPr>
        <p:spPr>
          <a:xfrm>
            <a:off x="202901" y="286706"/>
            <a:ext cx="2381273" cy="322893"/>
          </a:xfrm>
          <a:prstGeom prst="rect">
            <a:avLst/>
          </a:prstGeom>
        </p:spPr>
        <p:txBody>
          <a:bodyPr lIns="0"/>
          <a:lstStyle>
            <a:lvl1pPr marL="9525" indent="0" algn="l">
              <a:tabLst/>
              <a:defRPr sz="1050" cap="all" spc="300" baseline="0">
                <a:solidFill>
                  <a:schemeClr val="accent1"/>
                </a:solidFill>
              </a:defRPr>
            </a:lvl1pPr>
          </a:lstStyle>
          <a:p>
            <a:pPr lvl="0"/>
            <a:r>
              <a:rPr lang="en-US"/>
              <a:t>Edit Master text styles</a:t>
            </a:r>
          </a:p>
        </p:txBody>
      </p:sp>
      <p:sp>
        <p:nvSpPr>
          <p:cNvPr id="39" name="Text Placeholder 2">
            <a:extLst>
              <a:ext uri="{FF2B5EF4-FFF2-40B4-BE49-F238E27FC236}">
                <a16:creationId xmlns:a16="http://schemas.microsoft.com/office/drawing/2014/main" id="{227E99ED-CFAA-E347-A182-12A4D27FED1F}"/>
              </a:ext>
            </a:extLst>
          </p:cNvPr>
          <p:cNvSpPr>
            <a:spLocks noGrp="1"/>
          </p:cNvSpPr>
          <p:nvPr>
            <p:ph type="body" sz="quarter" idx="20"/>
          </p:nvPr>
        </p:nvSpPr>
        <p:spPr>
          <a:xfrm>
            <a:off x="3073771" y="5722214"/>
            <a:ext cx="1872305" cy="361887"/>
          </a:xfrm>
          <a:prstGeom prst="rect">
            <a:avLst/>
          </a:prstGeom>
        </p:spPr>
        <p:txBody>
          <a:bodyPr/>
          <a:lstStyle>
            <a:lvl1pPr algn="ctr">
              <a:defRPr sz="1400">
                <a:solidFill>
                  <a:schemeClr val="accent1"/>
                </a:solidFill>
              </a:defRPr>
            </a:lvl1pPr>
          </a:lstStyle>
          <a:p>
            <a:pPr lvl="0"/>
            <a:r>
              <a:rPr lang="en-US"/>
              <a:t>Edit Master text styles</a:t>
            </a:r>
          </a:p>
        </p:txBody>
      </p:sp>
      <p:sp>
        <p:nvSpPr>
          <p:cNvPr id="42" name="Text Placeholder 2">
            <a:extLst>
              <a:ext uri="{FF2B5EF4-FFF2-40B4-BE49-F238E27FC236}">
                <a16:creationId xmlns:a16="http://schemas.microsoft.com/office/drawing/2014/main" id="{37888AA4-7C83-804E-BDEE-419BD665C5F2}"/>
              </a:ext>
            </a:extLst>
          </p:cNvPr>
          <p:cNvSpPr>
            <a:spLocks noGrp="1"/>
          </p:cNvSpPr>
          <p:nvPr>
            <p:ph type="body" sz="quarter" idx="21"/>
          </p:nvPr>
        </p:nvSpPr>
        <p:spPr>
          <a:xfrm>
            <a:off x="5345265" y="5722214"/>
            <a:ext cx="1872305" cy="361887"/>
          </a:xfrm>
          <a:prstGeom prst="rect">
            <a:avLst/>
          </a:prstGeom>
        </p:spPr>
        <p:txBody>
          <a:bodyPr/>
          <a:lstStyle>
            <a:lvl1pPr algn="ctr">
              <a:defRPr sz="1400">
                <a:solidFill>
                  <a:schemeClr val="accent1"/>
                </a:solidFill>
              </a:defRPr>
            </a:lvl1pPr>
          </a:lstStyle>
          <a:p>
            <a:pPr lvl="0"/>
            <a:r>
              <a:rPr lang="en-US"/>
              <a:t>Edit Master text styles</a:t>
            </a:r>
          </a:p>
        </p:txBody>
      </p:sp>
      <p:sp>
        <p:nvSpPr>
          <p:cNvPr id="43" name="Text Placeholder 2">
            <a:extLst>
              <a:ext uri="{FF2B5EF4-FFF2-40B4-BE49-F238E27FC236}">
                <a16:creationId xmlns:a16="http://schemas.microsoft.com/office/drawing/2014/main" id="{C1D22CAE-8DCA-6444-8A73-267A0BCD0959}"/>
              </a:ext>
            </a:extLst>
          </p:cNvPr>
          <p:cNvSpPr>
            <a:spLocks noGrp="1"/>
          </p:cNvSpPr>
          <p:nvPr>
            <p:ph type="body" sz="quarter" idx="22"/>
          </p:nvPr>
        </p:nvSpPr>
        <p:spPr>
          <a:xfrm>
            <a:off x="7594440" y="5722214"/>
            <a:ext cx="1872305" cy="361887"/>
          </a:xfrm>
          <a:prstGeom prst="rect">
            <a:avLst/>
          </a:prstGeom>
        </p:spPr>
        <p:txBody>
          <a:bodyPr/>
          <a:lstStyle>
            <a:lvl1pPr algn="ctr">
              <a:defRPr sz="1400">
                <a:solidFill>
                  <a:schemeClr val="accent1"/>
                </a:solidFill>
              </a:defRPr>
            </a:lvl1pPr>
          </a:lstStyle>
          <a:p>
            <a:pPr lvl="0"/>
            <a:r>
              <a:rPr lang="en-US"/>
              <a:t>Edit Master text styles</a:t>
            </a:r>
          </a:p>
        </p:txBody>
      </p:sp>
      <p:sp>
        <p:nvSpPr>
          <p:cNvPr id="44" name="Text Placeholder 2">
            <a:extLst>
              <a:ext uri="{FF2B5EF4-FFF2-40B4-BE49-F238E27FC236}">
                <a16:creationId xmlns:a16="http://schemas.microsoft.com/office/drawing/2014/main" id="{4BC8A0FF-BBBA-934E-9E19-481B89DB9EDD}"/>
              </a:ext>
            </a:extLst>
          </p:cNvPr>
          <p:cNvSpPr>
            <a:spLocks noGrp="1"/>
          </p:cNvSpPr>
          <p:nvPr>
            <p:ph type="body" sz="quarter" idx="23"/>
          </p:nvPr>
        </p:nvSpPr>
        <p:spPr>
          <a:xfrm>
            <a:off x="9839796" y="5722214"/>
            <a:ext cx="1872305" cy="361887"/>
          </a:xfrm>
          <a:prstGeom prst="rect">
            <a:avLst/>
          </a:prstGeom>
        </p:spPr>
        <p:txBody>
          <a:bodyPr/>
          <a:lstStyle>
            <a:lvl1pPr algn="ctr">
              <a:defRPr sz="1400">
                <a:solidFill>
                  <a:schemeClr val="accent1"/>
                </a:solidFill>
              </a:defRPr>
            </a:lvl1pPr>
          </a:lstStyle>
          <a:p>
            <a:pPr lvl="0"/>
            <a:r>
              <a:rPr lang="en-US"/>
              <a:t>Edit Master text styles</a:t>
            </a:r>
          </a:p>
        </p:txBody>
      </p:sp>
    </p:spTree>
    <p:extLst>
      <p:ext uri="{BB962C8B-B14F-4D97-AF65-F5344CB8AC3E}">
        <p14:creationId xmlns:p14="http://schemas.microsoft.com/office/powerpoint/2010/main" val="15577707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8D0802-5FE0-6D4D-9A03-F921FC3D48ED}"/>
              </a:ext>
            </a:extLst>
          </p:cNvPr>
          <p:cNvSpPr/>
          <p:nvPr userDrawn="1"/>
        </p:nvSpPr>
        <p:spPr>
          <a:xfrm>
            <a:off x="0" y="0"/>
            <a:ext cx="12192000" cy="6858000"/>
          </a:xfrm>
          <a:prstGeom prst="rect">
            <a:avLst/>
          </a:prstGeom>
          <a:solidFill>
            <a:srgbClr val="0AC0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48C0C3"/>
              </a:solidFill>
            </a:endParaRPr>
          </a:p>
        </p:txBody>
      </p:sp>
      <p:sp>
        <p:nvSpPr>
          <p:cNvPr id="3" name="Title Placeholder 1">
            <a:extLst>
              <a:ext uri="{FF2B5EF4-FFF2-40B4-BE49-F238E27FC236}">
                <a16:creationId xmlns:a16="http://schemas.microsoft.com/office/drawing/2014/main" id="{29771D3F-0EEE-B147-B81C-4E9F02B8B65A}"/>
              </a:ext>
            </a:extLst>
          </p:cNvPr>
          <p:cNvSpPr txBox="1">
            <a:spLocks/>
          </p:cNvSpPr>
          <p:nvPr userDrawn="1"/>
        </p:nvSpPr>
        <p:spPr bwMode="auto">
          <a:xfrm>
            <a:off x="7394575" y="0"/>
            <a:ext cx="4592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rIns="0" anchor="ctr"/>
          <a:lstStyle>
            <a:lvl1pPr algn="ctr" defTabSz="914400" rtl="0" eaLnBrk="1" latinLnBrk="0" hangingPunct="1">
              <a:lnSpc>
                <a:spcPct val="90000"/>
              </a:lnSpc>
              <a:spcBef>
                <a:spcPct val="0"/>
              </a:spcBef>
              <a:buNone/>
              <a:defRPr sz="3200" kern="1200">
                <a:solidFill>
                  <a:schemeClr val="bg1">
                    <a:lumMod val="50000"/>
                  </a:schemeClr>
                </a:solidFill>
                <a:latin typeface="Arial" charset="0"/>
                <a:ea typeface="Arial" charset="0"/>
                <a:cs typeface="Arial" charset="0"/>
              </a:defRPr>
            </a:lvl1pPr>
          </a:lstStyle>
          <a:p>
            <a:pPr fontAlgn="auto">
              <a:spcAft>
                <a:spcPts val="0"/>
              </a:spcAft>
              <a:defRPr/>
            </a:pPr>
            <a:r>
              <a:rPr lang="en-US" altLang="x-none" sz="6000" spc="-20" dirty="0">
                <a:solidFill>
                  <a:schemeClr val="bg1">
                    <a:lumMod val="95000"/>
                  </a:schemeClr>
                </a:solidFill>
              </a:rPr>
              <a:t>Thank You</a:t>
            </a:r>
          </a:p>
        </p:txBody>
      </p:sp>
      <p:pic>
        <p:nvPicPr>
          <p:cNvPr id="4" name="Picture 3">
            <a:extLst>
              <a:ext uri="{FF2B5EF4-FFF2-40B4-BE49-F238E27FC236}">
                <a16:creationId xmlns:a16="http://schemas.microsoft.com/office/drawing/2014/main" id="{BE86E6A4-FE7D-1748-8E89-7780EF964B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957263" y="1817688"/>
            <a:ext cx="5818187"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9C5E89C0-3519-9643-87EB-822CA408FD9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957263" y="1260475"/>
            <a:ext cx="5818187"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a:extLst>
              <a:ext uri="{FF2B5EF4-FFF2-40B4-BE49-F238E27FC236}">
                <a16:creationId xmlns:a16="http://schemas.microsoft.com/office/drawing/2014/main" id="{D972E209-74BB-8B48-A820-3FBDB091100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10387013" y="5541963"/>
            <a:ext cx="12001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3">
            <a:extLst>
              <a:ext uri="{FF2B5EF4-FFF2-40B4-BE49-F238E27FC236}">
                <a16:creationId xmlns:a16="http://schemas.microsoft.com/office/drawing/2014/main" id="{787CED14-20F5-B84C-B0AE-145549E3C4E6}"/>
              </a:ext>
            </a:extLst>
          </p:cNvPr>
          <p:cNvSpPr txBox="1">
            <a:spLocks noChangeArrowheads="1"/>
          </p:cNvSpPr>
          <p:nvPr userDrawn="1"/>
        </p:nvSpPr>
        <p:spPr bwMode="auto">
          <a:xfrm>
            <a:off x="7870825" y="6367463"/>
            <a:ext cx="37941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sz="1000">
                <a:solidFill>
                  <a:srgbClr val="54DCE1"/>
                </a:solidFill>
                <a:cs typeface="Arial" panose="020B0604020202020204" pitchFamily="34" charset="0"/>
              </a:rPr>
              <a:t>©Vibes. All rights reserved.</a:t>
            </a:r>
          </a:p>
        </p:txBody>
      </p:sp>
    </p:spTree>
    <p:extLst>
      <p:ext uri="{BB962C8B-B14F-4D97-AF65-F5344CB8AC3E}">
        <p14:creationId xmlns:p14="http://schemas.microsoft.com/office/powerpoint/2010/main" val="100842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afterEffect">
                                  <p:stCondLst>
                                    <p:cond delay="0"/>
                                  </p:stCondLst>
                                  <p:childTnLst>
                                    <p:animMotion origin="layout" path="M 2.70833E-6 -1.11111E-6 L 2.70833E-6 0.00926 L 2.70833E-6 -1.11111E-6 Z " pathEditMode="relative" rAng="0" ptsTypes="AAA">
                                      <p:cBhvr>
                                        <p:cTn id="6" dur="4000" fill="hold"/>
                                        <p:tgtEl>
                                          <p:spTgt spid="4"/>
                                        </p:tgtEl>
                                        <p:attrNameLst>
                                          <p:attrName>ppt_x</p:attrName>
                                          <p:attrName>ppt_y</p:attrName>
                                        </p:attrNameLst>
                                      </p:cBhvr>
                                      <p:rCtr x="0" y="463"/>
                                    </p:animMotion>
                                  </p:childTnLst>
                                </p:cTn>
                              </p:par>
                              <p:par>
                                <p:cTn id="7" presetID="0" presetClass="path" presetSubtype="0" repeatCount="indefinite" accel="50000" decel="50000" fill="hold" nodeType="withEffect">
                                  <p:stCondLst>
                                    <p:cond delay="0"/>
                                  </p:stCondLst>
                                  <p:childTnLst>
                                    <p:animMotion origin="layout" path="M -2.08333E-7 5.18519E-6 L -2.08333E-7 -0.01805 L -2.08333E-7 5.18519E-6 Z " pathEditMode="relative" ptsTypes="AAA">
                                      <p:cBhvr>
                                        <p:cTn id="8" dur="4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 Contact Inf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16041C-5F66-B547-8B69-65F98AB6F9FF}"/>
              </a:ext>
            </a:extLst>
          </p:cNvPr>
          <p:cNvSpPr/>
          <p:nvPr userDrawn="1"/>
        </p:nvSpPr>
        <p:spPr>
          <a:xfrm>
            <a:off x="0" y="0"/>
            <a:ext cx="12192000" cy="6858000"/>
          </a:xfrm>
          <a:prstGeom prst="rect">
            <a:avLst/>
          </a:prstGeom>
          <a:solidFill>
            <a:srgbClr val="0AC0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48C0C3"/>
              </a:solidFill>
            </a:endParaRPr>
          </a:p>
        </p:txBody>
      </p:sp>
      <p:pic>
        <p:nvPicPr>
          <p:cNvPr id="6" name="Picture 5">
            <a:extLst>
              <a:ext uri="{FF2B5EF4-FFF2-40B4-BE49-F238E27FC236}">
                <a16:creationId xmlns:a16="http://schemas.microsoft.com/office/drawing/2014/main" id="{C2E1C8DE-6236-734D-8504-163299EF301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957263" y="1817688"/>
            <a:ext cx="5818187"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F9A21B8-D816-C14B-8FAF-0940EED6FAE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957263" y="1260475"/>
            <a:ext cx="5818187"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a:extLst>
              <a:ext uri="{FF2B5EF4-FFF2-40B4-BE49-F238E27FC236}">
                <a16:creationId xmlns:a16="http://schemas.microsoft.com/office/drawing/2014/main" id="{93E9F7DF-87CA-D94B-894F-F4CFF8369A8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10387013" y="5541963"/>
            <a:ext cx="12001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a:extLst>
              <a:ext uri="{FF2B5EF4-FFF2-40B4-BE49-F238E27FC236}">
                <a16:creationId xmlns:a16="http://schemas.microsoft.com/office/drawing/2014/main" id="{629B98A1-290D-5E41-AC45-66B39BC220F4}"/>
              </a:ext>
            </a:extLst>
          </p:cNvPr>
          <p:cNvSpPr txBox="1">
            <a:spLocks noChangeArrowheads="1"/>
          </p:cNvSpPr>
          <p:nvPr userDrawn="1"/>
        </p:nvSpPr>
        <p:spPr bwMode="auto">
          <a:xfrm>
            <a:off x="7870825" y="6367463"/>
            <a:ext cx="37941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sz="1000">
                <a:solidFill>
                  <a:srgbClr val="54DCE1"/>
                </a:solidFill>
                <a:cs typeface="Arial" panose="020B0604020202020204" pitchFamily="34" charset="0"/>
              </a:rPr>
              <a:t>©Vibes. All rights reserved.</a:t>
            </a:r>
          </a:p>
        </p:txBody>
      </p:sp>
      <p:sp>
        <p:nvSpPr>
          <p:cNvPr id="10" name="Title Placeholder 1">
            <a:extLst>
              <a:ext uri="{FF2B5EF4-FFF2-40B4-BE49-F238E27FC236}">
                <a16:creationId xmlns:a16="http://schemas.microsoft.com/office/drawing/2014/main" id="{702D2735-FEE4-2643-B2FE-C522A6D0088C}"/>
              </a:ext>
            </a:extLst>
          </p:cNvPr>
          <p:cNvSpPr txBox="1">
            <a:spLocks/>
          </p:cNvSpPr>
          <p:nvPr userDrawn="1"/>
        </p:nvSpPr>
        <p:spPr bwMode="auto">
          <a:xfrm>
            <a:off x="7394575" y="1527175"/>
            <a:ext cx="4592638"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rIns="0" anchor="ctr"/>
          <a:lstStyle>
            <a:lvl1pPr algn="ctr" defTabSz="914400" rtl="0" eaLnBrk="1" latinLnBrk="0" hangingPunct="1">
              <a:lnSpc>
                <a:spcPct val="90000"/>
              </a:lnSpc>
              <a:spcBef>
                <a:spcPct val="0"/>
              </a:spcBef>
              <a:buNone/>
              <a:defRPr sz="3200" kern="1200">
                <a:solidFill>
                  <a:schemeClr val="bg1">
                    <a:lumMod val="50000"/>
                  </a:schemeClr>
                </a:solidFill>
                <a:latin typeface="Arial" charset="0"/>
                <a:ea typeface="Arial" charset="0"/>
                <a:cs typeface="Arial" charset="0"/>
              </a:defRPr>
            </a:lvl1pPr>
          </a:lstStyle>
          <a:p>
            <a:pPr fontAlgn="auto">
              <a:spcAft>
                <a:spcPts val="0"/>
              </a:spcAft>
              <a:defRPr/>
            </a:pPr>
            <a:r>
              <a:rPr lang="en-US" altLang="x-none" sz="6000" spc="-20" dirty="0">
                <a:solidFill>
                  <a:schemeClr val="bg1">
                    <a:lumMod val="95000"/>
                  </a:schemeClr>
                </a:solidFill>
              </a:rPr>
              <a:t>Thank You</a:t>
            </a:r>
          </a:p>
        </p:txBody>
      </p:sp>
      <p:sp>
        <p:nvSpPr>
          <p:cNvPr id="17" name="Text Placeholder 2">
            <a:extLst>
              <a:ext uri="{FF2B5EF4-FFF2-40B4-BE49-F238E27FC236}">
                <a16:creationId xmlns:a16="http://schemas.microsoft.com/office/drawing/2014/main" id="{557B2C26-6256-C44D-B93D-6475533C6229}"/>
              </a:ext>
            </a:extLst>
          </p:cNvPr>
          <p:cNvSpPr>
            <a:spLocks noGrp="1"/>
          </p:cNvSpPr>
          <p:nvPr>
            <p:ph type="body" sz="quarter" idx="41"/>
          </p:nvPr>
        </p:nvSpPr>
        <p:spPr>
          <a:xfrm>
            <a:off x="7788278" y="3762563"/>
            <a:ext cx="3769971" cy="391965"/>
          </a:xfrm>
          <a:prstGeom prst="rect">
            <a:avLst/>
          </a:prstGeom>
        </p:spPr>
        <p:txBody>
          <a:bodyPr lIns="0"/>
          <a:lstStyle>
            <a:lvl1pPr algn="r">
              <a:lnSpc>
                <a:spcPct val="100000"/>
              </a:lnSpc>
              <a:spcBef>
                <a:spcPts val="0"/>
              </a:spcBef>
              <a:defRPr sz="1200" cap="all" spc="100" baseline="0">
                <a:solidFill>
                  <a:schemeClr val="bg1"/>
                </a:solidFill>
              </a:defRPr>
            </a:lvl1pPr>
          </a:lstStyle>
          <a:p>
            <a:pPr lvl="0"/>
            <a:r>
              <a:rPr lang="en-US"/>
              <a:t>Edit Master text styles</a:t>
            </a:r>
          </a:p>
        </p:txBody>
      </p:sp>
      <p:sp>
        <p:nvSpPr>
          <p:cNvPr id="18" name="Text Placeholder 2">
            <a:extLst>
              <a:ext uri="{FF2B5EF4-FFF2-40B4-BE49-F238E27FC236}">
                <a16:creationId xmlns:a16="http://schemas.microsoft.com/office/drawing/2014/main" id="{11FD28CC-4B06-A242-8032-BCABAF5BC002}"/>
              </a:ext>
            </a:extLst>
          </p:cNvPr>
          <p:cNvSpPr>
            <a:spLocks noGrp="1"/>
          </p:cNvSpPr>
          <p:nvPr>
            <p:ph type="body" sz="quarter" idx="42"/>
          </p:nvPr>
        </p:nvSpPr>
        <p:spPr>
          <a:xfrm>
            <a:off x="7788278" y="4191321"/>
            <a:ext cx="3772989" cy="741773"/>
          </a:xfrm>
          <a:prstGeom prst="rect">
            <a:avLst/>
          </a:prstGeom>
        </p:spPr>
        <p:txBody>
          <a:bodyPr lIns="0"/>
          <a:lstStyle>
            <a:lvl1pPr marL="0" marR="0" indent="0" algn="r" defTabSz="914400" rtl="0" eaLnBrk="1" fontAlgn="auto" latinLnBrk="0" hangingPunct="1">
              <a:lnSpc>
                <a:spcPct val="100000"/>
              </a:lnSpc>
              <a:spcBef>
                <a:spcPts val="0"/>
              </a:spcBef>
              <a:spcAft>
                <a:spcPts val="0"/>
              </a:spcAft>
              <a:buClrTx/>
              <a:buSzTx/>
              <a:buFont typeface="Arial" charset="0"/>
              <a:buNone/>
              <a:tabLst/>
              <a:defRPr sz="1400">
                <a:solidFill>
                  <a:schemeClr val="bg1"/>
                </a:solidFill>
              </a:defRPr>
            </a:lvl1pPr>
          </a:lstStyle>
          <a:p>
            <a:pPr lvl="0"/>
            <a:r>
              <a:rPr lang="en-US"/>
              <a:t>Edit Master text styles</a:t>
            </a:r>
          </a:p>
          <a:p>
            <a:pPr lvl="1"/>
            <a:r>
              <a:rPr lang="en-US"/>
              <a:t>Second level</a:t>
            </a:r>
          </a:p>
        </p:txBody>
      </p:sp>
      <p:sp>
        <p:nvSpPr>
          <p:cNvPr id="19" name="Text Placeholder 2">
            <a:extLst>
              <a:ext uri="{FF2B5EF4-FFF2-40B4-BE49-F238E27FC236}">
                <a16:creationId xmlns:a16="http://schemas.microsoft.com/office/drawing/2014/main" id="{34C314A4-53D5-C94A-967A-0200FF681212}"/>
              </a:ext>
            </a:extLst>
          </p:cNvPr>
          <p:cNvSpPr>
            <a:spLocks noGrp="1"/>
          </p:cNvSpPr>
          <p:nvPr>
            <p:ph type="body" sz="quarter" idx="43"/>
          </p:nvPr>
        </p:nvSpPr>
        <p:spPr>
          <a:xfrm>
            <a:off x="7788278" y="3209243"/>
            <a:ext cx="3770427" cy="531545"/>
          </a:xfrm>
          <a:prstGeom prst="rect">
            <a:avLst/>
          </a:prstGeom>
        </p:spPr>
        <p:txBody>
          <a:bodyPr lIns="0" anchor="b"/>
          <a:lstStyle>
            <a:lvl1pPr algn="r">
              <a:defRPr sz="2400">
                <a:solidFill>
                  <a:schemeClr val="bg1"/>
                </a:solidFill>
              </a:defRPr>
            </a:lvl1pPr>
          </a:lstStyle>
          <a:p>
            <a:pPr lvl="0"/>
            <a:r>
              <a:rPr lang="en-US"/>
              <a:t>Edit Master text styles</a:t>
            </a:r>
          </a:p>
        </p:txBody>
      </p:sp>
    </p:spTree>
    <p:extLst>
      <p:ext uri="{BB962C8B-B14F-4D97-AF65-F5344CB8AC3E}">
        <p14:creationId xmlns:p14="http://schemas.microsoft.com/office/powerpoint/2010/main" val="398797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afterEffect">
                                  <p:stCondLst>
                                    <p:cond delay="0"/>
                                  </p:stCondLst>
                                  <p:childTnLst>
                                    <p:animMotion origin="layout" path="M 2.70833E-6 -1.11111E-6 L 2.70833E-6 0.00926 L 2.70833E-6 -1.11111E-6 Z " pathEditMode="relative" rAng="0" ptsTypes="AAA">
                                      <p:cBhvr>
                                        <p:cTn id="6" dur="4000" fill="hold"/>
                                        <p:tgtEl>
                                          <p:spTgt spid="6"/>
                                        </p:tgtEl>
                                        <p:attrNameLst>
                                          <p:attrName>ppt_x</p:attrName>
                                          <p:attrName>ppt_y</p:attrName>
                                        </p:attrNameLst>
                                      </p:cBhvr>
                                      <p:rCtr x="0" y="463"/>
                                    </p:animMotion>
                                  </p:childTnLst>
                                </p:cTn>
                              </p:par>
                              <p:par>
                                <p:cTn id="7" presetID="0" presetClass="path" presetSubtype="0" repeatCount="indefinite" accel="50000" decel="50000" fill="hold" nodeType="withEffect">
                                  <p:stCondLst>
                                    <p:cond delay="0"/>
                                  </p:stCondLst>
                                  <p:childTnLst>
                                    <p:animMotion origin="layout" path="M -2.08333E-7 5.18519E-6 L -2.08333E-7 -0.01805 L -2.08333E-7 5.18519E-6 Z " pathEditMode="relative" ptsTypes="AAA">
                                      <p:cBhvr>
                                        <p:cTn id="8" dur="4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699A23-CEFC-444C-8258-C946F28448F2}"/>
              </a:ext>
            </a:extLst>
          </p:cNvPr>
          <p:cNvSpPr/>
          <p:nvPr userDrawn="1"/>
        </p:nvSpPr>
        <p:spPr>
          <a:xfrm>
            <a:off x="0" y="0"/>
            <a:ext cx="12192000" cy="6858000"/>
          </a:xfrm>
          <a:prstGeom prst="rect">
            <a:avLst/>
          </a:prstGeom>
          <a:solidFill>
            <a:srgbClr val="1F6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48C0C3"/>
              </a:solidFill>
            </a:endParaRPr>
          </a:p>
        </p:txBody>
      </p:sp>
      <p:sp>
        <p:nvSpPr>
          <p:cNvPr id="3" name="Title Placeholder 1">
            <a:extLst>
              <a:ext uri="{FF2B5EF4-FFF2-40B4-BE49-F238E27FC236}">
                <a16:creationId xmlns:a16="http://schemas.microsoft.com/office/drawing/2014/main" id="{CAC93BA2-1DFF-4648-A980-4E3152EBA501}"/>
              </a:ext>
            </a:extLst>
          </p:cNvPr>
          <p:cNvSpPr txBox="1">
            <a:spLocks/>
          </p:cNvSpPr>
          <p:nvPr userDrawn="1"/>
        </p:nvSpPr>
        <p:spPr bwMode="auto">
          <a:xfrm>
            <a:off x="7394575" y="15875"/>
            <a:ext cx="4592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rIns="0" anchor="ctr"/>
          <a:lstStyle>
            <a:lvl1pPr algn="ctr" defTabSz="914400" rtl="0" eaLnBrk="1" latinLnBrk="0" hangingPunct="1">
              <a:lnSpc>
                <a:spcPct val="90000"/>
              </a:lnSpc>
              <a:spcBef>
                <a:spcPct val="0"/>
              </a:spcBef>
              <a:buNone/>
              <a:defRPr sz="3200" kern="1200">
                <a:solidFill>
                  <a:schemeClr val="bg1">
                    <a:lumMod val="50000"/>
                  </a:schemeClr>
                </a:solidFill>
                <a:latin typeface="Arial" charset="0"/>
                <a:ea typeface="Arial" charset="0"/>
                <a:cs typeface="Arial" charset="0"/>
              </a:defRPr>
            </a:lvl1pPr>
          </a:lstStyle>
          <a:p>
            <a:pPr fontAlgn="auto">
              <a:spcAft>
                <a:spcPts val="0"/>
              </a:spcAft>
              <a:defRPr/>
            </a:pPr>
            <a:r>
              <a:rPr lang="en-US" altLang="x-none" sz="6000" spc="-20" dirty="0">
                <a:solidFill>
                  <a:schemeClr val="bg1">
                    <a:lumMod val="95000"/>
                  </a:schemeClr>
                </a:solidFill>
              </a:rPr>
              <a:t>Questions?</a:t>
            </a:r>
          </a:p>
        </p:txBody>
      </p:sp>
      <p:pic>
        <p:nvPicPr>
          <p:cNvPr id="4" name="Picture 3">
            <a:extLst>
              <a:ext uri="{FF2B5EF4-FFF2-40B4-BE49-F238E27FC236}">
                <a16:creationId xmlns:a16="http://schemas.microsoft.com/office/drawing/2014/main" id="{177BC696-1C99-7147-A9C3-16E3B5EF4AB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465263" y="2928938"/>
            <a:ext cx="3481387"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B1E77FE-26C6-E645-AE06-D62E51D3E84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1492250" y="1958975"/>
            <a:ext cx="3451225"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a:extLst>
              <a:ext uri="{FF2B5EF4-FFF2-40B4-BE49-F238E27FC236}">
                <a16:creationId xmlns:a16="http://schemas.microsoft.com/office/drawing/2014/main" id="{B9937209-8426-9341-A18B-2AFA5195EA5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10387013" y="5541963"/>
            <a:ext cx="12001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3">
            <a:extLst>
              <a:ext uri="{FF2B5EF4-FFF2-40B4-BE49-F238E27FC236}">
                <a16:creationId xmlns:a16="http://schemas.microsoft.com/office/drawing/2014/main" id="{7E224B6B-53A9-8F47-A7E2-1236D74CF9C4}"/>
              </a:ext>
            </a:extLst>
          </p:cNvPr>
          <p:cNvSpPr txBox="1">
            <a:spLocks noChangeArrowheads="1"/>
          </p:cNvSpPr>
          <p:nvPr userDrawn="1"/>
        </p:nvSpPr>
        <p:spPr bwMode="auto">
          <a:xfrm>
            <a:off x="7870825" y="6367463"/>
            <a:ext cx="37941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sz="1000">
                <a:solidFill>
                  <a:srgbClr val="1A3EC1"/>
                </a:solidFill>
                <a:cs typeface="Arial" panose="020B0604020202020204" pitchFamily="34" charset="0"/>
              </a:rPr>
              <a:t>©Vibes. All rights reserved.</a:t>
            </a:r>
          </a:p>
        </p:txBody>
      </p:sp>
    </p:spTree>
    <p:extLst>
      <p:ext uri="{BB962C8B-B14F-4D97-AF65-F5344CB8AC3E}">
        <p14:creationId xmlns:p14="http://schemas.microsoft.com/office/powerpoint/2010/main" val="322385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afterEffect">
                                  <p:stCondLst>
                                    <p:cond delay="0"/>
                                  </p:stCondLst>
                                  <p:childTnLst>
                                    <p:animMotion origin="layout" path="M -6.25E-7 2.59259E-6 L -6.25E-7 0.0162 L -6.25E-7 2.59259E-6 Z " pathEditMode="relative" rAng="0" ptsTypes="AAA">
                                      <p:cBhvr>
                                        <p:cTn id="6" dur="4000" fill="hold"/>
                                        <p:tgtEl>
                                          <p:spTgt spid="4"/>
                                        </p:tgtEl>
                                        <p:attrNameLst>
                                          <p:attrName>ppt_x</p:attrName>
                                          <p:attrName>ppt_y</p:attrName>
                                        </p:attrNameLst>
                                      </p:cBhvr>
                                      <p:rCtr x="0" y="810"/>
                                    </p:animMotion>
                                  </p:childTnLst>
                                </p:cTn>
                              </p:par>
                              <p:par>
                                <p:cTn id="7" presetID="0" presetClass="path" presetSubtype="0" repeatCount="indefinite" accel="50000" decel="50000" fill="hold" nodeType="withEffect">
                                  <p:stCondLst>
                                    <p:cond delay="0"/>
                                  </p:stCondLst>
                                  <p:childTnLst>
                                    <p:animMotion origin="layout" path="M -2.29167E-6 -4.44444E-6 L -2.29167E-6 -0.025 L -2.29167E-6 -4.44444E-6 Z " pathEditMode="relative" rAng="0" ptsTypes="AAA">
                                      <p:cBhvr>
                                        <p:cTn id="8" dur="4000" fill="hold"/>
                                        <p:tgtEl>
                                          <p:spTgt spid="5"/>
                                        </p:tgtEl>
                                        <p:attrNameLst>
                                          <p:attrName>ppt_x</p:attrName>
                                          <p:attrName>ppt_y</p:attrName>
                                        </p:attrNameLst>
                                      </p:cBhvr>
                                      <p:rCtr x="0" y="-12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Just title - White - graphs">
    <p:spTree>
      <p:nvGrpSpPr>
        <p:cNvPr id="1" name=""/>
        <p:cNvGrpSpPr/>
        <p:nvPr/>
      </p:nvGrpSpPr>
      <p:grpSpPr>
        <a:xfrm>
          <a:off x="0" y="0"/>
          <a:ext cx="0" cy="0"/>
          <a:chOff x="0" y="0"/>
          <a:chExt cx="0" cy="0"/>
        </a:xfrm>
      </p:grpSpPr>
      <p:sp>
        <p:nvSpPr>
          <p:cNvPr id="6" name="Title 23"/>
          <p:cNvSpPr>
            <a:spLocks noGrp="1"/>
          </p:cNvSpPr>
          <p:nvPr>
            <p:ph type="title"/>
          </p:nvPr>
        </p:nvSpPr>
        <p:spPr>
          <a:xfrm>
            <a:off x="609600" y="370727"/>
            <a:ext cx="10972800" cy="410451"/>
          </a:xfrm>
          <a:prstGeom prst="rect">
            <a:avLst/>
          </a:prstGeom>
        </p:spPr>
        <p:txBody>
          <a:bodyPr anchor="ctr" anchorCtr="0">
            <a:noAutofit/>
          </a:bodyPr>
          <a:lstStyle>
            <a:lvl1pPr>
              <a:defRPr sz="1600" b="1" kern="1200" spc="6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54649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Page Dark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97F4F4-1203-8B41-B758-27A6A7CE6FBE}"/>
              </a:ext>
            </a:extLst>
          </p:cNvPr>
          <p:cNvSpPr/>
          <p:nvPr userDrawn="1"/>
        </p:nvSpPr>
        <p:spPr>
          <a:xfrm>
            <a:off x="0" y="0"/>
            <a:ext cx="12192000" cy="6858000"/>
          </a:xfrm>
          <a:prstGeom prst="rect">
            <a:avLst/>
          </a:prstGeom>
          <a:solidFill>
            <a:srgbClr val="1A3E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1B0D60"/>
              </a:solidFill>
            </a:endParaRPr>
          </a:p>
        </p:txBody>
      </p:sp>
      <p:pic>
        <p:nvPicPr>
          <p:cNvPr id="6" name="Picture 5">
            <a:extLst>
              <a:ext uri="{FF2B5EF4-FFF2-40B4-BE49-F238E27FC236}">
                <a16:creationId xmlns:a16="http://schemas.microsoft.com/office/drawing/2014/main" id="{DE2FC189-1B70-5C49-B589-0073057D8A7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6376988" y="1365250"/>
            <a:ext cx="5183187"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0">
            <a:extLst>
              <a:ext uri="{FF2B5EF4-FFF2-40B4-BE49-F238E27FC236}">
                <a16:creationId xmlns:a16="http://schemas.microsoft.com/office/drawing/2014/main" id="{083B3A53-A24C-834F-AE0E-D60C68A62841}"/>
              </a:ext>
            </a:extLst>
          </p:cNvPr>
          <p:cNvGrpSpPr>
            <a:grpSpLocks/>
          </p:cNvGrpSpPr>
          <p:nvPr userDrawn="1"/>
        </p:nvGrpSpPr>
        <p:grpSpPr bwMode="auto">
          <a:xfrm>
            <a:off x="0" y="5722938"/>
            <a:ext cx="12192000" cy="1135062"/>
            <a:chOff x="0" y="5614621"/>
            <a:chExt cx="12191999" cy="1135804"/>
          </a:xfrm>
        </p:grpSpPr>
        <p:sp>
          <p:nvSpPr>
            <p:cNvPr id="8" name="Rectangle 7">
              <a:extLst>
                <a:ext uri="{FF2B5EF4-FFF2-40B4-BE49-F238E27FC236}">
                  <a16:creationId xmlns:a16="http://schemas.microsoft.com/office/drawing/2014/main" id="{5D7F3061-09A6-FB4B-AA86-7DCE40901AE7}"/>
                </a:ext>
              </a:extLst>
            </p:cNvPr>
            <p:cNvSpPr/>
            <p:nvPr/>
          </p:nvSpPr>
          <p:spPr>
            <a:xfrm>
              <a:off x="0" y="5614621"/>
              <a:ext cx="12191999" cy="1135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lumMod val="85000"/>
                  </a:schemeClr>
                </a:solidFill>
              </a:endParaRPr>
            </a:p>
          </p:txBody>
        </p:sp>
        <p:pic>
          <p:nvPicPr>
            <p:cNvPr id="9" name="Picture 12">
              <a:extLst>
                <a:ext uri="{FF2B5EF4-FFF2-40B4-BE49-F238E27FC236}">
                  <a16:creationId xmlns:a16="http://schemas.microsoft.com/office/drawing/2014/main" id="{DA9A885B-ABD7-6F42-8076-E850893B8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10780963" y="5999763"/>
              <a:ext cx="964535" cy="49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a:extLst>
              <a:ext uri="{FF2B5EF4-FFF2-40B4-BE49-F238E27FC236}">
                <a16:creationId xmlns:a16="http://schemas.microsoft.com/office/drawing/2014/main" id="{09C1CD5B-13F0-7D4F-9E50-EE80194412A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6376988" y="596900"/>
            <a:ext cx="5170487"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a:extLst>
              <a:ext uri="{FF2B5EF4-FFF2-40B4-BE49-F238E27FC236}">
                <a16:creationId xmlns:a16="http://schemas.microsoft.com/office/drawing/2014/main" id="{EB842AD9-7086-3A4A-A079-391A121B4CE9}"/>
              </a:ext>
            </a:extLst>
          </p:cNvPr>
          <p:cNvSpPr>
            <a:spLocks noGrp="1"/>
          </p:cNvSpPr>
          <p:nvPr>
            <p:ph type="body" sz="quarter" idx="13"/>
          </p:nvPr>
        </p:nvSpPr>
        <p:spPr>
          <a:xfrm>
            <a:off x="505055" y="0"/>
            <a:ext cx="5696047" cy="3181518"/>
          </a:xfrm>
          <a:prstGeom prst="rect">
            <a:avLst/>
          </a:prstGeom>
        </p:spPr>
        <p:txBody>
          <a:bodyPr anchor="b"/>
          <a:lstStyle>
            <a:lvl1pPr>
              <a:defRPr sz="4800">
                <a:solidFill>
                  <a:schemeClr val="bg1">
                    <a:lumMod val="95000"/>
                  </a:schemeClr>
                </a:solidFill>
              </a:defRPr>
            </a:lvl1pPr>
          </a:lstStyle>
          <a:p>
            <a:pPr lvl="0"/>
            <a:r>
              <a:rPr lang="en-US"/>
              <a:t>Edit Master text styles</a:t>
            </a:r>
          </a:p>
        </p:txBody>
      </p:sp>
      <p:sp>
        <p:nvSpPr>
          <p:cNvPr id="14" name="Text Placeholder 4">
            <a:extLst>
              <a:ext uri="{FF2B5EF4-FFF2-40B4-BE49-F238E27FC236}">
                <a16:creationId xmlns:a16="http://schemas.microsoft.com/office/drawing/2014/main" id="{137DD637-3127-424E-BF2C-09E3F6B126F3}"/>
              </a:ext>
            </a:extLst>
          </p:cNvPr>
          <p:cNvSpPr>
            <a:spLocks noGrp="1"/>
          </p:cNvSpPr>
          <p:nvPr>
            <p:ph type="body" sz="quarter" idx="14"/>
          </p:nvPr>
        </p:nvSpPr>
        <p:spPr>
          <a:xfrm>
            <a:off x="505055" y="3270870"/>
            <a:ext cx="5696047" cy="2451326"/>
          </a:xfrm>
          <a:prstGeom prst="rect">
            <a:avLst/>
          </a:prstGeom>
        </p:spPr>
        <p:txBody>
          <a:bodyPr/>
          <a:lstStyle>
            <a:lvl1pPr>
              <a:defRPr sz="2400">
                <a:solidFill>
                  <a:schemeClr val="bg1">
                    <a:lumMod val="95000"/>
                  </a:schemeClr>
                </a:solidFill>
              </a:defRPr>
            </a:lvl1pPr>
          </a:lstStyle>
          <a:p>
            <a:pPr lvl="0"/>
            <a:r>
              <a:rPr lang="en-US"/>
              <a:t>Edit Master text styles</a:t>
            </a:r>
          </a:p>
        </p:txBody>
      </p:sp>
      <p:sp>
        <p:nvSpPr>
          <p:cNvPr id="19" name="Text Placeholder 10">
            <a:extLst>
              <a:ext uri="{FF2B5EF4-FFF2-40B4-BE49-F238E27FC236}">
                <a16:creationId xmlns:a16="http://schemas.microsoft.com/office/drawing/2014/main" id="{82EFCC8D-FECF-1C4E-B0F8-9A2BA4C373DB}"/>
              </a:ext>
            </a:extLst>
          </p:cNvPr>
          <p:cNvSpPr>
            <a:spLocks noGrp="1"/>
          </p:cNvSpPr>
          <p:nvPr>
            <p:ph type="body" sz="quarter" idx="15"/>
          </p:nvPr>
        </p:nvSpPr>
        <p:spPr>
          <a:xfrm>
            <a:off x="505055" y="6185459"/>
            <a:ext cx="5696047" cy="672541"/>
          </a:xfrm>
          <a:prstGeom prst="rect">
            <a:avLst/>
          </a:prstGeom>
        </p:spPr>
        <p:txBody>
          <a:bodyPr/>
          <a:lstStyle>
            <a:lvl1pPr>
              <a:defRPr sz="1050" cap="all" spc="300" baseline="0"/>
            </a:lvl1pPr>
          </a:lstStyle>
          <a:p>
            <a:pPr lvl="0"/>
            <a:r>
              <a:rPr lang="en-US"/>
              <a:t>Edit Master text styles</a:t>
            </a:r>
          </a:p>
        </p:txBody>
      </p:sp>
    </p:spTree>
    <p:extLst>
      <p:ext uri="{BB962C8B-B14F-4D97-AF65-F5344CB8AC3E}">
        <p14:creationId xmlns:p14="http://schemas.microsoft.com/office/powerpoint/2010/main" val="146609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afterEffect">
                                  <p:stCondLst>
                                    <p:cond delay="0"/>
                                  </p:stCondLst>
                                  <p:childTnLst>
                                    <p:animMotion origin="layout" path="M 3.125E-6 1.48148E-6 L 3.125E-6 0.01667 L 3.125E-6 1.48148E-6 Z " pathEditMode="relative" rAng="0" ptsTypes="AAA">
                                      <p:cBhvr>
                                        <p:cTn id="6" dur="4000" fill="hold"/>
                                        <p:tgtEl>
                                          <p:spTgt spid="6"/>
                                        </p:tgtEl>
                                        <p:attrNameLst>
                                          <p:attrName>ppt_x</p:attrName>
                                          <p:attrName>ppt_y</p:attrName>
                                        </p:attrNameLst>
                                      </p:cBhvr>
                                      <p:rCtr x="0" y="833"/>
                                    </p:animMotion>
                                  </p:childTnLst>
                                </p:cTn>
                              </p:par>
                              <p:par>
                                <p:cTn id="7" presetID="0" presetClass="path" presetSubtype="0" repeatCount="indefinite" accel="50000" decel="50000" fill="hold" nodeType="withEffect">
                                  <p:stCondLst>
                                    <p:cond delay="0"/>
                                  </p:stCondLst>
                                  <p:childTnLst>
                                    <p:animMotion origin="layout" path="M -4.16667E-7 -2.96296E-6 L -4.16667E-7 -0.0206 L -4.16667E-7 -2.96296E-6 Z " pathEditMode="relative" rAng="0" ptsTypes="AAA">
                                      <p:cBhvr>
                                        <p:cTn id="8" dur="4000" fill="hold"/>
                                        <p:tgtEl>
                                          <p:spTgt spid="10"/>
                                        </p:tgtEl>
                                        <p:attrNameLst>
                                          <p:attrName>ppt_x</p:attrName>
                                          <p:attrName>ppt_y</p:attrName>
                                        </p:attrNameLst>
                                      </p:cBhvr>
                                      <p:rCtr x="0" y="-10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 column layout">
    <p:spTree>
      <p:nvGrpSpPr>
        <p:cNvPr id="1" name=""/>
        <p:cNvGrpSpPr/>
        <p:nvPr/>
      </p:nvGrpSpPr>
      <p:grpSpPr>
        <a:xfrm>
          <a:off x="0" y="0"/>
          <a:ext cx="0" cy="0"/>
          <a:chOff x="0" y="0"/>
          <a:chExt cx="0" cy="0"/>
        </a:xfrm>
      </p:grpSpPr>
      <p:sp>
        <p:nvSpPr>
          <p:cNvPr id="2" name="Title 23"/>
          <p:cNvSpPr>
            <a:spLocks noGrp="1"/>
          </p:cNvSpPr>
          <p:nvPr>
            <p:ph type="title"/>
          </p:nvPr>
        </p:nvSpPr>
        <p:spPr>
          <a:xfrm>
            <a:off x="609600" y="274639"/>
            <a:ext cx="10972800" cy="855661"/>
          </a:xfrm>
          <a:prstGeom prst="rect">
            <a:avLst/>
          </a:prstGeom>
        </p:spPr>
        <p:txBody>
          <a:bodyPr>
            <a:noAutofit/>
          </a:bodyPr>
          <a:lstStyle>
            <a:lvl1pPr>
              <a:defRPr sz="4800">
                <a:solidFill>
                  <a:schemeClr val="accent1"/>
                </a:solidFill>
              </a:defRPr>
            </a:lvl1pPr>
          </a:lstStyle>
          <a:p>
            <a:r>
              <a:rPr lang="en-US"/>
              <a:t>Click to edit Master title style</a:t>
            </a:r>
            <a:endParaRPr lang="en-US" dirty="0"/>
          </a:p>
        </p:txBody>
      </p:sp>
      <p:sp>
        <p:nvSpPr>
          <p:cNvPr id="3" name="Text Placeholder 11"/>
          <p:cNvSpPr>
            <a:spLocks noGrp="1"/>
          </p:cNvSpPr>
          <p:nvPr>
            <p:ph type="body" sz="quarter" idx="10"/>
          </p:nvPr>
        </p:nvSpPr>
        <p:spPr>
          <a:xfrm>
            <a:off x="599018" y="1766383"/>
            <a:ext cx="5912932" cy="475192"/>
          </a:xfrm>
          <a:prstGeom prst="rect">
            <a:avLst/>
          </a:prstGeom>
        </p:spPr>
        <p:txBody>
          <a:bodyPr lIns="0">
            <a:noAutofit/>
          </a:bodyPr>
          <a:lstStyle>
            <a:lvl1pPr marL="0" indent="0">
              <a:buNone/>
              <a:defRPr sz="2133" baseline="0"/>
            </a:lvl1pPr>
            <a:lvl2pPr marL="609585" indent="0">
              <a:buNone/>
              <a:defRPr sz="2133"/>
            </a:lvl2pPr>
            <a:lvl3pPr marL="1219170" indent="0">
              <a:buNone/>
              <a:defRPr sz="2133"/>
            </a:lvl3pPr>
            <a:lvl4pPr marL="1828754" indent="0">
              <a:buNone/>
              <a:defRPr sz="2133"/>
            </a:lvl4pPr>
            <a:lvl5pPr marL="2438339" indent="0">
              <a:buNone/>
              <a:defRPr sz="2133"/>
            </a:lvl5pPr>
          </a:lstStyle>
          <a:p>
            <a:pPr lvl="0"/>
            <a:r>
              <a:rPr lang="en-US"/>
              <a:t>Edit Master text styles</a:t>
            </a:r>
          </a:p>
        </p:txBody>
      </p:sp>
      <p:sp>
        <p:nvSpPr>
          <p:cNvPr id="4" name="Text Placeholder 13"/>
          <p:cNvSpPr>
            <a:spLocks noGrp="1"/>
          </p:cNvSpPr>
          <p:nvPr>
            <p:ph type="body" sz="quarter" idx="11"/>
          </p:nvPr>
        </p:nvSpPr>
        <p:spPr>
          <a:xfrm>
            <a:off x="599017" y="2375223"/>
            <a:ext cx="5912932" cy="2428243"/>
          </a:xfrm>
          <a:prstGeom prst="rect">
            <a:avLst/>
          </a:prstGeom>
        </p:spPr>
        <p:txBody>
          <a:bodyPr lIns="0">
            <a:noAutofit/>
          </a:bodyPr>
          <a:lstStyle>
            <a:lvl1pPr marL="0" indent="0">
              <a:buNone/>
              <a:defRPr sz="1867" baseline="0">
                <a:solidFill>
                  <a:schemeClr val="accent4"/>
                </a:solidFill>
              </a:defRPr>
            </a:lvl1pPr>
            <a:lvl2pPr marL="609585" indent="0">
              <a:buNone/>
              <a:defRPr sz="1600">
                <a:solidFill>
                  <a:schemeClr val="accent4"/>
                </a:solidFill>
              </a:defRPr>
            </a:lvl2pPr>
            <a:lvl3pPr marL="1219170" indent="0">
              <a:buNone/>
              <a:defRPr sz="1600">
                <a:solidFill>
                  <a:schemeClr val="accent4"/>
                </a:solidFill>
              </a:defRPr>
            </a:lvl3pPr>
            <a:lvl4pPr marL="1828754" indent="0">
              <a:buNone/>
              <a:defRPr sz="1600">
                <a:solidFill>
                  <a:schemeClr val="accent4"/>
                </a:solidFill>
              </a:defRPr>
            </a:lvl4pPr>
            <a:lvl5pPr marL="2438339" indent="0">
              <a:buNone/>
              <a:defRPr sz="1600">
                <a:solidFill>
                  <a:schemeClr val="accent4"/>
                </a:solidFill>
              </a:defRPr>
            </a:lvl5pPr>
          </a:lstStyle>
          <a:p>
            <a:pPr lvl="0"/>
            <a:r>
              <a:rPr lang="en-US"/>
              <a:t>Edit Master text styles</a:t>
            </a:r>
          </a:p>
        </p:txBody>
      </p:sp>
    </p:spTree>
    <p:extLst>
      <p:ext uri="{BB962C8B-B14F-4D97-AF65-F5344CB8AC3E}">
        <p14:creationId xmlns:p14="http://schemas.microsoft.com/office/powerpoint/2010/main" val="42566270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Just title">
    <p:spTree>
      <p:nvGrpSpPr>
        <p:cNvPr id="1" name=""/>
        <p:cNvGrpSpPr/>
        <p:nvPr/>
      </p:nvGrpSpPr>
      <p:grpSpPr>
        <a:xfrm>
          <a:off x="0" y="0"/>
          <a:ext cx="0" cy="0"/>
          <a:chOff x="0" y="0"/>
          <a:chExt cx="0" cy="0"/>
        </a:xfrm>
      </p:grpSpPr>
      <p:sp>
        <p:nvSpPr>
          <p:cNvPr id="6" name="Title 23"/>
          <p:cNvSpPr>
            <a:spLocks noGrp="1"/>
          </p:cNvSpPr>
          <p:nvPr>
            <p:ph type="title"/>
          </p:nvPr>
        </p:nvSpPr>
        <p:spPr>
          <a:xfrm>
            <a:off x="609600" y="274639"/>
            <a:ext cx="10972800" cy="855661"/>
          </a:xfrm>
          <a:prstGeom prst="rect">
            <a:avLst/>
          </a:prstGeom>
        </p:spPr>
        <p:txBody>
          <a:bodyPr>
            <a:noAutofit/>
          </a:bodyPr>
          <a:lstStyle>
            <a:lvl1pPr>
              <a:defRPr sz="48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38790906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Blurb + 2 Phon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AE54CA-7579-EF4D-9C42-FBF3E296FC6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48C0C3"/>
              </a:solidFill>
            </a:endParaRPr>
          </a:p>
        </p:txBody>
      </p:sp>
      <p:sp>
        <p:nvSpPr>
          <p:cNvPr id="8" name="Rectangle 7">
            <a:extLst>
              <a:ext uri="{FF2B5EF4-FFF2-40B4-BE49-F238E27FC236}">
                <a16:creationId xmlns:a16="http://schemas.microsoft.com/office/drawing/2014/main" id="{5AD084B7-5402-734F-9C42-F193F117E589}"/>
              </a:ext>
            </a:extLst>
          </p:cNvPr>
          <p:cNvSpPr/>
          <p:nvPr userDrawn="1"/>
        </p:nvSpPr>
        <p:spPr>
          <a:xfrm>
            <a:off x="0" y="0"/>
            <a:ext cx="36703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48C0C3"/>
              </a:solidFill>
            </a:endParaRPr>
          </a:p>
        </p:txBody>
      </p:sp>
      <p:sp>
        <p:nvSpPr>
          <p:cNvPr id="9" name="Text Placeholder 2">
            <a:extLst>
              <a:ext uri="{FF2B5EF4-FFF2-40B4-BE49-F238E27FC236}">
                <a16:creationId xmlns:a16="http://schemas.microsoft.com/office/drawing/2014/main" id="{2C473E48-68D4-284C-A938-25CBC4A15E10}"/>
              </a:ext>
            </a:extLst>
          </p:cNvPr>
          <p:cNvSpPr txBox="1">
            <a:spLocks/>
          </p:cNvSpPr>
          <p:nvPr userDrawn="1"/>
        </p:nvSpPr>
        <p:spPr bwMode="auto">
          <a:xfrm>
            <a:off x="209550" y="420688"/>
            <a:ext cx="6397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rIns="0"/>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x-none" sz="1050" spc="300" dirty="0">
                <a:solidFill>
                  <a:schemeClr val="accent1"/>
                </a:solidFill>
              </a:rPr>
              <a:t>_</a:t>
            </a:r>
          </a:p>
        </p:txBody>
      </p:sp>
      <p:sp>
        <p:nvSpPr>
          <p:cNvPr id="28" name="Text Placeholder 39"/>
          <p:cNvSpPr>
            <a:spLocks noGrp="1"/>
          </p:cNvSpPr>
          <p:nvPr>
            <p:ph type="body" sz="quarter" idx="14"/>
          </p:nvPr>
        </p:nvSpPr>
        <p:spPr>
          <a:xfrm>
            <a:off x="470121" y="3384133"/>
            <a:ext cx="2878197" cy="1675731"/>
          </a:xfrm>
          <a:prstGeom prst="rect">
            <a:avLst/>
          </a:prstGeom>
        </p:spPr>
        <p:txBody>
          <a:bodyPr/>
          <a:lstStyle>
            <a:lvl1pPr algn="l">
              <a:lnSpc>
                <a:spcPct val="150000"/>
              </a:lnSpc>
              <a:defRPr sz="1200"/>
            </a:lvl1pPr>
            <a:lvl2pPr>
              <a:defRPr sz="1200"/>
            </a:lvl2pPr>
            <a:lvl3pPr>
              <a:defRPr sz="1200"/>
            </a:lvl3pPr>
            <a:lvl4pPr>
              <a:defRPr sz="1200"/>
            </a:lvl4pPr>
            <a:lvl5pPr>
              <a:defRPr sz="1200"/>
            </a:lvl5pPr>
          </a:lstStyle>
          <a:p>
            <a:pPr lvl="0"/>
            <a:r>
              <a:rPr lang="en-US"/>
              <a:t>Edit Master text styles</a:t>
            </a:r>
          </a:p>
        </p:txBody>
      </p:sp>
      <p:sp>
        <p:nvSpPr>
          <p:cNvPr id="29" name="Text Placeholder 39"/>
          <p:cNvSpPr>
            <a:spLocks noGrp="1"/>
          </p:cNvSpPr>
          <p:nvPr>
            <p:ph type="body" sz="quarter" idx="15"/>
          </p:nvPr>
        </p:nvSpPr>
        <p:spPr>
          <a:xfrm>
            <a:off x="470121" y="2619623"/>
            <a:ext cx="2878197" cy="634566"/>
          </a:xfrm>
          <a:prstGeom prst="rect">
            <a:avLst/>
          </a:prstGeom>
        </p:spPr>
        <p:txBody>
          <a:bodyPr anchor="b">
            <a:normAutofit/>
          </a:bodyPr>
          <a:lstStyle>
            <a:lvl1pPr algn="l">
              <a:lnSpc>
                <a:spcPct val="114000"/>
              </a:lnSpc>
              <a:defRPr sz="1400" cap="all" baseline="0">
                <a:solidFill>
                  <a:schemeClr val="accent1"/>
                </a:solidFill>
              </a:defRPr>
            </a:lvl1pPr>
            <a:lvl2pPr>
              <a:defRPr sz="1200"/>
            </a:lvl2pPr>
            <a:lvl3pPr>
              <a:defRPr sz="1200"/>
            </a:lvl3pPr>
            <a:lvl4pPr>
              <a:defRPr sz="1200"/>
            </a:lvl4pPr>
            <a:lvl5pPr>
              <a:defRPr sz="1200"/>
            </a:lvl5pPr>
          </a:lstStyle>
          <a:p>
            <a:pPr lvl="0"/>
            <a:r>
              <a:rPr lang="en-US" altLang="x-none"/>
              <a:t>Edit Master text styles</a:t>
            </a:r>
          </a:p>
        </p:txBody>
      </p:sp>
      <p:sp>
        <p:nvSpPr>
          <p:cNvPr id="33" name="Text Placeholder 11">
            <a:extLst>
              <a:ext uri="{FF2B5EF4-FFF2-40B4-BE49-F238E27FC236}">
                <a16:creationId xmlns:a16="http://schemas.microsoft.com/office/drawing/2014/main" id="{4CDE36F2-A63A-AB4D-AACC-7CEF96319C66}"/>
              </a:ext>
            </a:extLst>
          </p:cNvPr>
          <p:cNvSpPr>
            <a:spLocks noGrp="1"/>
          </p:cNvSpPr>
          <p:nvPr>
            <p:ph type="body" sz="quarter" idx="19"/>
          </p:nvPr>
        </p:nvSpPr>
        <p:spPr>
          <a:xfrm>
            <a:off x="202901" y="309744"/>
            <a:ext cx="3282421" cy="299855"/>
          </a:xfrm>
          <a:prstGeom prst="rect">
            <a:avLst/>
          </a:prstGeom>
        </p:spPr>
        <p:txBody>
          <a:bodyPr lIns="0"/>
          <a:lstStyle>
            <a:lvl1pPr marL="9525" indent="0" algn="l">
              <a:tabLst/>
              <a:defRPr sz="1050" cap="all" spc="300" baseline="0">
                <a:solidFill>
                  <a:schemeClr val="accent1"/>
                </a:solidFill>
              </a:defRPr>
            </a:lvl1pPr>
          </a:lstStyle>
          <a:p>
            <a:pPr lvl="0"/>
            <a:r>
              <a:rPr lang="en-US"/>
              <a:t>Edit Master text styles</a:t>
            </a:r>
          </a:p>
        </p:txBody>
      </p:sp>
      <p:sp>
        <p:nvSpPr>
          <p:cNvPr id="14" name="Picture Placeholder 11">
            <a:extLst>
              <a:ext uri="{FF2B5EF4-FFF2-40B4-BE49-F238E27FC236}">
                <a16:creationId xmlns:a16="http://schemas.microsoft.com/office/drawing/2014/main" id="{44EAA159-D717-8A43-B7BF-147A0DA12811}"/>
              </a:ext>
            </a:extLst>
          </p:cNvPr>
          <p:cNvSpPr>
            <a:spLocks noGrp="1"/>
          </p:cNvSpPr>
          <p:nvPr>
            <p:ph type="pic" sz="quarter" idx="16"/>
          </p:nvPr>
        </p:nvSpPr>
        <p:spPr>
          <a:xfrm>
            <a:off x="704738" y="1110647"/>
            <a:ext cx="2261570" cy="1186347"/>
          </a:xfrm>
          <a:prstGeom prst="rect">
            <a:avLst/>
          </a:prstGeom>
        </p:spPr>
        <p:txBody>
          <a:bodyPr rtlCol="0">
            <a:noAutofit/>
          </a:bodyPr>
          <a:lstStyle>
            <a:lvl1pPr algn="ctr">
              <a:defRPr sz="1200"/>
            </a:lvl1pPr>
          </a:lstStyle>
          <a:p>
            <a:pPr lvl="0"/>
            <a:r>
              <a:rPr lang="en-US" noProof="0"/>
              <a:t>Click icon to add picture</a:t>
            </a:r>
            <a:endParaRPr lang="en-US" noProof="0" dirty="0"/>
          </a:p>
        </p:txBody>
      </p:sp>
      <p:sp>
        <p:nvSpPr>
          <p:cNvPr id="3" name="Picture Placeholder 2"/>
          <p:cNvSpPr>
            <a:spLocks noGrp="1"/>
          </p:cNvSpPr>
          <p:nvPr>
            <p:ph type="pic" sz="quarter" idx="20"/>
          </p:nvPr>
        </p:nvSpPr>
        <p:spPr>
          <a:xfrm>
            <a:off x="8559800" y="-393700"/>
            <a:ext cx="914400" cy="914400"/>
          </a:xfrm>
        </p:spPr>
        <p:txBody>
          <a:bodyPr rtlCol="0">
            <a:normAutofit/>
          </a:bodyPr>
          <a:lstStyle>
            <a:lvl1pPr>
              <a:defRPr b="1" cap="none" spc="0">
                <a:ln w="22225">
                  <a:solidFill>
                    <a:schemeClr val="accent2"/>
                  </a:solidFill>
                  <a:prstDash val="solid"/>
                </a:ln>
                <a:solidFill>
                  <a:schemeClr val="accent2">
                    <a:lumMod val="40000"/>
                    <a:lumOff val="60000"/>
                  </a:schemeClr>
                </a:solidFill>
                <a:effectLst/>
              </a:defRPr>
            </a:lvl1pPr>
          </a:lstStyle>
          <a:p>
            <a:pPr lvl="0"/>
            <a:endParaRPr lang="en-US" noProof="0"/>
          </a:p>
        </p:txBody>
      </p:sp>
    </p:spTree>
    <p:extLst>
      <p:ext uri="{BB962C8B-B14F-4D97-AF65-F5344CB8AC3E}">
        <p14:creationId xmlns:p14="http://schemas.microsoft.com/office/powerpoint/2010/main" val="3299689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age Dark Blue - Customer Log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1C2BD0-498D-D346-B0AB-625BD0F0BB7F}"/>
              </a:ext>
            </a:extLst>
          </p:cNvPr>
          <p:cNvSpPr/>
          <p:nvPr userDrawn="1"/>
        </p:nvSpPr>
        <p:spPr>
          <a:xfrm>
            <a:off x="0" y="0"/>
            <a:ext cx="12192000" cy="6858000"/>
          </a:xfrm>
          <a:prstGeom prst="rect">
            <a:avLst/>
          </a:prstGeom>
          <a:solidFill>
            <a:srgbClr val="1A3E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1B0D60"/>
              </a:solidFill>
            </a:endParaRPr>
          </a:p>
        </p:txBody>
      </p:sp>
      <p:pic>
        <p:nvPicPr>
          <p:cNvPr id="7" name="Picture 6">
            <a:extLst>
              <a:ext uri="{FF2B5EF4-FFF2-40B4-BE49-F238E27FC236}">
                <a16:creationId xmlns:a16="http://schemas.microsoft.com/office/drawing/2014/main" id="{59177DCE-5251-D44E-AF30-83BB438E3AE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6376988" y="1365250"/>
            <a:ext cx="5183187"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0">
            <a:extLst>
              <a:ext uri="{FF2B5EF4-FFF2-40B4-BE49-F238E27FC236}">
                <a16:creationId xmlns:a16="http://schemas.microsoft.com/office/drawing/2014/main" id="{AAB82B8E-EE6A-C645-93E6-30CD065F10B3}"/>
              </a:ext>
            </a:extLst>
          </p:cNvPr>
          <p:cNvGrpSpPr>
            <a:grpSpLocks/>
          </p:cNvGrpSpPr>
          <p:nvPr userDrawn="1"/>
        </p:nvGrpSpPr>
        <p:grpSpPr bwMode="auto">
          <a:xfrm>
            <a:off x="0" y="5722938"/>
            <a:ext cx="12192000" cy="1135062"/>
            <a:chOff x="0" y="5614621"/>
            <a:chExt cx="12191999" cy="1135804"/>
          </a:xfrm>
        </p:grpSpPr>
        <p:sp>
          <p:nvSpPr>
            <p:cNvPr id="9" name="Rectangle 8">
              <a:extLst>
                <a:ext uri="{FF2B5EF4-FFF2-40B4-BE49-F238E27FC236}">
                  <a16:creationId xmlns:a16="http://schemas.microsoft.com/office/drawing/2014/main" id="{5E450090-B440-1245-A640-2225B532E52B}"/>
                </a:ext>
              </a:extLst>
            </p:cNvPr>
            <p:cNvSpPr/>
            <p:nvPr/>
          </p:nvSpPr>
          <p:spPr>
            <a:xfrm>
              <a:off x="0" y="5614621"/>
              <a:ext cx="12191999" cy="1135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lumMod val="85000"/>
                  </a:schemeClr>
                </a:solidFill>
              </a:endParaRPr>
            </a:p>
          </p:txBody>
        </p:sp>
        <p:sp>
          <p:nvSpPr>
            <p:cNvPr id="10" name="Cross 9">
              <a:extLst>
                <a:ext uri="{FF2B5EF4-FFF2-40B4-BE49-F238E27FC236}">
                  <a16:creationId xmlns:a16="http://schemas.microsoft.com/office/drawing/2014/main" id="{F3C32DCC-5748-1740-9FB5-C399E0337077}"/>
                </a:ext>
              </a:extLst>
            </p:cNvPr>
            <p:cNvSpPr/>
            <p:nvPr/>
          </p:nvSpPr>
          <p:spPr>
            <a:xfrm>
              <a:off x="10304462" y="6121364"/>
              <a:ext cx="185737" cy="184270"/>
            </a:xfrm>
            <a:prstGeom prst="plus">
              <a:avLst>
                <a:gd name="adj" fmla="val 42793"/>
              </a:avLst>
            </a:prstGeom>
            <a:solidFill>
              <a:srgbClr val="FF1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Picture 13">
              <a:extLst>
                <a:ext uri="{FF2B5EF4-FFF2-40B4-BE49-F238E27FC236}">
                  <a16:creationId xmlns:a16="http://schemas.microsoft.com/office/drawing/2014/main" id="{F9D4E84D-D7AF-E84E-BEE8-8B0199058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10780963" y="5999763"/>
              <a:ext cx="964535" cy="49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a:extLst>
              <a:ext uri="{FF2B5EF4-FFF2-40B4-BE49-F238E27FC236}">
                <a16:creationId xmlns:a16="http://schemas.microsoft.com/office/drawing/2014/main" id="{818A8690-8403-ED4B-8332-92EA847526B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6376988" y="596900"/>
            <a:ext cx="5170487"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a:extLst>
              <a:ext uri="{FF2B5EF4-FFF2-40B4-BE49-F238E27FC236}">
                <a16:creationId xmlns:a16="http://schemas.microsoft.com/office/drawing/2014/main" id="{EB842AD9-7086-3A4A-A079-391A121B4CE9}"/>
              </a:ext>
            </a:extLst>
          </p:cNvPr>
          <p:cNvSpPr>
            <a:spLocks noGrp="1"/>
          </p:cNvSpPr>
          <p:nvPr>
            <p:ph type="body" sz="quarter" idx="13"/>
          </p:nvPr>
        </p:nvSpPr>
        <p:spPr>
          <a:xfrm>
            <a:off x="505055" y="0"/>
            <a:ext cx="5696047" cy="3181518"/>
          </a:xfrm>
          <a:prstGeom prst="rect">
            <a:avLst/>
          </a:prstGeom>
        </p:spPr>
        <p:txBody>
          <a:bodyPr anchor="b"/>
          <a:lstStyle>
            <a:lvl1pPr>
              <a:defRPr sz="4800">
                <a:solidFill>
                  <a:schemeClr val="bg1">
                    <a:lumMod val="95000"/>
                  </a:schemeClr>
                </a:solidFill>
              </a:defRPr>
            </a:lvl1pPr>
          </a:lstStyle>
          <a:p>
            <a:pPr lvl="0"/>
            <a:r>
              <a:rPr lang="en-US"/>
              <a:t>Edit Master text styles</a:t>
            </a:r>
          </a:p>
        </p:txBody>
      </p:sp>
      <p:sp>
        <p:nvSpPr>
          <p:cNvPr id="14" name="Text Placeholder 4">
            <a:extLst>
              <a:ext uri="{FF2B5EF4-FFF2-40B4-BE49-F238E27FC236}">
                <a16:creationId xmlns:a16="http://schemas.microsoft.com/office/drawing/2014/main" id="{137DD637-3127-424E-BF2C-09E3F6B126F3}"/>
              </a:ext>
            </a:extLst>
          </p:cNvPr>
          <p:cNvSpPr>
            <a:spLocks noGrp="1"/>
          </p:cNvSpPr>
          <p:nvPr>
            <p:ph type="body" sz="quarter" idx="14"/>
          </p:nvPr>
        </p:nvSpPr>
        <p:spPr>
          <a:xfrm>
            <a:off x="505055" y="3270870"/>
            <a:ext cx="5696047" cy="2451326"/>
          </a:xfrm>
          <a:prstGeom prst="rect">
            <a:avLst/>
          </a:prstGeom>
        </p:spPr>
        <p:txBody>
          <a:bodyPr/>
          <a:lstStyle>
            <a:lvl1pPr>
              <a:defRPr sz="2400">
                <a:solidFill>
                  <a:schemeClr val="bg1">
                    <a:lumMod val="95000"/>
                  </a:schemeClr>
                </a:solidFill>
              </a:defRPr>
            </a:lvl1pPr>
          </a:lstStyle>
          <a:p>
            <a:pPr lvl="0"/>
            <a:r>
              <a:rPr lang="en-US"/>
              <a:t>Edit Master text styles</a:t>
            </a:r>
          </a:p>
        </p:txBody>
      </p:sp>
      <p:sp>
        <p:nvSpPr>
          <p:cNvPr id="19" name="Text Placeholder 10">
            <a:extLst>
              <a:ext uri="{FF2B5EF4-FFF2-40B4-BE49-F238E27FC236}">
                <a16:creationId xmlns:a16="http://schemas.microsoft.com/office/drawing/2014/main" id="{82EFCC8D-FECF-1C4E-B0F8-9A2BA4C373DB}"/>
              </a:ext>
            </a:extLst>
          </p:cNvPr>
          <p:cNvSpPr>
            <a:spLocks noGrp="1"/>
          </p:cNvSpPr>
          <p:nvPr>
            <p:ph type="body" sz="quarter" idx="15"/>
          </p:nvPr>
        </p:nvSpPr>
        <p:spPr>
          <a:xfrm>
            <a:off x="505055" y="6185459"/>
            <a:ext cx="5696047" cy="672541"/>
          </a:xfrm>
          <a:prstGeom prst="rect">
            <a:avLst/>
          </a:prstGeom>
        </p:spPr>
        <p:txBody>
          <a:bodyPr/>
          <a:lstStyle>
            <a:lvl1pPr>
              <a:defRPr sz="1050" cap="all" spc="300" baseline="0"/>
            </a:lvl1pPr>
          </a:lstStyle>
          <a:p>
            <a:pPr lvl="0"/>
            <a:r>
              <a:rPr lang="en-US"/>
              <a:t>Edit Master text styles</a:t>
            </a:r>
          </a:p>
        </p:txBody>
      </p:sp>
      <p:sp>
        <p:nvSpPr>
          <p:cNvPr id="21" name="Picture Placeholder 11">
            <a:extLst>
              <a:ext uri="{FF2B5EF4-FFF2-40B4-BE49-F238E27FC236}">
                <a16:creationId xmlns:a16="http://schemas.microsoft.com/office/drawing/2014/main" id="{0B23EC62-9CC4-154E-AD58-EC28FA71F692}"/>
              </a:ext>
            </a:extLst>
          </p:cNvPr>
          <p:cNvSpPr>
            <a:spLocks noGrp="1"/>
          </p:cNvSpPr>
          <p:nvPr>
            <p:ph type="pic" sz="quarter" idx="16"/>
          </p:nvPr>
        </p:nvSpPr>
        <p:spPr>
          <a:xfrm>
            <a:off x="8885124" y="6107113"/>
            <a:ext cx="1128712" cy="498475"/>
          </a:xfrm>
          <a:prstGeom prst="rect">
            <a:avLst/>
          </a:prstGeom>
        </p:spPr>
        <p:txBody>
          <a:bodyPr rtlCol="0">
            <a:noAutofit/>
          </a:bodyPr>
          <a:lstStyle>
            <a:lvl1pPr>
              <a:defRPr sz="1200"/>
            </a:lvl1pPr>
          </a:lstStyle>
          <a:p>
            <a:pPr lvl="0"/>
            <a:r>
              <a:rPr lang="en-US" noProof="0"/>
              <a:t>Click icon to add picture</a:t>
            </a:r>
            <a:endParaRPr lang="en-US" noProof="0" dirty="0"/>
          </a:p>
        </p:txBody>
      </p:sp>
    </p:spTree>
    <p:extLst>
      <p:ext uri="{BB962C8B-B14F-4D97-AF65-F5344CB8AC3E}">
        <p14:creationId xmlns:p14="http://schemas.microsoft.com/office/powerpoint/2010/main" val="147857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afterEffect">
                                  <p:stCondLst>
                                    <p:cond delay="0"/>
                                  </p:stCondLst>
                                  <p:childTnLst>
                                    <p:animMotion origin="layout" path="M 3.125E-6 1.48148E-6 L 3.125E-6 0.01667 L 3.125E-6 1.48148E-6 Z " pathEditMode="relative" rAng="0" ptsTypes="AAA">
                                      <p:cBhvr>
                                        <p:cTn id="6" dur="4000" fill="hold"/>
                                        <p:tgtEl>
                                          <p:spTgt spid="7"/>
                                        </p:tgtEl>
                                        <p:attrNameLst>
                                          <p:attrName>ppt_x</p:attrName>
                                          <p:attrName>ppt_y</p:attrName>
                                        </p:attrNameLst>
                                      </p:cBhvr>
                                      <p:rCtr x="0" y="833"/>
                                    </p:animMotion>
                                  </p:childTnLst>
                                </p:cTn>
                              </p:par>
                              <p:par>
                                <p:cTn id="7" presetID="0" presetClass="path" presetSubtype="0" repeatCount="indefinite" accel="50000" decel="50000" fill="hold" nodeType="withEffect">
                                  <p:stCondLst>
                                    <p:cond delay="0"/>
                                  </p:stCondLst>
                                  <p:childTnLst>
                                    <p:animMotion origin="layout" path="M -4.16667E-7 -2.96296E-6 L -4.16667E-7 -0.0206 L -4.16667E-7 -2.96296E-6 Z " pathEditMode="relative" rAng="0" ptsTypes="AAA">
                                      <p:cBhvr>
                                        <p:cTn id="8" dur="4000" fill="hold"/>
                                        <p:tgtEl>
                                          <p:spTgt spid="12"/>
                                        </p:tgtEl>
                                        <p:attrNameLst>
                                          <p:attrName>ppt_x</p:attrName>
                                          <p:attrName>ppt_y</p:attrName>
                                        </p:attrNameLst>
                                      </p:cBhvr>
                                      <p:rCtr x="0" y="-10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EA8EEE2-E2FD-C447-9DA7-61E0DB16B480}"/>
              </a:ext>
            </a:extLst>
          </p:cNvPr>
          <p:cNvSpPr/>
          <p:nvPr userDrawn="1"/>
        </p:nvSpPr>
        <p:spPr>
          <a:xfrm>
            <a:off x="0" y="0"/>
            <a:ext cx="1219200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lumMod val="85000"/>
                </a:schemeClr>
              </a:solidFill>
            </a:endParaRPr>
          </a:p>
        </p:txBody>
      </p:sp>
      <p:sp>
        <p:nvSpPr>
          <p:cNvPr id="7" name="Text Placeholder 2">
            <a:extLst>
              <a:ext uri="{FF2B5EF4-FFF2-40B4-BE49-F238E27FC236}">
                <a16:creationId xmlns:a16="http://schemas.microsoft.com/office/drawing/2014/main" id="{1B7B831B-57F8-6942-802E-ABDE5AF6D575}"/>
              </a:ext>
            </a:extLst>
          </p:cNvPr>
          <p:cNvSpPr txBox="1">
            <a:spLocks/>
          </p:cNvSpPr>
          <p:nvPr userDrawn="1"/>
        </p:nvSpPr>
        <p:spPr bwMode="auto">
          <a:xfrm>
            <a:off x="209550" y="420688"/>
            <a:ext cx="6397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rIns="0"/>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x-none" sz="1050" spc="300" dirty="0">
                <a:solidFill>
                  <a:srgbClr val="1F64FF"/>
                </a:solidFill>
              </a:rPr>
              <a:t>_</a:t>
            </a:r>
          </a:p>
        </p:txBody>
      </p:sp>
      <p:sp>
        <p:nvSpPr>
          <p:cNvPr id="5" name="Text Placeholder 4">
            <a:extLst>
              <a:ext uri="{FF2B5EF4-FFF2-40B4-BE49-F238E27FC236}">
                <a16:creationId xmlns:a16="http://schemas.microsoft.com/office/drawing/2014/main" id="{37B0D404-B2CD-D64D-AED8-E8D55F024244}"/>
              </a:ext>
            </a:extLst>
          </p:cNvPr>
          <p:cNvSpPr>
            <a:spLocks noGrp="1"/>
          </p:cNvSpPr>
          <p:nvPr>
            <p:ph type="body" sz="quarter" idx="18"/>
          </p:nvPr>
        </p:nvSpPr>
        <p:spPr>
          <a:xfrm>
            <a:off x="1050925" y="1492403"/>
            <a:ext cx="5341938" cy="4262656"/>
          </a:xfrm>
          <a:prstGeom prst="rect">
            <a:avLst/>
          </a:prstGeom>
        </p:spPr>
        <p:txBody>
          <a:bodyPr>
            <a:norm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tab pos="219075" algn="l"/>
              </a:tabLst>
              <a:defRPr sz="2400"/>
            </a:lvl1pPr>
          </a:lstStyle>
          <a:p>
            <a:pPr lvl="0"/>
            <a:r>
              <a:rPr lang="en-US"/>
              <a:t>Edit Master text styles</a:t>
            </a:r>
          </a:p>
          <a:p>
            <a:pPr lvl="1"/>
            <a:r>
              <a:rPr lang="en-US"/>
              <a:t>Second level</a:t>
            </a:r>
          </a:p>
          <a:p>
            <a:pPr lvl="2"/>
            <a:r>
              <a:rPr lang="en-US"/>
              <a:t>Third level</a:t>
            </a:r>
          </a:p>
        </p:txBody>
      </p:sp>
      <p:sp>
        <p:nvSpPr>
          <p:cNvPr id="12" name="Text Placeholder 11">
            <a:extLst>
              <a:ext uri="{FF2B5EF4-FFF2-40B4-BE49-F238E27FC236}">
                <a16:creationId xmlns:a16="http://schemas.microsoft.com/office/drawing/2014/main" id="{B6AAE15E-B350-E04B-BF09-0C9605E82401}"/>
              </a:ext>
            </a:extLst>
          </p:cNvPr>
          <p:cNvSpPr>
            <a:spLocks noGrp="1"/>
          </p:cNvSpPr>
          <p:nvPr>
            <p:ph type="body" sz="quarter" idx="19"/>
          </p:nvPr>
        </p:nvSpPr>
        <p:spPr>
          <a:xfrm>
            <a:off x="202902" y="309746"/>
            <a:ext cx="6775450" cy="222860"/>
          </a:xfrm>
          <a:prstGeom prst="rect">
            <a:avLst/>
          </a:prstGeom>
        </p:spPr>
        <p:txBody>
          <a:bodyPr lIns="0"/>
          <a:lstStyle>
            <a:lvl1pPr marL="9525" indent="0" algn="l">
              <a:tabLst/>
              <a:defRPr sz="1050" cap="all" spc="300" baseline="0">
                <a:solidFill>
                  <a:schemeClr val="accent1"/>
                </a:solidFill>
              </a:defRPr>
            </a:lvl1pPr>
          </a:lstStyle>
          <a:p>
            <a:pPr lvl="0"/>
            <a:r>
              <a:rPr lang="en-US"/>
              <a:t>Edit Master text styles</a:t>
            </a:r>
          </a:p>
        </p:txBody>
      </p:sp>
      <p:sp>
        <p:nvSpPr>
          <p:cNvPr id="11" name="Picture Placeholder 6">
            <a:extLst>
              <a:ext uri="{FF2B5EF4-FFF2-40B4-BE49-F238E27FC236}">
                <a16:creationId xmlns:a16="http://schemas.microsoft.com/office/drawing/2014/main" id="{935CA599-CD6B-C941-B32B-245C6252F2EB}"/>
              </a:ext>
            </a:extLst>
          </p:cNvPr>
          <p:cNvSpPr>
            <a:spLocks noGrp="1"/>
          </p:cNvSpPr>
          <p:nvPr>
            <p:ph type="pic" sz="quarter" idx="20"/>
          </p:nvPr>
        </p:nvSpPr>
        <p:spPr>
          <a:xfrm>
            <a:off x="7142163" y="0"/>
            <a:ext cx="5049837" cy="6856413"/>
          </a:xfrm>
          <a:prstGeom prst="rect">
            <a:avLst/>
          </a:prstGeom>
          <a:solidFill>
            <a:schemeClr val="accent1"/>
          </a:solidFill>
        </p:spPr>
        <p:txBody>
          <a:bodyPr tIns="2834640" rtlCol="0">
            <a:normAutofit/>
          </a:bodyPr>
          <a:lstStyle>
            <a:lvl1pPr algn="ctr">
              <a:defRPr sz="1400">
                <a:solidFill>
                  <a:schemeClr val="bg1"/>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158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Just Title">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6F51FFD-FFBA-B240-B85A-C66722ED58C1}"/>
              </a:ext>
            </a:extLst>
          </p:cNvPr>
          <p:cNvSpPr txBox="1">
            <a:spLocks/>
          </p:cNvSpPr>
          <p:nvPr userDrawn="1"/>
        </p:nvSpPr>
        <p:spPr bwMode="auto">
          <a:xfrm>
            <a:off x="209550" y="420688"/>
            <a:ext cx="6397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rIns="0"/>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x-none" sz="1050" spc="300" dirty="0">
                <a:solidFill>
                  <a:srgbClr val="1F64FF"/>
                </a:solidFill>
              </a:rPr>
              <a:t>_</a:t>
            </a:r>
          </a:p>
        </p:txBody>
      </p:sp>
      <p:sp>
        <p:nvSpPr>
          <p:cNvPr id="38" name="Text Placeholder 11">
            <a:extLst>
              <a:ext uri="{FF2B5EF4-FFF2-40B4-BE49-F238E27FC236}">
                <a16:creationId xmlns:a16="http://schemas.microsoft.com/office/drawing/2014/main" id="{DEACD8E0-3018-6546-BD7A-CEB99DD8158E}"/>
              </a:ext>
            </a:extLst>
          </p:cNvPr>
          <p:cNvSpPr>
            <a:spLocks noGrp="1"/>
          </p:cNvSpPr>
          <p:nvPr>
            <p:ph type="body" sz="quarter" idx="19"/>
          </p:nvPr>
        </p:nvSpPr>
        <p:spPr>
          <a:xfrm>
            <a:off x="202901" y="309745"/>
            <a:ext cx="11557689" cy="281098"/>
          </a:xfrm>
          <a:prstGeom prst="rect">
            <a:avLst/>
          </a:prstGeom>
        </p:spPr>
        <p:txBody>
          <a:bodyPr lIns="0"/>
          <a:lstStyle>
            <a:lvl1pPr marL="9525" indent="0" algn="l">
              <a:tabLst/>
              <a:defRPr sz="1050" cap="all" spc="300" baseline="0">
                <a:solidFill>
                  <a:schemeClr val="accent1"/>
                </a:solidFill>
              </a:defRPr>
            </a:lvl1pPr>
          </a:lstStyle>
          <a:p>
            <a:pPr lvl="0"/>
            <a:r>
              <a:rPr lang="en-US"/>
              <a:t>Edit Master text styles</a:t>
            </a:r>
          </a:p>
        </p:txBody>
      </p:sp>
      <p:sp>
        <p:nvSpPr>
          <p:cNvPr id="6" name="Text Placeholder 5">
            <a:extLst>
              <a:ext uri="{FF2B5EF4-FFF2-40B4-BE49-F238E27FC236}">
                <a16:creationId xmlns:a16="http://schemas.microsoft.com/office/drawing/2014/main" id="{5B245B25-4DC5-1444-B1AB-14B16BDB4E65}"/>
              </a:ext>
            </a:extLst>
          </p:cNvPr>
          <p:cNvSpPr>
            <a:spLocks noGrp="1"/>
          </p:cNvSpPr>
          <p:nvPr>
            <p:ph type="body" sz="quarter" idx="20"/>
          </p:nvPr>
        </p:nvSpPr>
        <p:spPr>
          <a:xfrm>
            <a:off x="647700" y="998538"/>
            <a:ext cx="10437813" cy="567503"/>
          </a:xfrm>
          <a:prstGeom prst="rect">
            <a:avLst/>
          </a:prstGeom>
        </p:spPr>
        <p:txBody>
          <a:bodyPr/>
          <a:lstStyle>
            <a:lvl1pPr>
              <a:defRPr sz="3200"/>
            </a:lvl1pPr>
          </a:lstStyle>
          <a:p>
            <a:pPr lvl="0"/>
            <a:r>
              <a:rPr lang="en-US"/>
              <a:t>Edit Master text styles</a:t>
            </a:r>
          </a:p>
        </p:txBody>
      </p:sp>
    </p:spTree>
    <p:extLst>
      <p:ext uri="{BB962C8B-B14F-4D97-AF65-F5344CB8AC3E}">
        <p14:creationId xmlns:p14="http://schemas.microsoft.com/office/powerpoint/2010/main" val="3837949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Just Title - 1 Column">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544F2BD-FCAB-3944-8D8B-2AF96CDEE720}"/>
              </a:ext>
            </a:extLst>
          </p:cNvPr>
          <p:cNvSpPr txBox="1">
            <a:spLocks/>
          </p:cNvSpPr>
          <p:nvPr userDrawn="1"/>
        </p:nvSpPr>
        <p:spPr bwMode="auto">
          <a:xfrm>
            <a:off x="209550" y="420688"/>
            <a:ext cx="6397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rIns="0"/>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x-none" sz="1050" spc="300" dirty="0">
                <a:solidFill>
                  <a:srgbClr val="1F64FF"/>
                </a:solidFill>
              </a:rPr>
              <a:t>_</a:t>
            </a:r>
          </a:p>
        </p:txBody>
      </p:sp>
      <p:sp>
        <p:nvSpPr>
          <p:cNvPr id="38" name="Text Placeholder 11">
            <a:extLst>
              <a:ext uri="{FF2B5EF4-FFF2-40B4-BE49-F238E27FC236}">
                <a16:creationId xmlns:a16="http://schemas.microsoft.com/office/drawing/2014/main" id="{DEACD8E0-3018-6546-BD7A-CEB99DD8158E}"/>
              </a:ext>
            </a:extLst>
          </p:cNvPr>
          <p:cNvSpPr>
            <a:spLocks noGrp="1"/>
          </p:cNvSpPr>
          <p:nvPr>
            <p:ph type="body" sz="quarter" idx="19"/>
          </p:nvPr>
        </p:nvSpPr>
        <p:spPr>
          <a:xfrm>
            <a:off x="202901" y="309745"/>
            <a:ext cx="11557689" cy="281098"/>
          </a:xfrm>
          <a:prstGeom prst="rect">
            <a:avLst/>
          </a:prstGeom>
        </p:spPr>
        <p:txBody>
          <a:bodyPr lIns="0"/>
          <a:lstStyle>
            <a:lvl1pPr marL="9525" indent="0" algn="l">
              <a:tabLst/>
              <a:defRPr sz="1050" cap="all" spc="300" baseline="0">
                <a:solidFill>
                  <a:schemeClr val="accent1"/>
                </a:solidFill>
              </a:defRPr>
            </a:lvl1pPr>
          </a:lstStyle>
          <a:p>
            <a:pPr lvl="0"/>
            <a:r>
              <a:rPr lang="en-US"/>
              <a:t>Edit Master text styles</a:t>
            </a:r>
          </a:p>
        </p:txBody>
      </p:sp>
      <p:sp>
        <p:nvSpPr>
          <p:cNvPr id="3" name="Text Placeholder 2">
            <a:extLst>
              <a:ext uri="{FF2B5EF4-FFF2-40B4-BE49-F238E27FC236}">
                <a16:creationId xmlns:a16="http://schemas.microsoft.com/office/drawing/2014/main" id="{EEDF7627-BD11-D24B-898E-C74AC3A74319}"/>
              </a:ext>
            </a:extLst>
          </p:cNvPr>
          <p:cNvSpPr>
            <a:spLocks noGrp="1"/>
          </p:cNvSpPr>
          <p:nvPr>
            <p:ph type="body" sz="quarter" idx="21"/>
          </p:nvPr>
        </p:nvSpPr>
        <p:spPr>
          <a:xfrm>
            <a:off x="647700" y="1984575"/>
            <a:ext cx="5070475" cy="2732088"/>
          </a:xfrm>
          <a:prstGeom prst="rect">
            <a:avLst/>
          </a:prstGeom>
        </p:spPr>
        <p:txBody>
          <a:bodyPr/>
          <a:lstStyle>
            <a:lvl1pPr>
              <a:defRPr sz="1400" baseline="0">
                <a:solidFill>
                  <a:schemeClr val="tx1"/>
                </a:solidFill>
              </a:defRPr>
            </a:lvl1pPr>
          </a:lstStyle>
          <a:p>
            <a:pPr lvl="0"/>
            <a:r>
              <a:rPr lang="en-US"/>
              <a:t>Edit Master text styles</a:t>
            </a:r>
          </a:p>
        </p:txBody>
      </p:sp>
      <p:sp>
        <p:nvSpPr>
          <p:cNvPr id="7" name="Text Placeholder 5">
            <a:extLst>
              <a:ext uri="{FF2B5EF4-FFF2-40B4-BE49-F238E27FC236}">
                <a16:creationId xmlns:a16="http://schemas.microsoft.com/office/drawing/2014/main" id="{FA3712E8-89EE-C845-A900-635378588272}"/>
              </a:ext>
            </a:extLst>
          </p:cNvPr>
          <p:cNvSpPr>
            <a:spLocks noGrp="1"/>
          </p:cNvSpPr>
          <p:nvPr>
            <p:ph type="body" sz="quarter" idx="20"/>
          </p:nvPr>
        </p:nvSpPr>
        <p:spPr>
          <a:xfrm>
            <a:off x="647700" y="998538"/>
            <a:ext cx="10437813" cy="567503"/>
          </a:xfrm>
          <a:prstGeom prst="rect">
            <a:avLst/>
          </a:prstGeom>
        </p:spPr>
        <p:txBody>
          <a:bodyPr/>
          <a:lstStyle>
            <a:lvl1pPr>
              <a:defRPr sz="3200"/>
            </a:lvl1pPr>
          </a:lstStyle>
          <a:p>
            <a:pPr lvl="0"/>
            <a:r>
              <a:rPr lang="en-US"/>
              <a:t>Edit Master text styles</a:t>
            </a:r>
          </a:p>
        </p:txBody>
      </p:sp>
    </p:spTree>
    <p:extLst>
      <p:ext uri="{BB962C8B-B14F-4D97-AF65-F5344CB8AC3E}">
        <p14:creationId xmlns:p14="http://schemas.microsoft.com/office/powerpoint/2010/main" val="42765695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4722C899-9995-0E48-AE96-045488EEE7C0}"/>
              </a:ext>
            </a:extLst>
          </p:cNvPr>
          <p:cNvSpPr>
            <a:spLocks noGrp="1" noChangeArrowheads="1"/>
          </p:cNvSpPr>
          <p:nvPr>
            <p:ph type="body" idx="1"/>
          </p:nvPr>
        </p:nvSpPr>
        <p:spPr bwMode="auto">
          <a:xfrm>
            <a:off x="838200" y="1825625"/>
            <a:ext cx="10515600" cy="407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TextBox 6">
            <a:extLst>
              <a:ext uri="{FF2B5EF4-FFF2-40B4-BE49-F238E27FC236}">
                <a16:creationId xmlns:a16="http://schemas.microsoft.com/office/drawing/2014/main" id="{83D9FBC9-524F-5947-AE20-1C13596E27BE}"/>
              </a:ext>
            </a:extLst>
          </p:cNvPr>
          <p:cNvSpPr txBox="1">
            <a:spLocks noChangeArrowheads="1"/>
          </p:cNvSpPr>
          <p:nvPr userDrawn="1"/>
        </p:nvSpPr>
        <p:spPr bwMode="auto">
          <a:xfrm>
            <a:off x="7870825" y="6367463"/>
            <a:ext cx="37941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sz="1000">
                <a:solidFill>
                  <a:srgbClr val="D9D9D9"/>
                </a:solidFill>
                <a:cs typeface="Arial" panose="020B0604020202020204" pitchFamily="34" charset="0"/>
              </a:rPr>
              <a:t>©Vibes. All rights reserved.</a:t>
            </a:r>
          </a:p>
        </p:txBody>
      </p:sp>
      <p:pic>
        <p:nvPicPr>
          <p:cNvPr id="1028" name="Picture 7">
            <a:extLst>
              <a:ext uri="{FF2B5EF4-FFF2-40B4-BE49-F238E27FC236}">
                <a16:creationId xmlns:a16="http://schemas.microsoft.com/office/drawing/2014/main" id="{EB47385B-0AC7-7F48-B88A-7EEDEC612A8D}"/>
              </a:ext>
            </a:extLst>
          </p:cNvPr>
          <p:cNvPicPr>
            <a:picLocks noChangeAspect="1" noChangeArrowheads="1"/>
          </p:cNvPicPr>
          <p:nvPr userDrawn="1"/>
        </p:nvPicPr>
        <p:blipFill>
          <a:blip r:embed="rId54">
            <a:extLst>
              <a:ext uri="{28A0092B-C50C-407E-A947-70E740481C1C}">
                <a14:useLocalDpi xmlns:a14="http://schemas.microsoft.com/office/drawing/2010/main" val="0"/>
              </a:ext>
            </a:extLst>
          </a:blip>
          <a:srcRect/>
          <a:stretch>
            <a:fillRect/>
          </a:stretch>
        </p:blipFill>
        <p:spPr bwMode="auto">
          <a:xfrm rot="10800000" flipH="1" flipV="1">
            <a:off x="204788" y="6345238"/>
            <a:ext cx="67786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4CBBB69-7D8A-3549-88A8-C67D8C3D1D44}"/>
              </a:ext>
            </a:extLst>
          </p:cNvPr>
          <p:cNvSpPr txBox="1"/>
          <p:nvPr userDrawn="1"/>
        </p:nvSpPr>
        <p:spPr>
          <a:xfrm>
            <a:off x="11601450" y="6359525"/>
            <a:ext cx="481013" cy="300038"/>
          </a:xfrm>
          <a:prstGeom prst="rect">
            <a:avLst/>
          </a:prstGeom>
          <a:noFill/>
        </p:spPr>
        <p:txBody>
          <a:bodyPr lIns="137168" tIns="68584" rIns="137168" bIns="68584">
            <a:spAutoFit/>
          </a:bodyPr>
          <a:lstStyle/>
          <a:p>
            <a:pPr algn="ctr" defTabSz="1828434" eaLnBrk="1" fontAlgn="auto" hangingPunct="1">
              <a:spcBef>
                <a:spcPts val="0"/>
              </a:spcBef>
              <a:spcAft>
                <a:spcPts val="0"/>
              </a:spcAft>
              <a:defRPr/>
            </a:pPr>
            <a:fld id="{24B7E907-7356-A948-BD2F-5834BA76E220}" type="slidenum">
              <a:rPr lang="id-ID" sz="1050">
                <a:solidFill>
                  <a:srgbClr val="090731"/>
                </a:solidFill>
                <a:latin typeface="Arial" charset="0"/>
                <a:ea typeface="Arial" charset="0"/>
                <a:cs typeface="Arial" charset="0"/>
              </a:rPr>
              <a:pPr algn="ctr" defTabSz="1828434" eaLnBrk="1" fontAlgn="auto" hangingPunct="1">
                <a:spcBef>
                  <a:spcPts val="0"/>
                </a:spcBef>
                <a:spcAft>
                  <a:spcPts val="0"/>
                </a:spcAft>
                <a:defRPr/>
              </a:pPr>
              <a:t>‹#›</a:t>
            </a:fld>
            <a:endParaRPr lang="id-ID" sz="1050" dirty="0">
              <a:solidFill>
                <a:srgbClr val="090731"/>
              </a:solidFill>
              <a:latin typeface="Arial" charset="0"/>
              <a:ea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795" r:id="rId14"/>
    <p:sldLayoutId id="2147483813" r:id="rId15"/>
    <p:sldLayoutId id="2147483814" r:id="rId16"/>
    <p:sldLayoutId id="2147483796" r:id="rId17"/>
    <p:sldLayoutId id="2147483815" r:id="rId18"/>
    <p:sldLayoutId id="2147483816" r:id="rId19"/>
    <p:sldLayoutId id="2147483817" r:id="rId20"/>
    <p:sldLayoutId id="2147483818" r:id="rId21"/>
    <p:sldLayoutId id="2147483819" r:id="rId22"/>
    <p:sldLayoutId id="2147483820" r:id="rId23"/>
    <p:sldLayoutId id="2147483821" r:id="rId24"/>
    <p:sldLayoutId id="2147483822" r:id="rId25"/>
    <p:sldLayoutId id="2147483823" r:id="rId26"/>
    <p:sldLayoutId id="2147483824" r:id="rId27"/>
    <p:sldLayoutId id="2147483825" r:id="rId28"/>
    <p:sldLayoutId id="2147483826" r:id="rId29"/>
    <p:sldLayoutId id="2147483827" r:id="rId30"/>
    <p:sldLayoutId id="2147483828" r:id="rId31"/>
    <p:sldLayoutId id="2147483829" r:id="rId32"/>
    <p:sldLayoutId id="2147483830" r:id="rId33"/>
    <p:sldLayoutId id="2147483831" r:id="rId34"/>
    <p:sldLayoutId id="2147483832" r:id="rId35"/>
    <p:sldLayoutId id="2147483833" r:id="rId36"/>
    <p:sldLayoutId id="2147483834" r:id="rId37"/>
    <p:sldLayoutId id="2147483835" r:id="rId38"/>
    <p:sldLayoutId id="2147483836" r:id="rId39"/>
    <p:sldLayoutId id="2147483837" r:id="rId40"/>
    <p:sldLayoutId id="2147483838" r:id="rId41"/>
    <p:sldLayoutId id="2147483839" r:id="rId42"/>
    <p:sldLayoutId id="2147483840" r:id="rId43"/>
    <p:sldLayoutId id="2147483841" r:id="rId44"/>
    <p:sldLayoutId id="2147483842" r:id="rId45"/>
    <p:sldLayoutId id="2147483843" r:id="rId46"/>
    <p:sldLayoutId id="2147483844" r:id="rId47"/>
    <p:sldLayoutId id="2147483845" r:id="rId48"/>
    <p:sldLayoutId id="2147483797" r:id="rId49"/>
    <p:sldLayoutId id="2147483798" r:id="rId50"/>
    <p:sldLayoutId id="2147483799" r:id="rId51"/>
    <p:sldLayoutId id="2147483846" r:id="rId5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defRPr>
      </a:lvl2pPr>
      <a:lvl3pPr algn="l" rtl="0" fontAlgn="base">
        <a:lnSpc>
          <a:spcPct val="90000"/>
        </a:lnSpc>
        <a:spcBef>
          <a:spcPct val="0"/>
        </a:spcBef>
        <a:spcAft>
          <a:spcPct val="0"/>
        </a:spcAft>
        <a:defRPr sz="4400">
          <a:solidFill>
            <a:schemeClr val="tx1"/>
          </a:solidFill>
          <a:latin typeface="Arial" panose="020B0604020202020204" pitchFamily="34" charset="0"/>
        </a:defRPr>
      </a:lvl3pPr>
      <a:lvl4pPr algn="l" rtl="0" fontAlgn="base">
        <a:lnSpc>
          <a:spcPct val="90000"/>
        </a:lnSpc>
        <a:spcBef>
          <a:spcPct val="0"/>
        </a:spcBef>
        <a:spcAft>
          <a:spcPct val="0"/>
        </a:spcAft>
        <a:defRPr sz="4400">
          <a:solidFill>
            <a:schemeClr val="tx1"/>
          </a:solidFill>
          <a:latin typeface="Arial" panose="020B0604020202020204" pitchFamily="34" charset="0"/>
        </a:defRPr>
      </a:lvl4pPr>
      <a:lvl5pPr algn="l" rtl="0" fontAlgn="base">
        <a:lnSpc>
          <a:spcPct val="90000"/>
        </a:lnSpc>
        <a:spcBef>
          <a:spcPct val="0"/>
        </a:spcBef>
        <a:spcAft>
          <a:spcPct val="0"/>
        </a:spcAft>
        <a:defRPr sz="4400">
          <a:solidFill>
            <a:schemeClr val="tx1"/>
          </a:solidFill>
          <a:latin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defRPr>
      </a:lvl9pPr>
    </p:titleStyle>
    <p:bodyStyle>
      <a:lvl1pPr algn="l" rtl="0" fontAlgn="base">
        <a:lnSpc>
          <a:spcPct val="90000"/>
        </a:lnSpc>
        <a:spcBef>
          <a:spcPts val="1000"/>
        </a:spcBef>
        <a:spcAft>
          <a:spcPct val="0"/>
        </a:spcAft>
        <a:buFont typeface="Arial" panose="020B0604020202020204" pitchFamily="34" charset="0"/>
        <a:defRPr sz="2000" kern="1200">
          <a:solidFill>
            <a:schemeClr val="tx1"/>
          </a:solidFill>
          <a:latin typeface="+mn-lt"/>
          <a:ea typeface="+mn-ea"/>
          <a:cs typeface="+mn-cs"/>
        </a:defRPr>
      </a:lvl1pPr>
      <a:lvl2pPr marL="519113" indent="-230188"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919163" indent="-230188"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317625" indent="-230188" algn="l" rtl="0" fontAlgn="base">
        <a:lnSpc>
          <a:spcPct val="90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4pPr>
      <a:lvl5pPr marL="1716088" indent="-254000" algn="l" rtl="0" fontAlgn="base">
        <a:lnSpc>
          <a:spcPct val="90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file:////Users/andrew.seay/Desktop/RedBox_RCS_Demo_F2.mov" TargetMode="External"/><Relationship Id="rId1" Type="http://schemas.microsoft.com/office/2007/relationships/media" Target="file:////Users/andrew.seay/Desktop/RedBox_RCS_Demo_F2.mov"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file:////Users/andrew.seay/Desktop/RedBox_RCS_Demo_F3.mov" TargetMode="External"/><Relationship Id="rId1" Type="http://schemas.microsoft.com/office/2007/relationships/media" Target="file:////Users/andrew.seay/Desktop/RedBox_RCS_Demo_F3.mov" TargetMode="External"/><Relationship Id="rId5" Type="http://schemas.openxmlformats.org/officeDocument/2006/relationships/image" Target="../media/image45.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file:////Users/andrew.seay/Desktop/RCS_Chipotle_Prototype_v.1.1.mov" TargetMode="External"/><Relationship Id="rId1" Type="http://schemas.microsoft.com/office/2007/relationships/media" Target="file:////Users/andrew.seay/Desktop/RCS_Chipotle_Prototype_v.1.1.mov" TargetMode="External"/><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emf"/><Relationship Id="rId7" Type="http://schemas.openxmlformats.org/officeDocument/2006/relationships/image" Target="../media/image37.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9.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file:////Users/andrew.seay/Desktop/RedBox_RCS_Demo_F1.mov" TargetMode="External"/><Relationship Id="rId1" Type="http://schemas.microsoft.com/office/2007/relationships/media" Target="file:////Users/andrew.seay/Desktop/RedBox_RCS_Demo_F1.mov" TargetMode="External"/><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AFC72A-9F65-A441-84A2-D61BE7FED94E}"/>
              </a:ext>
            </a:extLst>
          </p:cNvPr>
          <p:cNvSpPr>
            <a:spLocks noGrp="1"/>
          </p:cNvSpPr>
          <p:nvPr>
            <p:ph type="body" sz="quarter" idx="13"/>
          </p:nvPr>
        </p:nvSpPr>
        <p:spPr>
          <a:xfrm>
            <a:off x="504825" y="0"/>
            <a:ext cx="5695950" cy="3181350"/>
          </a:xfrm>
        </p:spPr>
        <p:txBody>
          <a:bodyPr rtlCol="0">
            <a:normAutofit/>
          </a:bodyPr>
          <a:lstStyle/>
          <a:p>
            <a:pPr fontAlgn="auto">
              <a:spcAft>
                <a:spcPts val="0"/>
              </a:spcAft>
              <a:defRPr/>
            </a:pPr>
            <a:r>
              <a:rPr lang="en-US" dirty="0"/>
              <a:t>Vibes RCS Demos</a:t>
            </a:r>
          </a:p>
        </p:txBody>
      </p:sp>
      <p:sp>
        <p:nvSpPr>
          <p:cNvPr id="3" name="Text Placeholder 2">
            <a:extLst>
              <a:ext uri="{FF2B5EF4-FFF2-40B4-BE49-F238E27FC236}">
                <a16:creationId xmlns:a16="http://schemas.microsoft.com/office/drawing/2014/main" id="{0967470E-151C-C044-9213-2B4ED0860899}"/>
              </a:ext>
            </a:extLst>
          </p:cNvPr>
          <p:cNvSpPr>
            <a:spLocks noGrp="1"/>
          </p:cNvSpPr>
          <p:nvPr>
            <p:ph type="body" sz="quarter" idx="14"/>
          </p:nvPr>
        </p:nvSpPr>
        <p:spPr>
          <a:xfrm>
            <a:off x="504825" y="3270250"/>
            <a:ext cx="5695950" cy="2452688"/>
          </a:xfrm>
        </p:spPr>
        <p:txBody>
          <a:bodyPr rtlCol="0">
            <a:normAutofit/>
          </a:bodyPr>
          <a:lstStyle/>
          <a:p>
            <a:pPr fontAlgn="auto">
              <a:spcAft>
                <a:spcPts val="0"/>
              </a:spcAft>
              <a:defRPr/>
            </a:pPr>
            <a:r>
              <a:rPr lang="en-US" sz="1800" dirty="0"/>
              <a:t>Vibes Labs Development around RCS</a:t>
            </a:r>
          </a:p>
        </p:txBody>
      </p:sp>
      <p:sp>
        <p:nvSpPr>
          <p:cNvPr id="4" name="Text Placeholder 3">
            <a:extLst>
              <a:ext uri="{FF2B5EF4-FFF2-40B4-BE49-F238E27FC236}">
                <a16:creationId xmlns:a16="http://schemas.microsoft.com/office/drawing/2014/main" id="{F3F7F747-4B89-0F49-BACE-8E3DDAA1FC67}"/>
              </a:ext>
            </a:extLst>
          </p:cNvPr>
          <p:cNvSpPr>
            <a:spLocks noGrp="1"/>
          </p:cNvSpPr>
          <p:nvPr>
            <p:ph type="body" sz="quarter" idx="15"/>
          </p:nvPr>
        </p:nvSpPr>
        <p:spPr>
          <a:xfrm>
            <a:off x="504825" y="6184900"/>
            <a:ext cx="5695950" cy="673100"/>
          </a:xfrm>
        </p:spPr>
        <p:txBody>
          <a:bodyPr rtlCol="0">
            <a:normAutofit/>
          </a:bodyPr>
          <a:lstStyle/>
          <a:p>
            <a:pPr fontAlgn="auto">
              <a:spcAft>
                <a:spcPts val="0"/>
              </a:spcAft>
              <a:defRPr/>
            </a:pPr>
            <a:r>
              <a:rPr lang="en-US" dirty="0"/>
              <a:t>OCTOBER,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9245D6-96A2-0F44-B483-CC10FFEB5291}"/>
              </a:ext>
            </a:extLst>
          </p:cNvPr>
          <p:cNvSpPr>
            <a:spLocks noGrp="1"/>
          </p:cNvSpPr>
          <p:nvPr>
            <p:ph type="body" sz="quarter" idx="19"/>
          </p:nvPr>
        </p:nvSpPr>
        <p:spPr>
          <a:xfrm>
            <a:off x="203200" y="309563"/>
            <a:ext cx="11557000" cy="280987"/>
          </a:xfrm>
        </p:spPr>
        <p:txBody>
          <a:bodyPr rtlCol="0">
            <a:normAutofit/>
          </a:bodyPr>
          <a:lstStyle/>
          <a:p>
            <a:pPr fontAlgn="auto">
              <a:spcAft>
                <a:spcPts val="0"/>
              </a:spcAft>
              <a:defRPr/>
            </a:pPr>
            <a:r>
              <a:rPr lang="en-US" dirty="0"/>
              <a:t>RCS DEMOs</a:t>
            </a:r>
          </a:p>
        </p:txBody>
      </p:sp>
      <p:sp>
        <p:nvSpPr>
          <p:cNvPr id="3" name="Text Placeholder 2">
            <a:extLst>
              <a:ext uri="{FF2B5EF4-FFF2-40B4-BE49-F238E27FC236}">
                <a16:creationId xmlns:a16="http://schemas.microsoft.com/office/drawing/2014/main" id="{AFC5FDE9-8457-2345-A568-0D2F0E31B014}"/>
              </a:ext>
            </a:extLst>
          </p:cNvPr>
          <p:cNvSpPr>
            <a:spLocks noGrp="1"/>
          </p:cNvSpPr>
          <p:nvPr>
            <p:ph type="body" sz="quarter" idx="20"/>
          </p:nvPr>
        </p:nvSpPr>
        <p:spPr>
          <a:xfrm>
            <a:off x="528638" y="1690688"/>
            <a:ext cx="5414962" cy="714375"/>
          </a:xfrm>
        </p:spPr>
        <p:txBody>
          <a:bodyPr rtlCol="0">
            <a:noAutofit/>
          </a:bodyPr>
          <a:lstStyle/>
          <a:p>
            <a:pPr fontAlgn="auto">
              <a:spcAft>
                <a:spcPts val="0"/>
              </a:spcAft>
              <a:defRPr/>
            </a:pPr>
            <a:r>
              <a:rPr lang="en-US" sz="1000" b="1" dirty="0">
                <a:solidFill>
                  <a:schemeClr val="bg1">
                    <a:lumMod val="75000"/>
                  </a:schemeClr>
                </a:solidFill>
              </a:rPr>
              <a:t>REDBOX RCS DEMO</a:t>
            </a:r>
          </a:p>
        </p:txBody>
      </p:sp>
      <p:sp>
        <p:nvSpPr>
          <p:cNvPr id="8" name="Rounded Rectangle 7">
            <a:extLst>
              <a:ext uri="{FF2B5EF4-FFF2-40B4-BE49-F238E27FC236}">
                <a16:creationId xmlns:a16="http://schemas.microsoft.com/office/drawing/2014/main" id="{A0E32D86-E6A3-BB4D-8B45-62E4961700C7}"/>
              </a:ext>
            </a:extLst>
          </p:cNvPr>
          <p:cNvSpPr/>
          <p:nvPr/>
        </p:nvSpPr>
        <p:spPr>
          <a:xfrm>
            <a:off x="7051675" y="674688"/>
            <a:ext cx="2832100" cy="6905625"/>
          </a:xfrm>
          <a:prstGeom prst="roundRect">
            <a:avLst>
              <a:gd name="adj" fmla="val 9572"/>
            </a:avLst>
          </a:prstGeom>
          <a:solidFill>
            <a:srgbClr val="4B4B4B"/>
          </a:solidFill>
          <a:ln>
            <a:noFill/>
          </a:ln>
          <a:effectLst>
            <a:outerShdw dist="215900" dir="7140000" algn="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Shape 869">
            <a:extLst>
              <a:ext uri="{FF2B5EF4-FFF2-40B4-BE49-F238E27FC236}">
                <a16:creationId xmlns:a16="http://schemas.microsoft.com/office/drawing/2014/main" id="{1F132730-7BDD-2C40-9831-71AC7D1A75C3}"/>
              </a:ext>
            </a:extLst>
          </p:cNvPr>
          <p:cNvSpPr txBox="1"/>
          <p:nvPr/>
        </p:nvSpPr>
        <p:spPr>
          <a:xfrm>
            <a:off x="608013" y="2000250"/>
            <a:ext cx="5037137" cy="2635250"/>
          </a:xfrm>
          <a:prstGeom prst="rect">
            <a:avLst/>
          </a:prstGeom>
          <a:noFill/>
          <a:ln>
            <a:noFill/>
          </a:ln>
        </p:spPr>
        <p:txBody>
          <a:bodyPr lIns="0" tIns="0" rIns="0" bIns="0"/>
          <a:lstStyle/>
          <a:p>
            <a:pPr eaLnBrk="1" fontAlgn="auto" hangingPunct="1">
              <a:lnSpc>
                <a:spcPts val="3120"/>
              </a:lnSpc>
              <a:spcBef>
                <a:spcPts val="0"/>
              </a:spcBef>
              <a:spcAft>
                <a:spcPts val="600"/>
              </a:spcAft>
              <a:defRPr/>
            </a:pPr>
            <a:r>
              <a:rPr lang="en-US" sz="2400" dirty="0">
                <a:latin typeface="+mn-lt"/>
              </a:rPr>
              <a:t>Feature 2: New Releases</a:t>
            </a:r>
          </a:p>
          <a:p>
            <a:pPr marL="285750" indent="-285750" eaLnBrk="1" fontAlgn="auto" hangingPunct="1">
              <a:lnSpc>
                <a:spcPts val="2120"/>
              </a:lnSpc>
              <a:spcBef>
                <a:spcPts val="0"/>
              </a:spcBef>
              <a:spcAft>
                <a:spcPts val="600"/>
              </a:spcAft>
              <a:buFont typeface="Arial" panose="020B0604020202020204" pitchFamily="34" charset="0"/>
              <a:buChar char="•"/>
              <a:defRPr/>
            </a:pPr>
            <a:r>
              <a:rPr lang="en-US" sz="1600" dirty="0">
                <a:latin typeface="+mn-lt"/>
              </a:rPr>
              <a:t>Provide contextual access to Redbox’s most popular rental products</a:t>
            </a:r>
          </a:p>
          <a:p>
            <a:pPr marL="285750" indent="-285750" eaLnBrk="1" fontAlgn="auto" hangingPunct="1">
              <a:lnSpc>
                <a:spcPts val="2120"/>
              </a:lnSpc>
              <a:spcBef>
                <a:spcPts val="0"/>
              </a:spcBef>
              <a:spcAft>
                <a:spcPts val="600"/>
              </a:spcAft>
              <a:buFont typeface="Arial" panose="020B0604020202020204" pitchFamily="34" charset="0"/>
              <a:buChar char="•"/>
              <a:defRPr/>
            </a:pPr>
            <a:r>
              <a:rPr lang="en-US" sz="1600" dirty="0">
                <a:latin typeface="+mn-lt"/>
              </a:rPr>
              <a:t>Utilize Movie API to pull in latest New Releases from feed</a:t>
            </a:r>
          </a:p>
          <a:p>
            <a:pPr marL="285750" indent="-285750" eaLnBrk="1" fontAlgn="auto" hangingPunct="1">
              <a:lnSpc>
                <a:spcPts val="2120"/>
              </a:lnSpc>
              <a:spcBef>
                <a:spcPts val="0"/>
              </a:spcBef>
              <a:spcAft>
                <a:spcPts val="600"/>
              </a:spcAft>
              <a:buFont typeface="Arial" panose="020B0604020202020204" pitchFamily="34" charset="0"/>
              <a:buChar char="•"/>
              <a:defRPr/>
            </a:pPr>
            <a:r>
              <a:rPr lang="en-US" sz="1600" dirty="0">
                <a:latin typeface="+mn-lt"/>
              </a:rPr>
              <a:t>Build carousel from product images and title info for user to scroll</a:t>
            </a:r>
          </a:p>
          <a:p>
            <a:pPr marL="285750" indent="-285750" eaLnBrk="1" fontAlgn="auto" hangingPunct="1">
              <a:lnSpc>
                <a:spcPts val="2120"/>
              </a:lnSpc>
              <a:spcBef>
                <a:spcPts val="0"/>
              </a:spcBef>
              <a:spcAft>
                <a:spcPts val="600"/>
              </a:spcAft>
              <a:buFont typeface="Arial" panose="020B0604020202020204" pitchFamily="34" charset="0"/>
              <a:buChar char="•"/>
              <a:defRPr/>
            </a:pPr>
            <a:r>
              <a:rPr lang="en-US" sz="1600" dirty="0">
                <a:latin typeface="+mn-lt"/>
              </a:rPr>
              <a:t>Click back to .com Movie detail page</a:t>
            </a:r>
          </a:p>
          <a:p>
            <a:pPr eaLnBrk="1" fontAlgn="auto" hangingPunct="1">
              <a:lnSpc>
                <a:spcPts val="2120"/>
              </a:lnSpc>
              <a:spcBef>
                <a:spcPts val="0"/>
              </a:spcBef>
              <a:spcAft>
                <a:spcPts val="0"/>
              </a:spcAft>
              <a:defRPr/>
            </a:pPr>
            <a:endParaRPr lang="en-US" sz="1600" dirty="0">
              <a:latin typeface="+mn-lt"/>
            </a:endParaRPr>
          </a:p>
          <a:p>
            <a:pPr eaLnBrk="1" fontAlgn="auto" hangingPunct="1">
              <a:lnSpc>
                <a:spcPts val="2120"/>
              </a:lnSpc>
              <a:spcBef>
                <a:spcPts val="0"/>
              </a:spcBef>
              <a:spcAft>
                <a:spcPts val="0"/>
              </a:spcAft>
              <a:defRPr/>
            </a:pPr>
            <a:endParaRPr lang="en-US" sz="1600" dirty="0">
              <a:latin typeface="+mn-lt"/>
            </a:endParaRPr>
          </a:p>
        </p:txBody>
      </p:sp>
      <p:pic>
        <p:nvPicPr>
          <p:cNvPr id="6" name="RedBox_RCS_Demo_F2">
            <a:hlinkClick r:id="" action="ppaction://media"/>
            <a:extLst>
              <a:ext uri="{FF2B5EF4-FFF2-40B4-BE49-F238E27FC236}">
                <a16:creationId xmlns:a16="http://schemas.microsoft.com/office/drawing/2014/main" id="{6142983A-9116-734B-8853-9EC7D0CE3D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6125" y="1190625"/>
            <a:ext cx="2740025" cy="565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dBox_RCS_Demo_F2">
            <a:hlinkClick r:id="" action="ppaction://media"/>
            <a:extLst>
              <a:ext uri="{FF2B5EF4-FFF2-40B4-BE49-F238E27FC236}">
                <a16:creationId xmlns:a16="http://schemas.microsoft.com/office/drawing/2014/main" id="{C8C67FED-E1D4-1242-872D-0C34E7C93298}"/>
              </a:ext>
            </a:extLst>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7096125" y="1190625"/>
            <a:ext cx="2740025" cy="56527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4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video>
              <p:cMediaNode vol="80000">
                <p:cTn id="8" fill="hold" display="0">
                  <p:stCondLst>
                    <p:cond delay="indefinite"/>
                  </p:stCondLst>
                </p:cTn>
                <p:tgtEl>
                  <p:spTgt spid="4"/>
                </p:tgtEl>
              </p:cMediaNode>
            </p:video>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CF4367-B05F-814E-A427-62C0A992BF47}"/>
              </a:ext>
            </a:extLst>
          </p:cNvPr>
          <p:cNvSpPr>
            <a:spLocks noGrp="1"/>
          </p:cNvSpPr>
          <p:nvPr>
            <p:ph type="body" sz="quarter" idx="19"/>
          </p:nvPr>
        </p:nvSpPr>
        <p:spPr>
          <a:xfrm>
            <a:off x="203200" y="309563"/>
            <a:ext cx="11557000" cy="280987"/>
          </a:xfrm>
        </p:spPr>
        <p:txBody>
          <a:bodyPr rtlCol="0">
            <a:normAutofit/>
          </a:bodyPr>
          <a:lstStyle/>
          <a:p>
            <a:pPr fontAlgn="auto">
              <a:spcAft>
                <a:spcPts val="0"/>
              </a:spcAft>
              <a:defRPr/>
            </a:pPr>
            <a:r>
              <a:rPr lang="en-US" dirty="0"/>
              <a:t>RCS DEMOs</a:t>
            </a:r>
          </a:p>
        </p:txBody>
      </p:sp>
      <p:sp>
        <p:nvSpPr>
          <p:cNvPr id="3" name="Text Placeholder 2">
            <a:extLst>
              <a:ext uri="{FF2B5EF4-FFF2-40B4-BE49-F238E27FC236}">
                <a16:creationId xmlns:a16="http://schemas.microsoft.com/office/drawing/2014/main" id="{860C4CDA-21EE-7C4A-B6BA-A05021C1AD1D}"/>
              </a:ext>
            </a:extLst>
          </p:cNvPr>
          <p:cNvSpPr>
            <a:spLocks noGrp="1"/>
          </p:cNvSpPr>
          <p:nvPr>
            <p:ph type="body" sz="quarter" idx="20"/>
          </p:nvPr>
        </p:nvSpPr>
        <p:spPr>
          <a:xfrm>
            <a:off x="528638" y="1690688"/>
            <a:ext cx="5414962" cy="714375"/>
          </a:xfrm>
        </p:spPr>
        <p:txBody>
          <a:bodyPr rtlCol="0">
            <a:noAutofit/>
          </a:bodyPr>
          <a:lstStyle/>
          <a:p>
            <a:pPr fontAlgn="auto">
              <a:spcAft>
                <a:spcPts val="0"/>
              </a:spcAft>
              <a:defRPr/>
            </a:pPr>
            <a:r>
              <a:rPr lang="en-US" sz="1000" b="1" dirty="0">
                <a:solidFill>
                  <a:schemeClr val="bg1">
                    <a:lumMod val="75000"/>
                  </a:schemeClr>
                </a:solidFill>
              </a:rPr>
              <a:t>REDBOX RCS DEMO</a:t>
            </a:r>
          </a:p>
        </p:txBody>
      </p:sp>
      <p:sp>
        <p:nvSpPr>
          <p:cNvPr id="8" name="Rounded Rectangle 7">
            <a:extLst>
              <a:ext uri="{FF2B5EF4-FFF2-40B4-BE49-F238E27FC236}">
                <a16:creationId xmlns:a16="http://schemas.microsoft.com/office/drawing/2014/main" id="{A0E32D86-E6A3-BB4D-8B45-62E4961700C7}"/>
              </a:ext>
            </a:extLst>
          </p:cNvPr>
          <p:cNvSpPr/>
          <p:nvPr/>
        </p:nvSpPr>
        <p:spPr>
          <a:xfrm>
            <a:off x="7051675" y="674688"/>
            <a:ext cx="2832100" cy="6905625"/>
          </a:xfrm>
          <a:prstGeom prst="roundRect">
            <a:avLst>
              <a:gd name="adj" fmla="val 9572"/>
            </a:avLst>
          </a:prstGeom>
          <a:solidFill>
            <a:srgbClr val="4B4B4B"/>
          </a:solidFill>
          <a:ln>
            <a:noFill/>
          </a:ln>
          <a:effectLst>
            <a:outerShdw dist="215900" dir="7140000" algn="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Shape 869">
            <a:extLst>
              <a:ext uri="{FF2B5EF4-FFF2-40B4-BE49-F238E27FC236}">
                <a16:creationId xmlns:a16="http://schemas.microsoft.com/office/drawing/2014/main" id="{1F132730-7BDD-2C40-9831-71AC7D1A75C3}"/>
              </a:ext>
            </a:extLst>
          </p:cNvPr>
          <p:cNvSpPr txBox="1"/>
          <p:nvPr/>
        </p:nvSpPr>
        <p:spPr>
          <a:xfrm>
            <a:off x="608013" y="2000250"/>
            <a:ext cx="5037137" cy="2635250"/>
          </a:xfrm>
          <a:prstGeom prst="rect">
            <a:avLst/>
          </a:prstGeom>
          <a:noFill/>
          <a:ln>
            <a:noFill/>
          </a:ln>
        </p:spPr>
        <p:txBody>
          <a:bodyPr lIns="0" tIns="0" rIns="0" bIns="0"/>
          <a:lstStyle/>
          <a:p>
            <a:pPr eaLnBrk="1" fontAlgn="auto" hangingPunct="1">
              <a:lnSpc>
                <a:spcPts val="3120"/>
              </a:lnSpc>
              <a:spcBef>
                <a:spcPts val="0"/>
              </a:spcBef>
              <a:spcAft>
                <a:spcPts val="600"/>
              </a:spcAft>
              <a:defRPr/>
            </a:pPr>
            <a:r>
              <a:rPr lang="en-US" sz="2400" dirty="0">
                <a:latin typeface="+mn-lt"/>
              </a:rPr>
              <a:t>Feature 3: Content Preferences</a:t>
            </a:r>
          </a:p>
          <a:p>
            <a:pPr marL="285750" indent="-285750" eaLnBrk="1" fontAlgn="auto" hangingPunct="1">
              <a:lnSpc>
                <a:spcPts val="2120"/>
              </a:lnSpc>
              <a:spcBef>
                <a:spcPts val="0"/>
              </a:spcBef>
              <a:spcAft>
                <a:spcPts val="600"/>
              </a:spcAft>
              <a:buFont typeface="Arial" panose="020B0604020202020204" pitchFamily="34" charset="0"/>
              <a:buChar char="•"/>
              <a:defRPr/>
            </a:pPr>
            <a:r>
              <a:rPr lang="en-US" sz="1600" dirty="0">
                <a:latin typeface="+mn-lt"/>
              </a:rPr>
              <a:t>Provide user with ability to select content they receive from Redbox RCS program</a:t>
            </a:r>
          </a:p>
          <a:p>
            <a:pPr marL="285750" indent="-285750" eaLnBrk="1" fontAlgn="auto" hangingPunct="1">
              <a:lnSpc>
                <a:spcPts val="2120"/>
              </a:lnSpc>
              <a:spcBef>
                <a:spcPts val="0"/>
              </a:spcBef>
              <a:spcAft>
                <a:spcPts val="600"/>
              </a:spcAft>
              <a:buFont typeface="Arial" panose="020B0604020202020204" pitchFamily="34" charset="0"/>
              <a:buChar char="•"/>
              <a:defRPr/>
            </a:pPr>
            <a:r>
              <a:rPr lang="en-US" sz="1600" dirty="0">
                <a:latin typeface="+mn-lt"/>
              </a:rPr>
              <a:t>Confirm subscription to each content feed</a:t>
            </a:r>
          </a:p>
          <a:p>
            <a:pPr marL="285750" indent="-285750" eaLnBrk="1" fontAlgn="auto" hangingPunct="1">
              <a:lnSpc>
                <a:spcPts val="2120"/>
              </a:lnSpc>
              <a:spcBef>
                <a:spcPts val="0"/>
              </a:spcBef>
              <a:spcAft>
                <a:spcPts val="600"/>
              </a:spcAft>
              <a:buFont typeface="Arial" panose="020B0604020202020204" pitchFamily="34" charset="0"/>
              <a:buChar char="•"/>
              <a:defRPr/>
            </a:pPr>
            <a:r>
              <a:rPr lang="en-US" sz="1600" dirty="0">
                <a:latin typeface="+mn-lt"/>
              </a:rPr>
              <a:t>Bring back other options to the conversation in a contextual manner </a:t>
            </a:r>
          </a:p>
          <a:p>
            <a:pPr eaLnBrk="1" fontAlgn="auto" hangingPunct="1">
              <a:lnSpc>
                <a:spcPts val="2120"/>
              </a:lnSpc>
              <a:spcBef>
                <a:spcPts val="0"/>
              </a:spcBef>
              <a:spcAft>
                <a:spcPts val="0"/>
              </a:spcAft>
              <a:defRPr/>
            </a:pPr>
            <a:endParaRPr lang="en-US" sz="1600" dirty="0">
              <a:latin typeface="+mn-lt"/>
            </a:endParaRPr>
          </a:p>
          <a:p>
            <a:pPr eaLnBrk="1" fontAlgn="auto" hangingPunct="1">
              <a:lnSpc>
                <a:spcPts val="2120"/>
              </a:lnSpc>
              <a:spcBef>
                <a:spcPts val="0"/>
              </a:spcBef>
              <a:spcAft>
                <a:spcPts val="0"/>
              </a:spcAft>
              <a:defRPr/>
            </a:pPr>
            <a:endParaRPr lang="en-US" sz="1600" dirty="0">
              <a:latin typeface="+mn-lt"/>
            </a:endParaRPr>
          </a:p>
        </p:txBody>
      </p:sp>
      <p:pic>
        <p:nvPicPr>
          <p:cNvPr id="5" name="RedBox_RCS_Demo_F3">
            <a:hlinkClick r:id="" action="ppaction://media"/>
            <a:extLst>
              <a:ext uri="{FF2B5EF4-FFF2-40B4-BE49-F238E27FC236}">
                <a16:creationId xmlns:a16="http://schemas.microsoft.com/office/drawing/2014/main" id="{C4FA5824-3071-7343-860A-FDD5BEAB23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6125" y="1190625"/>
            <a:ext cx="2736850"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dBox_RCS_Demo_F3">
            <a:hlinkClick r:id="" action="ppaction://media"/>
            <a:extLst>
              <a:ext uri="{FF2B5EF4-FFF2-40B4-BE49-F238E27FC236}">
                <a16:creationId xmlns:a16="http://schemas.microsoft.com/office/drawing/2014/main" id="{4D65DF08-3154-5249-A84B-4F4F9E1150CE}"/>
              </a:ext>
            </a:extLst>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7096125" y="1190625"/>
            <a:ext cx="2734147" cy="56406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8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video>
              <p:cMediaNode vol="80000">
                <p:cTn id="8" fill="hold" display="0">
                  <p:stCondLst>
                    <p:cond delay="indefinite"/>
                  </p:stCondLst>
                </p:cTn>
                <p:tgtEl>
                  <p:spTgt spid="4"/>
                </p:tgtEl>
              </p:cMediaNode>
            </p:video>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Placeholder 3">
            <a:extLst>
              <a:ext uri="{FF2B5EF4-FFF2-40B4-BE49-F238E27FC236}">
                <a16:creationId xmlns:a16="http://schemas.microsoft.com/office/drawing/2014/main" id="{F30B8C9B-9C40-1843-AD99-4DF4F6B77A93}"/>
              </a:ext>
            </a:extLst>
          </p:cNvPr>
          <p:cNvSpPr>
            <a:spLocks noGrp="1" noChangeArrowheads="1"/>
          </p:cNvSpPr>
          <p:nvPr>
            <p:ph type="body" sz="quarter" idx="20"/>
          </p:nvPr>
        </p:nvSpPr>
        <p:spPr>
          <a:xfrm>
            <a:off x="849313" y="962025"/>
            <a:ext cx="7339344" cy="1503363"/>
          </a:xfrm>
        </p:spPr>
        <p:txBody>
          <a:bodyPr/>
          <a:lstStyle/>
          <a:p>
            <a:r>
              <a:rPr lang="en-US" altLang="en-US" dirty="0"/>
              <a:t>Chipotle Conversational Ordering</a:t>
            </a:r>
          </a:p>
        </p:txBody>
      </p:sp>
      <p:sp>
        <p:nvSpPr>
          <p:cNvPr id="64514" name="Text Placeholder 4">
            <a:extLst>
              <a:ext uri="{FF2B5EF4-FFF2-40B4-BE49-F238E27FC236}">
                <a16:creationId xmlns:a16="http://schemas.microsoft.com/office/drawing/2014/main" id="{5D37C677-D608-2F45-845A-2C7B822330F9}"/>
              </a:ext>
            </a:extLst>
          </p:cNvPr>
          <p:cNvSpPr>
            <a:spLocks noGrp="1" noChangeArrowheads="1"/>
          </p:cNvSpPr>
          <p:nvPr>
            <p:ph type="body" sz="quarter" idx="21"/>
          </p:nvPr>
        </p:nvSpPr>
        <p:spPr>
          <a:xfrm>
            <a:off x="849313" y="2679700"/>
            <a:ext cx="8724900" cy="3297238"/>
          </a:xfrm>
        </p:spPr>
        <p:txBody>
          <a:bodyPr/>
          <a:lstStyle/>
          <a:p>
            <a:pPr>
              <a:lnSpc>
                <a:spcPct val="150000"/>
              </a:lnSpc>
            </a:pPr>
            <a:r>
              <a:rPr lang="en-US" altLang="en-US"/>
              <a:t>While .com and app are the most utilized channels for transactional processes, the conversational tools utilized in chat and voice are quickly finding market fit for the appropriate occasion. Vibes built a demo that can showcase how a user can order from favorites, history, or start a whole new order. Then Vibes showed how payment + Loyalty services create a seamless one-point of interaction for the user’s ordering experience.</a:t>
            </a:r>
          </a:p>
          <a:p>
            <a:pPr>
              <a:lnSpc>
                <a:spcPct val="150000"/>
              </a:lnSpc>
            </a:pPr>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F14ADA-14CF-E34B-8EF4-7C320CE8CA11}"/>
              </a:ext>
            </a:extLst>
          </p:cNvPr>
          <p:cNvSpPr>
            <a:spLocks noGrp="1"/>
          </p:cNvSpPr>
          <p:nvPr>
            <p:ph type="body" sz="quarter" idx="19"/>
          </p:nvPr>
        </p:nvSpPr>
        <p:spPr>
          <a:xfrm>
            <a:off x="203200" y="309563"/>
            <a:ext cx="11557000" cy="280987"/>
          </a:xfrm>
        </p:spPr>
        <p:txBody>
          <a:bodyPr rtlCol="0">
            <a:normAutofit/>
          </a:bodyPr>
          <a:lstStyle/>
          <a:p>
            <a:pPr fontAlgn="auto">
              <a:spcAft>
                <a:spcPts val="0"/>
              </a:spcAft>
              <a:defRPr/>
            </a:pPr>
            <a:r>
              <a:rPr lang="en-US" dirty="0"/>
              <a:t>RCS DEMOs</a:t>
            </a:r>
          </a:p>
        </p:txBody>
      </p:sp>
      <p:sp>
        <p:nvSpPr>
          <p:cNvPr id="66562" name="Text Placeholder 2">
            <a:extLst>
              <a:ext uri="{FF2B5EF4-FFF2-40B4-BE49-F238E27FC236}">
                <a16:creationId xmlns:a16="http://schemas.microsoft.com/office/drawing/2014/main" id="{3719747F-B4EC-9045-A32C-2A9A97A35358}"/>
              </a:ext>
            </a:extLst>
          </p:cNvPr>
          <p:cNvSpPr>
            <a:spLocks noGrp="1" noChangeArrowheads="1"/>
          </p:cNvSpPr>
          <p:nvPr>
            <p:ph type="body" sz="quarter" idx="20"/>
          </p:nvPr>
        </p:nvSpPr>
        <p:spPr>
          <a:xfrm>
            <a:off x="528638" y="1470025"/>
            <a:ext cx="4278312" cy="1258888"/>
          </a:xfrm>
        </p:spPr>
        <p:txBody>
          <a:bodyPr/>
          <a:lstStyle/>
          <a:p>
            <a:r>
              <a:rPr lang="en-US" altLang="en-US" sz="3600" dirty="0"/>
              <a:t>Chipotle RCS Ordering Concept</a:t>
            </a:r>
          </a:p>
        </p:txBody>
      </p:sp>
      <p:sp>
        <p:nvSpPr>
          <p:cNvPr id="66563" name="Shape 869">
            <a:extLst>
              <a:ext uri="{FF2B5EF4-FFF2-40B4-BE49-F238E27FC236}">
                <a16:creationId xmlns:a16="http://schemas.microsoft.com/office/drawing/2014/main" id="{5A20B660-0925-554E-8F3B-1912C49B5B16}"/>
              </a:ext>
            </a:extLst>
          </p:cNvPr>
          <p:cNvSpPr txBox="1">
            <a:spLocks noChangeArrowheads="1"/>
          </p:cNvSpPr>
          <p:nvPr/>
        </p:nvSpPr>
        <p:spPr bwMode="auto">
          <a:xfrm>
            <a:off x="639763" y="2728913"/>
            <a:ext cx="4878387"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ts val="2125"/>
              </a:lnSpc>
              <a:spcAft>
                <a:spcPts val="600"/>
              </a:spcAft>
              <a:buFont typeface="Arial" panose="020B0604020202020204" pitchFamily="34" charset="0"/>
              <a:buChar char="•"/>
            </a:pPr>
            <a:r>
              <a:rPr lang="en-US" altLang="en-US" sz="1600"/>
              <a:t>Alert customer of time relevant to ordering</a:t>
            </a:r>
          </a:p>
          <a:p>
            <a:pPr eaLnBrk="1" hangingPunct="1">
              <a:lnSpc>
                <a:spcPts val="2125"/>
              </a:lnSpc>
              <a:spcAft>
                <a:spcPts val="600"/>
              </a:spcAft>
              <a:buFont typeface="Arial" panose="020B0604020202020204" pitchFamily="34" charset="0"/>
              <a:buChar char="•"/>
            </a:pPr>
            <a:r>
              <a:rPr lang="en-US" altLang="en-US" sz="1600"/>
              <a:t>Spread awareness of loyalty promotion</a:t>
            </a:r>
          </a:p>
          <a:p>
            <a:pPr eaLnBrk="1" hangingPunct="1">
              <a:lnSpc>
                <a:spcPts val="2125"/>
              </a:lnSpc>
              <a:spcAft>
                <a:spcPts val="600"/>
              </a:spcAft>
              <a:buFont typeface="Arial" panose="020B0604020202020204" pitchFamily="34" charset="0"/>
              <a:buChar char="•"/>
            </a:pPr>
            <a:r>
              <a:rPr lang="en-US" altLang="en-US" sz="1600"/>
              <a:t>Introduce new product, along with easy access to order quickly </a:t>
            </a:r>
          </a:p>
          <a:p>
            <a:pPr eaLnBrk="1" hangingPunct="1">
              <a:lnSpc>
                <a:spcPts val="2125"/>
              </a:lnSpc>
              <a:spcAft>
                <a:spcPts val="600"/>
              </a:spcAft>
              <a:buFont typeface="Arial" panose="020B0604020202020204" pitchFamily="34" charset="0"/>
              <a:buChar char="•"/>
            </a:pPr>
            <a:r>
              <a:rPr lang="en-US" altLang="en-US" sz="1600"/>
              <a:t>Show how UI provides similar ordering experience to in-store</a:t>
            </a:r>
          </a:p>
          <a:p>
            <a:pPr eaLnBrk="1" hangingPunct="1">
              <a:lnSpc>
                <a:spcPts val="2125"/>
              </a:lnSpc>
              <a:spcAft>
                <a:spcPts val="600"/>
              </a:spcAft>
              <a:buFont typeface="Arial" panose="020B0604020202020204" pitchFamily="34" charset="0"/>
              <a:buChar char="•"/>
            </a:pPr>
            <a:r>
              <a:rPr lang="en-US" altLang="en-US" sz="1600"/>
              <a:t>Complete order with addition to add to favorites</a:t>
            </a:r>
          </a:p>
          <a:p>
            <a:pPr eaLnBrk="1" hangingPunct="1">
              <a:lnSpc>
                <a:spcPts val="2125"/>
              </a:lnSpc>
              <a:spcAft>
                <a:spcPts val="600"/>
              </a:spcAft>
              <a:buFont typeface="Arial" panose="020B0604020202020204" pitchFamily="34" charset="0"/>
              <a:buChar char="•"/>
            </a:pPr>
            <a:r>
              <a:rPr lang="en-US" altLang="en-US" sz="1600"/>
              <a:t>Utilize mobile payment options</a:t>
            </a:r>
          </a:p>
          <a:p>
            <a:pPr eaLnBrk="1" hangingPunct="1">
              <a:lnSpc>
                <a:spcPts val="2125"/>
              </a:lnSpc>
              <a:spcAft>
                <a:spcPts val="600"/>
              </a:spcAft>
              <a:buFont typeface="Arial" panose="020B0604020202020204" pitchFamily="34" charset="0"/>
              <a:buChar char="•"/>
            </a:pPr>
            <a:r>
              <a:rPr lang="en-US" altLang="en-US" sz="1600"/>
              <a:t>Fulfill loyalty promotion and provide status</a:t>
            </a:r>
          </a:p>
          <a:p>
            <a:pPr eaLnBrk="1" hangingPunct="1">
              <a:lnSpc>
                <a:spcPts val="2125"/>
              </a:lnSpc>
              <a:spcAft>
                <a:spcPts val="600"/>
              </a:spcAft>
              <a:buFont typeface="Arial" panose="020B0604020202020204" pitchFamily="34" charset="0"/>
              <a:buChar char="•"/>
            </a:pPr>
            <a:endParaRPr lang="en-US" altLang="en-US" sz="1600"/>
          </a:p>
          <a:p>
            <a:pPr eaLnBrk="1" hangingPunct="1">
              <a:lnSpc>
                <a:spcPts val="2125"/>
              </a:lnSpc>
              <a:spcAft>
                <a:spcPts val="600"/>
              </a:spcAft>
              <a:buFont typeface="Arial" panose="020B0604020202020204" pitchFamily="34" charset="0"/>
              <a:buChar char="•"/>
            </a:pPr>
            <a:endParaRPr lang="en-US" altLang="en-US" sz="1600"/>
          </a:p>
        </p:txBody>
      </p:sp>
      <p:sp>
        <p:nvSpPr>
          <p:cNvPr id="7" name="Rounded Rectangle 6">
            <a:extLst>
              <a:ext uri="{FF2B5EF4-FFF2-40B4-BE49-F238E27FC236}">
                <a16:creationId xmlns:a16="http://schemas.microsoft.com/office/drawing/2014/main" id="{A5859260-5F55-5547-A7B7-153F908A9233}"/>
              </a:ext>
            </a:extLst>
          </p:cNvPr>
          <p:cNvSpPr/>
          <p:nvPr/>
        </p:nvSpPr>
        <p:spPr>
          <a:xfrm>
            <a:off x="6872288" y="831850"/>
            <a:ext cx="2913062" cy="6788150"/>
          </a:xfrm>
          <a:prstGeom prst="roundRect">
            <a:avLst>
              <a:gd name="adj" fmla="val 6667"/>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RCS_Chipotle_Prototype_v.1.1">
            <a:hlinkClick r:id="" action="ppaction://media"/>
            <a:extLst>
              <a:ext uri="{FF2B5EF4-FFF2-40B4-BE49-F238E27FC236}">
                <a16:creationId xmlns:a16="http://schemas.microsoft.com/office/drawing/2014/main" id="{C7A4B0EC-4FC8-4246-8ED8-6BAD8D714EA1}"/>
              </a:ext>
            </a:extLst>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6913137" y="1346020"/>
            <a:ext cx="2831269" cy="55119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26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016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7744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47F5EF-D2C0-9A4C-BF00-06AFAC65C2BF}"/>
              </a:ext>
            </a:extLst>
          </p:cNvPr>
          <p:cNvSpPr/>
          <p:nvPr/>
        </p:nvSpPr>
        <p:spPr bwMode="auto">
          <a:xfrm>
            <a:off x="3660775" y="0"/>
            <a:ext cx="8531225" cy="6870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sp>
        <p:nvSpPr>
          <p:cNvPr id="20" name="Rounded Rectangle 19">
            <a:extLst>
              <a:ext uri="{FF2B5EF4-FFF2-40B4-BE49-F238E27FC236}">
                <a16:creationId xmlns:a16="http://schemas.microsoft.com/office/drawing/2014/main" id="{1197C962-F176-664B-9A11-A63D5A2A5461}"/>
              </a:ext>
            </a:extLst>
          </p:cNvPr>
          <p:cNvSpPr/>
          <p:nvPr/>
        </p:nvSpPr>
        <p:spPr>
          <a:xfrm>
            <a:off x="6673851" y="486697"/>
            <a:ext cx="2625962" cy="6062201"/>
          </a:xfrm>
          <a:prstGeom prst="roundRect">
            <a:avLst>
              <a:gd name="adj" fmla="val 9572"/>
            </a:avLst>
          </a:prstGeom>
          <a:solidFill>
            <a:srgbClr val="4B4B4B"/>
          </a:solidFill>
          <a:ln>
            <a:noFill/>
          </a:ln>
          <a:effectLst>
            <a:outerShdw dist="215900" dir="7140000" algn="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ext Placeholder 1">
            <a:extLst>
              <a:ext uri="{FF2B5EF4-FFF2-40B4-BE49-F238E27FC236}">
                <a16:creationId xmlns:a16="http://schemas.microsoft.com/office/drawing/2014/main" id="{DDFE4864-09CD-9C47-8FA7-8354C92B122E}"/>
              </a:ext>
            </a:extLst>
          </p:cNvPr>
          <p:cNvSpPr>
            <a:spLocks noGrp="1"/>
          </p:cNvSpPr>
          <p:nvPr>
            <p:ph type="body" sz="quarter" idx="14"/>
          </p:nvPr>
        </p:nvSpPr>
        <p:spPr>
          <a:xfrm>
            <a:off x="469900" y="2763838"/>
            <a:ext cx="2774950" cy="3770312"/>
          </a:xfrm>
        </p:spPr>
        <p:txBody>
          <a:bodyPr rtlCol="0">
            <a:noAutofit/>
          </a:bodyPr>
          <a:lstStyle/>
          <a:p>
            <a:pPr fontAlgn="auto">
              <a:lnSpc>
                <a:spcPts val="1500"/>
              </a:lnSpc>
              <a:spcBef>
                <a:spcPts val="400"/>
              </a:spcBef>
              <a:spcAft>
                <a:spcPts val="0"/>
              </a:spcAft>
              <a:buClr>
                <a:schemeClr val="accent1"/>
              </a:buClr>
              <a:defRPr/>
            </a:pPr>
            <a:r>
              <a:rPr lang="en-US" altLang="x-none" sz="1000" dirty="0"/>
              <a:t>Rich Communication Services (RCS) is a new protocol that enhances text messaging inline with today's more robust text messaging behaviors. RCS allows for chat with a group, read receipts, video calls, easily send and receive large photos and other files, and the ability to build into the conversation to make actions like reserving a table, checking into a flight, or making a payment more convenient.</a:t>
            </a:r>
          </a:p>
          <a:p>
            <a:pPr fontAlgn="auto">
              <a:lnSpc>
                <a:spcPts val="1500"/>
              </a:lnSpc>
              <a:spcBef>
                <a:spcPts val="400"/>
              </a:spcBef>
              <a:spcAft>
                <a:spcPts val="0"/>
              </a:spcAft>
              <a:buClr>
                <a:schemeClr val="accent1"/>
              </a:buClr>
              <a:defRPr/>
            </a:pPr>
            <a:endParaRPr lang="en-US" altLang="x-none" sz="1000" dirty="0"/>
          </a:p>
          <a:p>
            <a:pPr marL="171450" indent="-171450" fontAlgn="auto">
              <a:lnSpc>
                <a:spcPts val="1500"/>
              </a:lnSpc>
              <a:spcBef>
                <a:spcPts val="400"/>
              </a:spcBef>
              <a:spcAft>
                <a:spcPts val="0"/>
              </a:spcAft>
              <a:buClr>
                <a:schemeClr val="accent1"/>
              </a:buClr>
              <a:buFont typeface="Arial" panose="020B0604020202020204" pitchFamily="34" charset="0"/>
              <a:buChar char="•"/>
              <a:defRPr/>
            </a:pPr>
            <a:r>
              <a:rPr lang="en-US" altLang="x-none" sz="1000" dirty="0"/>
              <a:t>Currently only offered through Sprint network on select Android devices</a:t>
            </a:r>
          </a:p>
          <a:p>
            <a:pPr marL="171450" indent="-171450" fontAlgn="auto">
              <a:lnSpc>
                <a:spcPts val="1500"/>
              </a:lnSpc>
              <a:spcBef>
                <a:spcPts val="400"/>
              </a:spcBef>
              <a:spcAft>
                <a:spcPts val="0"/>
              </a:spcAft>
              <a:buClr>
                <a:schemeClr val="accent1"/>
              </a:buClr>
              <a:buFont typeface="Arial" panose="020B0604020202020204" pitchFamily="34" charset="0"/>
              <a:buChar char="•"/>
              <a:defRPr/>
            </a:pPr>
            <a:r>
              <a:rPr lang="en-US" altLang="x-none" sz="1000" dirty="0"/>
              <a:t>Vibes is a Partner in Google’s Early Adopter program with opportunities to provide direct input to the buildout of their RCS Framework</a:t>
            </a:r>
          </a:p>
          <a:p>
            <a:pPr marL="171450" indent="-171450" fontAlgn="auto">
              <a:lnSpc>
                <a:spcPts val="1500"/>
              </a:lnSpc>
              <a:spcBef>
                <a:spcPts val="400"/>
              </a:spcBef>
              <a:spcAft>
                <a:spcPts val="0"/>
              </a:spcAft>
              <a:buClr>
                <a:schemeClr val="accent1"/>
              </a:buClr>
              <a:buFont typeface="Arial" panose="020B0604020202020204" pitchFamily="34" charset="0"/>
              <a:buChar char="•"/>
              <a:defRPr/>
            </a:pPr>
            <a:r>
              <a:rPr lang="en-US" altLang="x-none" sz="1000" dirty="0"/>
              <a:t>Have working prototype that explores features for platform implementation</a:t>
            </a:r>
          </a:p>
        </p:txBody>
      </p:sp>
      <p:sp>
        <p:nvSpPr>
          <p:cNvPr id="3" name="Text Placeholder 2">
            <a:extLst>
              <a:ext uri="{FF2B5EF4-FFF2-40B4-BE49-F238E27FC236}">
                <a16:creationId xmlns:a16="http://schemas.microsoft.com/office/drawing/2014/main" id="{B93643D8-2939-E94B-AFEB-0F0C6C86EDDD}"/>
              </a:ext>
            </a:extLst>
          </p:cNvPr>
          <p:cNvSpPr>
            <a:spLocks noGrp="1"/>
          </p:cNvSpPr>
          <p:nvPr>
            <p:ph type="body" sz="quarter" idx="15"/>
          </p:nvPr>
        </p:nvSpPr>
        <p:spPr>
          <a:xfrm>
            <a:off x="784225" y="1789113"/>
            <a:ext cx="2101850" cy="303212"/>
          </a:xfrm>
        </p:spPr>
        <p:txBody>
          <a:bodyPr rtlCol="0">
            <a:noAutofit/>
          </a:bodyPr>
          <a:lstStyle/>
          <a:p>
            <a:pPr algn="ctr" fontAlgn="auto">
              <a:spcAft>
                <a:spcPts val="0"/>
              </a:spcAft>
              <a:defRPr/>
            </a:pPr>
            <a:r>
              <a:rPr lang="en-US" sz="1100" spc="600" dirty="0">
                <a:solidFill>
                  <a:schemeClr val="tx1">
                    <a:lumMod val="90000"/>
                    <a:lumOff val="10000"/>
                  </a:schemeClr>
                </a:solidFill>
              </a:rPr>
              <a:t>RCS</a:t>
            </a:r>
          </a:p>
        </p:txBody>
      </p:sp>
      <p:sp>
        <p:nvSpPr>
          <p:cNvPr id="4" name="Text Placeholder 3">
            <a:extLst>
              <a:ext uri="{FF2B5EF4-FFF2-40B4-BE49-F238E27FC236}">
                <a16:creationId xmlns:a16="http://schemas.microsoft.com/office/drawing/2014/main" id="{30FA58C4-7390-1549-A5E9-07C715B21614}"/>
              </a:ext>
            </a:extLst>
          </p:cNvPr>
          <p:cNvSpPr>
            <a:spLocks noGrp="1"/>
          </p:cNvSpPr>
          <p:nvPr>
            <p:ph type="body" sz="quarter" idx="19"/>
          </p:nvPr>
        </p:nvSpPr>
        <p:spPr>
          <a:xfrm>
            <a:off x="203200" y="309563"/>
            <a:ext cx="3281363" cy="300037"/>
          </a:xfrm>
        </p:spPr>
        <p:txBody>
          <a:bodyPr rtlCol="0">
            <a:normAutofit/>
          </a:bodyPr>
          <a:lstStyle/>
          <a:p>
            <a:pPr fontAlgn="auto">
              <a:spcAft>
                <a:spcPts val="0"/>
              </a:spcAft>
              <a:defRPr/>
            </a:pPr>
            <a:r>
              <a:rPr lang="en-US" dirty="0"/>
              <a:t>RCS OVERVIEW</a:t>
            </a:r>
          </a:p>
        </p:txBody>
      </p:sp>
      <p:pic>
        <p:nvPicPr>
          <p:cNvPr id="53254" name="Picture 8">
            <a:extLst>
              <a:ext uri="{FF2B5EF4-FFF2-40B4-BE49-F238E27FC236}">
                <a16:creationId xmlns:a16="http://schemas.microsoft.com/office/drawing/2014/main" id="{15947230-A1E6-F849-AA3A-A58262FDF7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1425" y="1319213"/>
            <a:ext cx="9001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Placeholder 2">
            <a:extLst>
              <a:ext uri="{FF2B5EF4-FFF2-40B4-BE49-F238E27FC236}">
                <a16:creationId xmlns:a16="http://schemas.microsoft.com/office/drawing/2014/main" id="{B93643D8-2939-E94B-AFEB-0F0C6C86EDDD}"/>
              </a:ext>
            </a:extLst>
          </p:cNvPr>
          <p:cNvSpPr txBox="1">
            <a:spLocks/>
          </p:cNvSpPr>
          <p:nvPr/>
        </p:nvSpPr>
        <p:spPr>
          <a:xfrm>
            <a:off x="469900" y="2416175"/>
            <a:ext cx="2878138" cy="303213"/>
          </a:xfrm>
          <a:prstGeom prst="rect">
            <a:avLst/>
          </a:prstGeom>
        </p:spPr>
        <p:txBody>
          <a:bodyPr anchor="b"/>
          <a:lstStyle>
            <a:lvl1pPr marL="0" indent="0" algn="l" defTabSz="914400" rtl="0" eaLnBrk="1" latinLnBrk="0" hangingPunct="1">
              <a:lnSpc>
                <a:spcPct val="114000"/>
              </a:lnSpc>
              <a:spcBef>
                <a:spcPts val="1000"/>
              </a:spcBef>
              <a:buFont typeface="Arial" panose="020B0604020202020204" pitchFamily="34" charset="0"/>
              <a:buNone/>
              <a:defRPr sz="1400" kern="1200" cap="all" baseline="0">
                <a:solidFill>
                  <a:schemeClr val="accent1"/>
                </a:solidFill>
                <a:latin typeface="+mn-lt"/>
                <a:ea typeface="+mn-ea"/>
                <a:cs typeface="+mn-cs"/>
              </a:defRPr>
            </a:lvl1pPr>
            <a:lvl2pPr marL="519113" indent="-23018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2pPr>
            <a:lvl3pPr marL="919163" indent="-23018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3pPr>
            <a:lvl4pPr marL="1317625" indent="-23018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4pPr>
            <a:lvl5pPr marL="1716088" indent="-254000"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US" dirty="0">
                <a:cs typeface="Arial" panose="020B0604020202020204" pitchFamily="34" charset="0"/>
              </a:rPr>
              <a:t>Enhanced Messaging</a:t>
            </a:r>
          </a:p>
        </p:txBody>
      </p:sp>
      <p:pic>
        <p:nvPicPr>
          <p:cNvPr id="10" name="20180424_123940_edited">
            <a:hlinkClick r:id="" action="ppaction://media"/>
            <a:extLst>
              <a:ext uri="{FF2B5EF4-FFF2-40B4-BE49-F238E27FC236}">
                <a16:creationId xmlns:a16="http://schemas.microsoft.com/office/drawing/2014/main" id="{FA93805D-BB06-CC49-AC28-3DA96A98F76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757687" y="963498"/>
            <a:ext cx="2457824" cy="5078668"/>
          </a:xfrm>
          <a:prstGeom prst="rect">
            <a:avLst/>
          </a:prstGeom>
        </p:spPr>
      </p:pic>
    </p:spTree>
  </p:cSld>
  <p:clrMapOvr>
    <a:masterClrMapping/>
  </p:clrMapOvr>
  <p:timing>
    <p:tnLst>
      <p:par>
        <p:cTn id="1" dur="indefinite" restart="never" nodeType="tmRoot">
          <p:childTnLst>
            <p:video>
              <p:cMediaNode vol="80000">
                <p:cTn id="2" fill="hold" display="0">
                  <p:stCondLst>
                    <p:cond delay="indefinite"/>
                  </p:stCondLst>
                </p:cTn>
                <p:tgtEl>
                  <p:spTgt spid="10"/>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3" name="Group 24">
            <a:extLst>
              <a:ext uri="{FF2B5EF4-FFF2-40B4-BE49-F238E27FC236}">
                <a16:creationId xmlns:a16="http://schemas.microsoft.com/office/drawing/2014/main" id="{FD52D5A9-199B-3B45-942A-ABDA5ED0DE49}"/>
              </a:ext>
            </a:extLst>
          </p:cNvPr>
          <p:cNvGrpSpPr>
            <a:grpSpLocks/>
          </p:cNvGrpSpPr>
          <p:nvPr/>
        </p:nvGrpSpPr>
        <p:grpSpPr bwMode="auto">
          <a:xfrm>
            <a:off x="4548393" y="746125"/>
            <a:ext cx="2778125" cy="6356350"/>
            <a:chOff x="3026229" y="746871"/>
            <a:chExt cx="2778053" cy="6356303"/>
          </a:xfrm>
        </p:grpSpPr>
        <p:sp>
          <p:nvSpPr>
            <p:cNvPr id="38" name="Rounded Rectangle 37">
              <a:extLst>
                <a:ext uri="{FF2B5EF4-FFF2-40B4-BE49-F238E27FC236}">
                  <a16:creationId xmlns:a16="http://schemas.microsoft.com/office/drawing/2014/main" id="{5E75954C-C0AE-074C-B95E-90E5BAE49EDC}"/>
                </a:ext>
              </a:extLst>
            </p:cNvPr>
            <p:cNvSpPr/>
            <p:nvPr/>
          </p:nvSpPr>
          <p:spPr>
            <a:xfrm>
              <a:off x="3026229" y="746871"/>
              <a:ext cx="2778053" cy="6356303"/>
            </a:xfrm>
            <a:prstGeom prst="roundRect">
              <a:avLst>
                <a:gd name="adj" fmla="val 9572"/>
              </a:avLst>
            </a:prstGeom>
            <a:solidFill>
              <a:srgbClr val="393939"/>
            </a:solidFill>
            <a:ln>
              <a:noFill/>
            </a:ln>
            <a:effectLst>
              <a:outerShdw dist="215900" dir="7140000" algn="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4287" name="Picture Placeholder 7">
              <a:extLst>
                <a:ext uri="{FF2B5EF4-FFF2-40B4-BE49-F238E27FC236}">
                  <a16:creationId xmlns:a16="http://schemas.microsoft.com/office/drawing/2014/main" id="{06E85AE7-4375-FA4E-BF1B-2F796C4585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 b="-822"/>
            <a:stretch>
              <a:fillRect/>
            </a:stretch>
          </p:blipFill>
          <p:spPr bwMode="auto">
            <a:xfrm>
              <a:off x="3095906" y="1321497"/>
              <a:ext cx="2638699" cy="547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 Placeholder 1">
            <a:extLst>
              <a:ext uri="{FF2B5EF4-FFF2-40B4-BE49-F238E27FC236}">
                <a16:creationId xmlns:a16="http://schemas.microsoft.com/office/drawing/2014/main" id="{FB0BFFF6-AB66-9F40-AEF7-F80E3F6D2DD3}"/>
              </a:ext>
            </a:extLst>
          </p:cNvPr>
          <p:cNvSpPr>
            <a:spLocks noGrp="1"/>
          </p:cNvSpPr>
          <p:nvPr>
            <p:ph type="body" sz="quarter" idx="19"/>
          </p:nvPr>
        </p:nvSpPr>
        <p:spPr>
          <a:xfrm>
            <a:off x="203200" y="309563"/>
            <a:ext cx="11557000" cy="280987"/>
          </a:xfrm>
        </p:spPr>
        <p:txBody>
          <a:bodyPr rtlCol="0">
            <a:normAutofit/>
          </a:bodyPr>
          <a:lstStyle/>
          <a:p>
            <a:pPr fontAlgn="auto">
              <a:spcAft>
                <a:spcPts val="0"/>
              </a:spcAft>
              <a:defRPr/>
            </a:pPr>
            <a:r>
              <a:rPr lang="en-US" dirty="0"/>
              <a:t>RCs features</a:t>
            </a:r>
          </a:p>
        </p:txBody>
      </p:sp>
      <p:sp>
        <p:nvSpPr>
          <p:cNvPr id="54275" name="Shape 700">
            <a:extLst>
              <a:ext uri="{FF2B5EF4-FFF2-40B4-BE49-F238E27FC236}">
                <a16:creationId xmlns:a16="http://schemas.microsoft.com/office/drawing/2014/main" id="{533E4CD5-5A55-C643-8861-9414098A9BC2}"/>
              </a:ext>
            </a:extLst>
          </p:cNvPr>
          <p:cNvSpPr txBox="1">
            <a:spLocks noChangeArrowheads="1"/>
          </p:cNvSpPr>
          <p:nvPr/>
        </p:nvSpPr>
        <p:spPr bwMode="auto">
          <a:xfrm>
            <a:off x="7650368" y="1262063"/>
            <a:ext cx="35496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30000"/>
              </a:lnSpc>
            </a:pPr>
            <a:r>
              <a:rPr lang="en-US" altLang="en-US" sz="1400">
                <a:solidFill>
                  <a:srgbClr val="1F64FF"/>
                </a:solidFill>
                <a:cs typeface="Arial" panose="020B0604020202020204" pitchFamily="34" charset="0"/>
                <a:sym typeface="Roboto Light" panose="02000000000000000000" pitchFamily="2" charset="0"/>
              </a:rPr>
              <a:t>VERIFIED SENDER</a:t>
            </a:r>
          </a:p>
          <a:p>
            <a:pPr eaLnBrk="1" hangingPunct="1">
              <a:lnSpc>
                <a:spcPct val="130000"/>
              </a:lnSpc>
            </a:pPr>
            <a:r>
              <a:rPr lang="en-US" altLang="en-US" sz="1200">
                <a:cs typeface="Arial" panose="020B0604020202020204" pitchFamily="34" charset="0"/>
                <a:sym typeface="Roboto" panose="02000000000000000000" pitchFamily="2" charset="0"/>
              </a:rPr>
              <a:t>Customers have peace of mind, no short code</a:t>
            </a:r>
          </a:p>
        </p:txBody>
      </p:sp>
      <p:sp>
        <p:nvSpPr>
          <p:cNvPr id="7" name="Shape 705">
            <a:extLst>
              <a:ext uri="{FF2B5EF4-FFF2-40B4-BE49-F238E27FC236}">
                <a16:creationId xmlns:a16="http://schemas.microsoft.com/office/drawing/2014/main" id="{F60E6E3A-9A98-BC4E-A867-DF309AB46AD0}"/>
              </a:ext>
            </a:extLst>
          </p:cNvPr>
          <p:cNvSpPr txBox="1"/>
          <p:nvPr/>
        </p:nvSpPr>
        <p:spPr>
          <a:xfrm>
            <a:off x="8321880" y="2632075"/>
            <a:ext cx="2878138" cy="446088"/>
          </a:xfrm>
          <a:prstGeom prst="rect">
            <a:avLst/>
          </a:prstGeom>
          <a:noFill/>
          <a:ln>
            <a:noFill/>
          </a:ln>
        </p:spPr>
        <p:txBody>
          <a:bodyPr lIns="121900" tIns="121900" rIns="121900" bIns="121900"/>
          <a:lstStyle/>
          <a:p>
            <a:pPr eaLnBrk="1" fontAlgn="auto" hangingPunct="1">
              <a:lnSpc>
                <a:spcPct val="130000"/>
              </a:lnSpc>
              <a:spcBef>
                <a:spcPts val="0"/>
              </a:spcBef>
              <a:spcAft>
                <a:spcPts val="0"/>
              </a:spcAft>
              <a:defRPr/>
            </a:pPr>
            <a:r>
              <a:rPr lang="en" sz="1400" spc="100" dirty="0">
                <a:ea typeface="Arial" charset="0"/>
                <a:cs typeface="Arial" panose="020B0604020202020204" pitchFamily="34" charset="0"/>
                <a:sym typeface="Roboto Light"/>
              </a:rPr>
              <a:t>Additional features:</a:t>
            </a:r>
          </a:p>
          <a:p>
            <a:pPr eaLnBrk="1" fontAlgn="auto" hangingPunct="1">
              <a:lnSpc>
                <a:spcPct val="130000"/>
              </a:lnSpc>
              <a:spcBef>
                <a:spcPts val="0"/>
              </a:spcBef>
              <a:spcAft>
                <a:spcPts val="0"/>
              </a:spcAft>
              <a:defRPr/>
            </a:pPr>
            <a:r>
              <a:rPr lang="en" sz="1400" dirty="0">
                <a:solidFill>
                  <a:srgbClr val="1F64FF"/>
                </a:solidFill>
                <a:ea typeface="Arial" charset="0"/>
                <a:cs typeface="Arial" panose="020B0604020202020204" pitchFamily="34" charset="0"/>
                <a:sym typeface="Roboto Light"/>
              </a:rPr>
              <a:t>QR CODES</a:t>
            </a:r>
          </a:p>
          <a:p>
            <a:pPr eaLnBrk="1" fontAlgn="auto" hangingPunct="1">
              <a:lnSpc>
                <a:spcPct val="130000"/>
              </a:lnSpc>
              <a:spcBef>
                <a:spcPts val="0"/>
              </a:spcBef>
              <a:spcAft>
                <a:spcPts val="0"/>
              </a:spcAft>
              <a:defRPr/>
            </a:pPr>
            <a:r>
              <a:rPr lang="en" sz="1200" dirty="0">
                <a:ea typeface="Arial" charset="0"/>
                <a:cs typeface="Arial" panose="020B0604020202020204" pitchFamily="34" charset="0"/>
                <a:sym typeface="Roboto"/>
              </a:rPr>
              <a:t>For tickets, tracking, and redemptions </a:t>
            </a:r>
          </a:p>
          <a:p>
            <a:pPr eaLnBrk="1" fontAlgn="auto" hangingPunct="1">
              <a:lnSpc>
                <a:spcPct val="130000"/>
              </a:lnSpc>
              <a:spcBef>
                <a:spcPts val="0"/>
              </a:spcBef>
              <a:spcAft>
                <a:spcPts val="0"/>
              </a:spcAft>
              <a:defRPr/>
            </a:pPr>
            <a:r>
              <a:rPr lang="en" sz="1400" dirty="0">
                <a:solidFill>
                  <a:srgbClr val="1F64FF"/>
                </a:solidFill>
                <a:ea typeface="Arial" charset="0"/>
                <a:cs typeface="Arial" panose="020B0604020202020204" pitchFamily="34" charset="0"/>
                <a:sym typeface="Roboto Light"/>
              </a:rPr>
              <a:t>TRUE METRICS</a:t>
            </a:r>
          </a:p>
          <a:p>
            <a:pPr eaLnBrk="1" fontAlgn="auto" hangingPunct="1">
              <a:lnSpc>
                <a:spcPct val="130000"/>
              </a:lnSpc>
              <a:spcBef>
                <a:spcPts val="0"/>
              </a:spcBef>
              <a:spcAft>
                <a:spcPts val="0"/>
              </a:spcAft>
              <a:defRPr/>
            </a:pPr>
            <a:r>
              <a:rPr lang="en" sz="1200" dirty="0">
                <a:ea typeface="Arial" charset="0"/>
                <a:cs typeface="Arial" panose="020B0604020202020204" pitchFamily="34" charset="0"/>
                <a:sym typeface="Roboto"/>
              </a:rPr>
              <a:t>Client based DLRs, read receipts for </a:t>
            </a:r>
            <a:r>
              <a:rPr lang="en-US" sz="1200" dirty="0">
                <a:ea typeface="Arial" charset="0"/>
                <a:cs typeface="Arial" panose="020B0604020202020204" pitchFamily="34" charset="0"/>
                <a:sym typeface="Roboto"/>
              </a:rPr>
              <a:t>b</a:t>
            </a:r>
            <a:r>
              <a:rPr lang="en" sz="1200" dirty="0" err="1">
                <a:ea typeface="Arial" charset="0"/>
                <a:cs typeface="Arial" panose="020B0604020202020204" pitchFamily="34" charset="0"/>
                <a:sym typeface="Roboto"/>
              </a:rPr>
              <a:t>rands</a:t>
            </a:r>
            <a:endParaRPr lang="en" sz="1200" dirty="0">
              <a:ea typeface="Arial" charset="0"/>
              <a:cs typeface="Arial" panose="020B0604020202020204" pitchFamily="34" charset="0"/>
              <a:sym typeface="Roboto"/>
            </a:endParaRPr>
          </a:p>
          <a:p>
            <a:pPr eaLnBrk="1" fontAlgn="auto" hangingPunct="1">
              <a:lnSpc>
                <a:spcPct val="130000"/>
              </a:lnSpc>
              <a:spcBef>
                <a:spcPts val="0"/>
              </a:spcBef>
              <a:spcAft>
                <a:spcPts val="0"/>
              </a:spcAft>
              <a:defRPr/>
            </a:pPr>
            <a:endParaRPr lang="en" sz="1400" dirty="0">
              <a:ea typeface="Arial" charset="0"/>
              <a:cs typeface="Arial" panose="020B0604020202020204" pitchFamily="34" charset="0"/>
              <a:sym typeface="Roboto"/>
            </a:endParaRPr>
          </a:p>
        </p:txBody>
      </p:sp>
      <p:sp>
        <p:nvSpPr>
          <p:cNvPr id="54277" name="Shape 711">
            <a:extLst>
              <a:ext uri="{FF2B5EF4-FFF2-40B4-BE49-F238E27FC236}">
                <a16:creationId xmlns:a16="http://schemas.microsoft.com/office/drawing/2014/main" id="{22E8A5AA-1B08-0144-B14A-AEEEC43E1A84}"/>
              </a:ext>
            </a:extLst>
          </p:cNvPr>
          <p:cNvSpPr txBox="1">
            <a:spLocks noChangeArrowheads="1"/>
          </p:cNvSpPr>
          <p:nvPr/>
        </p:nvSpPr>
        <p:spPr bwMode="auto">
          <a:xfrm>
            <a:off x="7650368" y="5600700"/>
            <a:ext cx="284638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30000"/>
              </a:lnSpc>
            </a:pPr>
            <a:r>
              <a:rPr lang="en-US" altLang="en-US" sz="1400">
                <a:solidFill>
                  <a:srgbClr val="1F64FF"/>
                </a:solidFill>
                <a:cs typeface="Arial" panose="020B0604020202020204" pitchFamily="34" charset="0"/>
                <a:sym typeface="Roboto Light" panose="02000000000000000000" pitchFamily="2" charset="0"/>
              </a:rPr>
              <a:t>SUGGESTED REPLIES</a:t>
            </a:r>
            <a:endParaRPr lang="en-US" altLang="en-US" sz="1100">
              <a:solidFill>
                <a:srgbClr val="1F64FF"/>
              </a:solidFill>
              <a:cs typeface="Arial" panose="020B0604020202020204" pitchFamily="34" charset="0"/>
              <a:sym typeface="Roboto Light" panose="02000000000000000000" pitchFamily="2" charset="0"/>
            </a:endParaRPr>
          </a:p>
          <a:p>
            <a:pPr eaLnBrk="1" hangingPunct="1">
              <a:lnSpc>
                <a:spcPct val="130000"/>
              </a:lnSpc>
            </a:pPr>
            <a:r>
              <a:rPr lang="en-US" altLang="en-US" sz="1200">
                <a:cs typeface="Arial" panose="020B0604020202020204" pitchFamily="34" charset="0"/>
                <a:sym typeface="Roboto" panose="02000000000000000000" pitchFamily="2" charset="0"/>
              </a:rPr>
              <a:t>URL, Map, Calendar, or Dialer</a:t>
            </a:r>
          </a:p>
        </p:txBody>
      </p:sp>
      <p:sp>
        <p:nvSpPr>
          <p:cNvPr id="54278" name="Shape 717">
            <a:extLst>
              <a:ext uri="{FF2B5EF4-FFF2-40B4-BE49-F238E27FC236}">
                <a16:creationId xmlns:a16="http://schemas.microsoft.com/office/drawing/2014/main" id="{BA04F379-9F54-0742-B667-4A867D5E698F}"/>
              </a:ext>
            </a:extLst>
          </p:cNvPr>
          <p:cNvSpPr txBox="1">
            <a:spLocks noChangeArrowheads="1"/>
          </p:cNvSpPr>
          <p:nvPr/>
        </p:nvSpPr>
        <p:spPr bwMode="auto">
          <a:xfrm>
            <a:off x="1287668" y="3763963"/>
            <a:ext cx="2789237"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lnSpc>
                <a:spcPct val="130000"/>
              </a:lnSpc>
            </a:pPr>
            <a:r>
              <a:rPr lang="en-US" altLang="en-US" sz="1400">
                <a:solidFill>
                  <a:srgbClr val="1F64FF"/>
                </a:solidFill>
                <a:cs typeface="Arial" panose="020B0604020202020204" pitchFamily="34" charset="0"/>
                <a:sym typeface="Roboto Light" panose="02000000000000000000" pitchFamily="2" charset="0"/>
              </a:rPr>
              <a:t>RICH MEDIA</a:t>
            </a:r>
          </a:p>
          <a:p>
            <a:pPr algn="r" eaLnBrk="1" hangingPunct="1">
              <a:lnSpc>
                <a:spcPct val="130000"/>
              </a:lnSpc>
            </a:pPr>
            <a:r>
              <a:rPr lang="en-US" altLang="en-US" sz="1200">
                <a:cs typeface="Arial" panose="020B0604020202020204" pitchFamily="34" charset="0"/>
                <a:sym typeface="Roboto" panose="02000000000000000000" pitchFamily="2" charset="0"/>
              </a:rPr>
              <a:t>Images, videos, GIFs, carousels</a:t>
            </a:r>
          </a:p>
        </p:txBody>
      </p:sp>
      <p:cxnSp>
        <p:nvCxnSpPr>
          <p:cNvPr id="13" name="Straight Connector 12">
            <a:extLst>
              <a:ext uri="{FF2B5EF4-FFF2-40B4-BE49-F238E27FC236}">
                <a16:creationId xmlns:a16="http://schemas.microsoft.com/office/drawing/2014/main" id="{368C0F55-F2A5-7E41-936F-887DB22D54F1}"/>
              </a:ext>
            </a:extLst>
          </p:cNvPr>
          <p:cNvCxnSpPr>
            <a:cxnSpLocks/>
          </p:cNvCxnSpPr>
          <p:nvPr/>
        </p:nvCxnSpPr>
        <p:spPr>
          <a:xfrm flipV="1">
            <a:off x="4146755" y="5391150"/>
            <a:ext cx="1414463" cy="0"/>
          </a:xfrm>
          <a:prstGeom prst="line">
            <a:avLst/>
          </a:prstGeom>
          <a:ln w="22225">
            <a:prstDash val="sysDot"/>
            <a:headEnd type="oval"/>
          </a:ln>
          <a:effectLst/>
        </p:spPr>
        <p:style>
          <a:lnRef idx="2">
            <a:schemeClr val="accent1"/>
          </a:lnRef>
          <a:fillRef idx="0">
            <a:schemeClr val="accent1"/>
          </a:fillRef>
          <a:effectRef idx="1">
            <a:schemeClr val="accent1"/>
          </a:effectRef>
          <a:fontRef idx="minor">
            <a:schemeClr val="tx1"/>
          </a:fontRef>
        </p:style>
      </p:cxnSp>
      <p:sp>
        <p:nvSpPr>
          <p:cNvPr id="54280" name="Shape 699">
            <a:extLst>
              <a:ext uri="{FF2B5EF4-FFF2-40B4-BE49-F238E27FC236}">
                <a16:creationId xmlns:a16="http://schemas.microsoft.com/office/drawing/2014/main" id="{DECE0E8B-0FC6-3F4F-A29D-48196491884E}"/>
              </a:ext>
            </a:extLst>
          </p:cNvPr>
          <p:cNvSpPr txBox="1">
            <a:spLocks noChangeArrowheads="1"/>
          </p:cNvSpPr>
          <p:nvPr/>
        </p:nvSpPr>
        <p:spPr bwMode="auto">
          <a:xfrm>
            <a:off x="1627393" y="2641600"/>
            <a:ext cx="24511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lnSpc>
                <a:spcPct val="130000"/>
              </a:lnSpc>
            </a:pPr>
            <a:r>
              <a:rPr lang="en-US" altLang="en-US" sz="1400">
                <a:solidFill>
                  <a:srgbClr val="1F64FF"/>
                </a:solidFill>
                <a:cs typeface="Arial" panose="020B0604020202020204" pitchFamily="34" charset="0"/>
                <a:sym typeface="Roboto Light" panose="02000000000000000000" pitchFamily="2" charset="0"/>
              </a:rPr>
              <a:t>BRANDING </a:t>
            </a:r>
          </a:p>
          <a:p>
            <a:pPr algn="r" eaLnBrk="1" hangingPunct="1">
              <a:lnSpc>
                <a:spcPct val="130000"/>
              </a:lnSpc>
            </a:pPr>
            <a:r>
              <a:rPr lang="en-US" altLang="en-US" sz="1200">
                <a:cs typeface="Arial" panose="020B0604020202020204" pitchFamily="34" charset="0"/>
                <a:sym typeface="Roboto" panose="02000000000000000000" pitchFamily="2" charset="0"/>
              </a:rPr>
              <a:t>Name, logo, color</a:t>
            </a:r>
          </a:p>
        </p:txBody>
      </p:sp>
      <p:sp>
        <p:nvSpPr>
          <p:cNvPr id="54281" name="Shape 714">
            <a:extLst>
              <a:ext uri="{FF2B5EF4-FFF2-40B4-BE49-F238E27FC236}">
                <a16:creationId xmlns:a16="http://schemas.microsoft.com/office/drawing/2014/main" id="{012F2060-B355-DF4A-88B4-DF2E3C851752}"/>
              </a:ext>
            </a:extLst>
          </p:cNvPr>
          <p:cNvSpPr txBox="1">
            <a:spLocks noChangeArrowheads="1"/>
          </p:cNvSpPr>
          <p:nvPr/>
        </p:nvSpPr>
        <p:spPr bwMode="auto">
          <a:xfrm>
            <a:off x="1627393" y="5005388"/>
            <a:ext cx="244951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lnSpc>
                <a:spcPct val="130000"/>
              </a:lnSpc>
            </a:pPr>
            <a:r>
              <a:rPr lang="en-US" altLang="en-US" sz="1400">
                <a:solidFill>
                  <a:srgbClr val="1F64FF"/>
                </a:solidFill>
                <a:cs typeface="Arial" panose="020B0604020202020204" pitchFamily="34" charset="0"/>
                <a:sym typeface="Roboto Light" panose="02000000000000000000" pitchFamily="2" charset="0"/>
              </a:rPr>
              <a:t>SUGGESTED ACTIONS</a:t>
            </a:r>
          </a:p>
          <a:p>
            <a:pPr algn="r" eaLnBrk="1" hangingPunct="1">
              <a:lnSpc>
                <a:spcPct val="130000"/>
              </a:lnSpc>
            </a:pPr>
            <a:r>
              <a:rPr lang="en-US" altLang="en-US" sz="1200">
                <a:cs typeface="Arial" panose="020B0604020202020204" pitchFamily="34" charset="0"/>
                <a:sym typeface="Roboto" panose="02000000000000000000" pitchFamily="2" charset="0"/>
              </a:rPr>
              <a:t>Customized reply button's, preprogrammed by brand  </a:t>
            </a:r>
          </a:p>
        </p:txBody>
      </p:sp>
      <p:cxnSp>
        <p:nvCxnSpPr>
          <p:cNvPr id="17" name="Straight Connector 16">
            <a:extLst>
              <a:ext uri="{FF2B5EF4-FFF2-40B4-BE49-F238E27FC236}">
                <a16:creationId xmlns:a16="http://schemas.microsoft.com/office/drawing/2014/main" id="{FA7092ED-CB68-6C4F-8A06-5B396FE09A81}"/>
              </a:ext>
            </a:extLst>
          </p:cNvPr>
          <p:cNvCxnSpPr>
            <a:cxnSpLocks/>
          </p:cNvCxnSpPr>
          <p:nvPr/>
        </p:nvCxnSpPr>
        <p:spPr>
          <a:xfrm>
            <a:off x="6921705" y="1654175"/>
            <a:ext cx="696913" cy="0"/>
          </a:xfrm>
          <a:prstGeom prst="line">
            <a:avLst/>
          </a:prstGeom>
          <a:ln w="22225">
            <a:prstDash val="sysDot"/>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E1B4243-660C-A444-B2B0-F5D2A56412F9}"/>
              </a:ext>
            </a:extLst>
          </p:cNvPr>
          <p:cNvCxnSpPr>
            <a:cxnSpLocks/>
          </p:cNvCxnSpPr>
          <p:nvPr/>
        </p:nvCxnSpPr>
        <p:spPr>
          <a:xfrm flipV="1">
            <a:off x="4146755" y="3078163"/>
            <a:ext cx="544513" cy="0"/>
          </a:xfrm>
          <a:prstGeom prst="line">
            <a:avLst/>
          </a:prstGeom>
          <a:ln w="22225">
            <a:prstDash val="sysDot"/>
            <a:headEnd type="ova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4C5BD5C-ECC8-B24F-B126-69B353742DCD}"/>
              </a:ext>
            </a:extLst>
          </p:cNvPr>
          <p:cNvCxnSpPr>
            <a:cxnSpLocks/>
          </p:cNvCxnSpPr>
          <p:nvPr/>
        </p:nvCxnSpPr>
        <p:spPr>
          <a:xfrm>
            <a:off x="4118180" y="4148138"/>
            <a:ext cx="669925" cy="0"/>
          </a:xfrm>
          <a:prstGeom prst="line">
            <a:avLst/>
          </a:prstGeom>
          <a:ln w="22225">
            <a:prstDash val="sysDot"/>
            <a:headEnd type="ova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637D8544-3272-E74D-8BBF-ACD058ADDF16}"/>
              </a:ext>
            </a:extLst>
          </p:cNvPr>
          <p:cNvCxnSpPr>
            <a:cxnSpLocks/>
          </p:cNvCxnSpPr>
          <p:nvPr/>
        </p:nvCxnSpPr>
        <p:spPr>
          <a:xfrm>
            <a:off x="7197930" y="5973763"/>
            <a:ext cx="420688" cy="0"/>
          </a:xfrm>
          <a:prstGeom prst="line">
            <a:avLst/>
          </a:prstGeom>
          <a:ln w="22225">
            <a:prstDash val="sysDot"/>
            <a:headEnd type="none"/>
            <a:tailEnd type="ova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ADF820-A3B5-F44F-AC7A-F5E30D265615}"/>
              </a:ext>
            </a:extLst>
          </p:cNvPr>
          <p:cNvSpPr>
            <a:spLocks noGrp="1"/>
          </p:cNvSpPr>
          <p:nvPr>
            <p:ph type="body" sz="quarter" idx="19"/>
          </p:nvPr>
        </p:nvSpPr>
        <p:spPr/>
        <p:txBody>
          <a:bodyPr/>
          <a:lstStyle/>
          <a:p>
            <a:r>
              <a:rPr lang="en-US" dirty="0"/>
              <a:t>Overview | Who &amp; What is behind RCS?</a:t>
            </a:r>
          </a:p>
          <a:p>
            <a:endParaRPr lang="en-US" dirty="0"/>
          </a:p>
        </p:txBody>
      </p:sp>
      <p:sp>
        <p:nvSpPr>
          <p:cNvPr id="3" name="TextBox 2"/>
          <p:cNvSpPr txBox="1"/>
          <p:nvPr/>
        </p:nvSpPr>
        <p:spPr>
          <a:xfrm>
            <a:off x="1051532" y="6427113"/>
            <a:ext cx="3457998" cy="430887"/>
          </a:xfrm>
          <a:prstGeom prst="rect">
            <a:avLst/>
          </a:prstGeom>
          <a:noFill/>
        </p:spPr>
        <p:txBody>
          <a:bodyPr wrap="none" rtlCol="0">
            <a:spAutoFit/>
          </a:bodyPr>
          <a:lstStyle/>
          <a:p>
            <a:r>
              <a:rPr lang="en-US" sz="1100" dirty="0">
                <a:solidFill>
                  <a:schemeClr val="bg1"/>
                </a:solidFill>
                <a:latin typeface="Arial" panose="020B0604020202020204" pitchFamily="34" charset="0"/>
                <a:cs typeface="Arial" panose="020B0604020202020204" pitchFamily="34" charset="0"/>
              </a:rPr>
              <a:t>*Additional US carriers expected Q4 2018 - Q1 2019</a:t>
            </a:r>
          </a:p>
          <a:p>
            <a:endParaRPr lang="en-US" sz="1100" dirty="0"/>
          </a:p>
        </p:txBody>
      </p:sp>
      <p:sp>
        <p:nvSpPr>
          <p:cNvPr id="15" name="Rectangle 14">
            <a:extLst>
              <a:ext uri="{FF2B5EF4-FFF2-40B4-BE49-F238E27FC236}">
                <a16:creationId xmlns:a16="http://schemas.microsoft.com/office/drawing/2014/main" id="{AD50C879-7BEF-C049-9E49-A2D615FDDBFA}"/>
              </a:ext>
            </a:extLst>
          </p:cNvPr>
          <p:cNvSpPr/>
          <p:nvPr/>
        </p:nvSpPr>
        <p:spPr>
          <a:xfrm>
            <a:off x="1051532" y="4236140"/>
            <a:ext cx="2743200" cy="623312"/>
          </a:xfrm>
          <a:prstGeom prst="rect">
            <a:avLst/>
          </a:prstGeom>
        </p:spPr>
        <p:txBody>
          <a:bodyPr wrap="square">
            <a:spAutoFit/>
          </a:bodyPr>
          <a:lstStyle/>
          <a:p>
            <a:pPr algn="ctr">
              <a:lnSpc>
                <a:spcPct val="130000"/>
              </a:lnSpc>
            </a:pPr>
            <a:r>
              <a:rPr lang="en-US" sz="1400" dirty="0">
                <a:solidFill>
                  <a:schemeClr val="bg1"/>
                </a:solidFill>
                <a:latin typeface="Arial" panose="020B0604020202020204" pitchFamily="34" charset="0"/>
                <a:cs typeface="Arial" panose="020B0604020202020204" pitchFamily="34" charset="0"/>
              </a:rPr>
              <a:t>Google is backing a standard called </a:t>
            </a:r>
            <a:r>
              <a:rPr lang="en-US" sz="1400" b="1" dirty="0">
                <a:solidFill>
                  <a:schemeClr val="bg1"/>
                </a:solidFill>
                <a:latin typeface="Arial" panose="020B0604020202020204" pitchFamily="34" charset="0"/>
                <a:cs typeface="Arial" panose="020B0604020202020204" pitchFamily="34" charset="0"/>
              </a:rPr>
              <a:t>Universal RCS Profile</a:t>
            </a:r>
          </a:p>
        </p:txBody>
      </p:sp>
      <p:sp>
        <p:nvSpPr>
          <p:cNvPr id="17" name="Rectangle 16">
            <a:extLst>
              <a:ext uri="{FF2B5EF4-FFF2-40B4-BE49-F238E27FC236}">
                <a16:creationId xmlns:a16="http://schemas.microsoft.com/office/drawing/2014/main" id="{BCE2AA2E-D39D-7047-B83D-BFD88D06DFC3}"/>
              </a:ext>
            </a:extLst>
          </p:cNvPr>
          <p:cNvSpPr/>
          <p:nvPr/>
        </p:nvSpPr>
        <p:spPr>
          <a:xfrm>
            <a:off x="4761023" y="4236140"/>
            <a:ext cx="2834640" cy="903389"/>
          </a:xfrm>
          <a:prstGeom prst="rect">
            <a:avLst/>
          </a:prstGeom>
        </p:spPr>
        <p:txBody>
          <a:bodyPr wrap="square">
            <a:spAutoFit/>
          </a:bodyPr>
          <a:lstStyle/>
          <a:p>
            <a:pPr algn="ctr">
              <a:lnSpc>
                <a:spcPct val="130000"/>
              </a:lnSpc>
            </a:pPr>
            <a:r>
              <a:rPr lang="en-US" sz="1400" dirty="0">
                <a:solidFill>
                  <a:schemeClr val="bg1"/>
                </a:solidFill>
                <a:latin typeface="Arial" panose="020B0604020202020204" pitchFamily="34" charset="0"/>
                <a:cs typeface="Arial" panose="020B0604020202020204" pitchFamily="34" charset="0"/>
              </a:rPr>
              <a:t>Only open to Android devices</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In US, Sprint currently supports</a:t>
            </a:r>
          </a:p>
          <a:p>
            <a:pPr>
              <a:lnSpc>
                <a:spcPct val="130000"/>
              </a:lnSpc>
            </a:pPr>
            <a:endParaRPr lang="en-US" sz="1400" dirty="0">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AFC4A7E2-ECFE-D34F-BFFB-4D4C1FBCC529}"/>
              </a:ext>
            </a:extLst>
          </p:cNvPr>
          <p:cNvSpPr/>
          <p:nvPr/>
        </p:nvSpPr>
        <p:spPr>
          <a:xfrm>
            <a:off x="8397268" y="4236140"/>
            <a:ext cx="2826544" cy="623312"/>
          </a:xfrm>
          <a:prstGeom prst="rect">
            <a:avLst/>
          </a:prstGeom>
        </p:spPr>
        <p:txBody>
          <a:bodyPr wrap="square">
            <a:spAutoFit/>
          </a:bodyPr>
          <a:lstStyle/>
          <a:p>
            <a:pPr algn="ctr">
              <a:lnSpc>
                <a:spcPct val="130000"/>
              </a:lnSpc>
            </a:pPr>
            <a:r>
              <a:rPr lang="en-US" sz="1400" b="1" dirty="0">
                <a:solidFill>
                  <a:schemeClr val="bg1"/>
                </a:solidFill>
                <a:latin typeface="Arial" panose="020B0604020202020204" pitchFamily="34" charset="0"/>
                <a:cs typeface="Arial" panose="020B0604020202020204" pitchFamily="34" charset="0"/>
              </a:rPr>
              <a:t>Vibes is part of the early adoption program</a:t>
            </a:r>
          </a:p>
        </p:txBody>
      </p:sp>
      <p:pic>
        <p:nvPicPr>
          <p:cNvPr id="19" name="Graphic 18">
            <a:extLst>
              <a:ext uri="{FF2B5EF4-FFF2-40B4-BE49-F238E27FC236}">
                <a16:creationId xmlns:a16="http://schemas.microsoft.com/office/drawing/2014/main" id="{B88BAC2E-C3E2-9442-A1C6-745180010A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70795" y="3283350"/>
            <a:ext cx="1227741" cy="512456"/>
          </a:xfrm>
          <a:prstGeom prst="rect">
            <a:avLst/>
          </a:prstGeom>
        </p:spPr>
      </p:pic>
      <p:pic>
        <p:nvPicPr>
          <p:cNvPr id="21" name="Graphic 20">
            <a:extLst>
              <a:ext uri="{FF2B5EF4-FFF2-40B4-BE49-F238E27FC236}">
                <a16:creationId xmlns:a16="http://schemas.microsoft.com/office/drawing/2014/main" id="{7782D2EE-AE96-8847-93ED-C510C5ED2CA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83962" y="2113007"/>
            <a:ext cx="788763" cy="888183"/>
          </a:xfrm>
          <a:prstGeom prst="rect">
            <a:avLst/>
          </a:prstGeom>
        </p:spPr>
      </p:pic>
      <p:sp>
        <p:nvSpPr>
          <p:cNvPr id="23" name="Shape 2849">
            <a:extLst>
              <a:ext uri="{FF2B5EF4-FFF2-40B4-BE49-F238E27FC236}">
                <a16:creationId xmlns:a16="http://schemas.microsoft.com/office/drawing/2014/main" id="{D76C562B-6CA6-1D4D-A188-0F04C1290CBE}"/>
              </a:ext>
            </a:extLst>
          </p:cNvPr>
          <p:cNvSpPr/>
          <p:nvPr/>
        </p:nvSpPr>
        <p:spPr>
          <a:xfrm>
            <a:off x="1642987" y="2113007"/>
            <a:ext cx="1330430" cy="1149008"/>
          </a:xfrm>
          <a:custGeom>
            <a:avLst/>
            <a:gdLst/>
            <a:ahLst/>
            <a:cxnLst>
              <a:cxn ang="0">
                <a:pos x="wd2" y="hd2"/>
              </a:cxn>
              <a:cxn ang="5400000">
                <a:pos x="wd2" y="hd2"/>
              </a:cxn>
              <a:cxn ang="10800000">
                <a:pos x="wd2" y="hd2"/>
              </a:cxn>
              <a:cxn ang="16200000">
                <a:pos x="wd2" y="hd2"/>
              </a:cxn>
            </a:cxnLst>
            <a:rect l="0" t="0" r="r" b="b"/>
            <a:pathLst>
              <a:path w="21600" h="21582" extrusionOk="0">
                <a:moveTo>
                  <a:pt x="13421" y="20466"/>
                </a:moveTo>
                <a:lnTo>
                  <a:pt x="12630" y="20221"/>
                </a:lnTo>
                <a:cubicBezTo>
                  <a:pt x="13305" y="19604"/>
                  <a:pt x="13745" y="18664"/>
                  <a:pt x="13745" y="17589"/>
                </a:cubicBezTo>
                <a:cubicBezTo>
                  <a:pt x="13745" y="16189"/>
                  <a:pt x="13013" y="14988"/>
                  <a:pt x="11967" y="14465"/>
                </a:cubicBezTo>
                <a:lnTo>
                  <a:pt x="11702" y="15585"/>
                </a:lnTo>
                <a:cubicBezTo>
                  <a:pt x="12330" y="15964"/>
                  <a:pt x="12764" y="16715"/>
                  <a:pt x="12764" y="17589"/>
                </a:cubicBezTo>
                <a:cubicBezTo>
                  <a:pt x="12764" y="18299"/>
                  <a:pt x="12477" y="18923"/>
                  <a:pt x="12035" y="19336"/>
                </a:cubicBezTo>
                <a:lnTo>
                  <a:pt x="12296" y="18213"/>
                </a:lnTo>
                <a:cubicBezTo>
                  <a:pt x="12327" y="18073"/>
                  <a:pt x="12314" y="17918"/>
                  <a:pt x="12246" y="17782"/>
                </a:cubicBezTo>
                <a:cubicBezTo>
                  <a:pt x="12111" y="17511"/>
                  <a:pt x="11811" y="17418"/>
                  <a:pt x="11576" y="17574"/>
                </a:cubicBezTo>
                <a:cubicBezTo>
                  <a:pt x="11459" y="17653"/>
                  <a:pt x="11380" y="17779"/>
                  <a:pt x="11347" y="17920"/>
                </a:cubicBezTo>
                <a:lnTo>
                  <a:pt x="10808" y="20244"/>
                </a:lnTo>
                <a:cubicBezTo>
                  <a:pt x="10776" y="20384"/>
                  <a:pt x="10789" y="20539"/>
                  <a:pt x="10857" y="20675"/>
                </a:cubicBezTo>
                <a:cubicBezTo>
                  <a:pt x="10920" y="20802"/>
                  <a:pt x="11021" y="20885"/>
                  <a:pt x="11133" y="20927"/>
                </a:cubicBezTo>
                <a:lnTo>
                  <a:pt x="11126" y="20956"/>
                </a:lnTo>
                <a:cubicBezTo>
                  <a:pt x="11142" y="20954"/>
                  <a:pt x="11158" y="20948"/>
                  <a:pt x="11173" y="20945"/>
                </a:cubicBezTo>
                <a:lnTo>
                  <a:pt x="13166" y="21562"/>
                </a:lnTo>
                <a:cubicBezTo>
                  <a:pt x="13288" y="21600"/>
                  <a:pt x="13422" y="21584"/>
                  <a:pt x="13539" y="21506"/>
                </a:cubicBezTo>
                <a:cubicBezTo>
                  <a:pt x="13774" y="21350"/>
                  <a:pt x="13855" y="21002"/>
                  <a:pt x="13719" y="20730"/>
                </a:cubicBezTo>
                <a:cubicBezTo>
                  <a:pt x="13651" y="20595"/>
                  <a:pt x="13542" y="20503"/>
                  <a:pt x="13421" y="20466"/>
                </a:cubicBezTo>
                <a:moveTo>
                  <a:pt x="18634" y="7273"/>
                </a:moveTo>
                <a:cubicBezTo>
                  <a:pt x="18643" y="7119"/>
                  <a:pt x="18655" y="6966"/>
                  <a:pt x="18655" y="6809"/>
                </a:cubicBezTo>
                <a:cubicBezTo>
                  <a:pt x="18655" y="3049"/>
                  <a:pt x="16017" y="0"/>
                  <a:pt x="12764" y="0"/>
                </a:cubicBezTo>
                <a:cubicBezTo>
                  <a:pt x="10499" y="0"/>
                  <a:pt x="8536" y="1479"/>
                  <a:pt x="7550" y="3645"/>
                </a:cubicBezTo>
                <a:cubicBezTo>
                  <a:pt x="7185" y="3492"/>
                  <a:pt x="6793" y="3404"/>
                  <a:pt x="6382" y="3404"/>
                </a:cubicBezTo>
                <a:cubicBezTo>
                  <a:pt x="4484" y="3404"/>
                  <a:pt x="2945" y="5183"/>
                  <a:pt x="2945" y="7376"/>
                </a:cubicBezTo>
                <a:cubicBezTo>
                  <a:pt x="2945" y="7662"/>
                  <a:pt x="2973" y="7940"/>
                  <a:pt x="3022" y="8208"/>
                </a:cubicBezTo>
                <a:cubicBezTo>
                  <a:pt x="1267" y="8884"/>
                  <a:pt x="0" y="10794"/>
                  <a:pt x="0" y="13050"/>
                </a:cubicBezTo>
                <a:cubicBezTo>
                  <a:pt x="0" y="15871"/>
                  <a:pt x="1978" y="18157"/>
                  <a:pt x="4418" y="18157"/>
                </a:cubicBezTo>
                <a:lnTo>
                  <a:pt x="6382" y="18157"/>
                </a:lnTo>
                <a:cubicBezTo>
                  <a:pt x="6653" y="18157"/>
                  <a:pt x="6873" y="17903"/>
                  <a:pt x="6873" y="17589"/>
                </a:cubicBezTo>
                <a:cubicBezTo>
                  <a:pt x="6873" y="17276"/>
                  <a:pt x="6653" y="17022"/>
                  <a:pt x="6382" y="17022"/>
                </a:cubicBezTo>
                <a:lnTo>
                  <a:pt x="4418" y="17022"/>
                </a:lnTo>
                <a:cubicBezTo>
                  <a:pt x="2524" y="17022"/>
                  <a:pt x="982" y="15240"/>
                  <a:pt x="982" y="13050"/>
                </a:cubicBezTo>
                <a:cubicBezTo>
                  <a:pt x="982" y="11339"/>
                  <a:pt x="1926" y="9826"/>
                  <a:pt x="3333" y="9284"/>
                </a:cubicBezTo>
                <a:lnTo>
                  <a:pt x="4165" y="8964"/>
                </a:lnTo>
                <a:lnTo>
                  <a:pt x="3982" y="7971"/>
                </a:lnTo>
                <a:cubicBezTo>
                  <a:pt x="3946" y="7773"/>
                  <a:pt x="3927" y="7572"/>
                  <a:pt x="3927" y="7376"/>
                </a:cubicBezTo>
                <a:cubicBezTo>
                  <a:pt x="3927" y="5812"/>
                  <a:pt x="5028" y="4539"/>
                  <a:pt x="6382" y="4539"/>
                </a:cubicBezTo>
                <a:cubicBezTo>
                  <a:pt x="6661" y="4539"/>
                  <a:pt x="6942" y="4597"/>
                  <a:pt x="7215" y="4712"/>
                </a:cubicBezTo>
                <a:lnTo>
                  <a:pt x="8019" y="5049"/>
                </a:lnTo>
                <a:lnTo>
                  <a:pt x="8418" y="4173"/>
                </a:lnTo>
                <a:cubicBezTo>
                  <a:pt x="9272" y="2299"/>
                  <a:pt x="10937" y="1135"/>
                  <a:pt x="12764" y="1135"/>
                </a:cubicBezTo>
                <a:cubicBezTo>
                  <a:pt x="15470" y="1135"/>
                  <a:pt x="17673" y="3680"/>
                  <a:pt x="17673" y="6809"/>
                </a:cubicBezTo>
                <a:cubicBezTo>
                  <a:pt x="17673" y="6908"/>
                  <a:pt x="17666" y="7005"/>
                  <a:pt x="17660" y="7102"/>
                </a:cubicBezTo>
                <a:lnTo>
                  <a:pt x="17655" y="7199"/>
                </a:lnTo>
                <a:lnTo>
                  <a:pt x="17610" y="7998"/>
                </a:lnTo>
                <a:lnTo>
                  <a:pt x="18245" y="8315"/>
                </a:lnTo>
                <a:cubicBezTo>
                  <a:pt x="19687" y="9034"/>
                  <a:pt x="20618" y="10670"/>
                  <a:pt x="20618" y="12483"/>
                </a:cubicBezTo>
                <a:cubicBezTo>
                  <a:pt x="20618" y="14986"/>
                  <a:pt x="18856" y="17022"/>
                  <a:pt x="16691" y="17022"/>
                </a:cubicBezTo>
                <a:lnTo>
                  <a:pt x="15218" y="17022"/>
                </a:lnTo>
                <a:cubicBezTo>
                  <a:pt x="14947" y="17022"/>
                  <a:pt x="14727" y="17276"/>
                  <a:pt x="14727" y="17589"/>
                </a:cubicBezTo>
                <a:cubicBezTo>
                  <a:pt x="14727" y="17903"/>
                  <a:pt x="14947" y="18157"/>
                  <a:pt x="15218" y="18157"/>
                </a:cubicBezTo>
                <a:lnTo>
                  <a:pt x="16691" y="18157"/>
                </a:lnTo>
                <a:cubicBezTo>
                  <a:pt x="19402" y="18157"/>
                  <a:pt x="21600" y="15617"/>
                  <a:pt x="21600" y="12483"/>
                </a:cubicBezTo>
                <a:cubicBezTo>
                  <a:pt x="21600" y="10147"/>
                  <a:pt x="20378" y="8143"/>
                  <a:pt x="18634" y="7273"/>
                </a:cubicBezTo>
                <a:moveTo>
                  <a:pt x="10773" y="14522"/>
                </a:moveTo>
                <a:cubicBezTo>
                  <a:pt x="10711" y="14398"/>
                  <a:pt x="10613" y="14316"/>
                  <a:pt x="10504" y="14274"/>
                </a:cubicBezTo>
                <a:lnTo>
                  <a:pt x="10517" y="14218"/>
                </a:lnTo>
                <a:cubicBezTo>
                  <a:pt x="10484" y="14221"/>
                  <a:pt x="10451" y="14231"/>
                  <a:pt x="10418" y="14240"/>
                </a:cubicBezTo>
                <a:lnTo>
                  <a:pt x="8463" y="13634"/>
                </a:lnTo>
                <a:lnTo>
                  <a:pt x="8463" y="13635"/>
                </a:lnTo>
                <a:cubicBezTo>
                  <a:pt x="8343" y="13598"/>
                  <a:pt x="8209" y="13613"/>
                  <a:pt x="8091" y="13692"/>
                </a:cubicBezTo>
                <a:cubicBezTo>
                  <a:pt x="7856" y="13848"/>
                  <a:pt x="7776" y="14195"/>
                  <a:pt x="7911" y="14466"/>
                </a:cubicBezTo>
                <a:cubicBezTo>
                  <a:pt x="7979" y="14602"/>
                  <a:pt x="8088" y="14693"/>
                  <a:pt x="8210" y="14731"/>
                </a:cubicBezTo>
                <a:lnTo>
                  <a:pt x="8965" y="14964"/>
                </a:lnTo>
                <a:cubicBezTo>
                  <a:pt x="8292" y="15580"/>
                  <a:pt x="7855" y="16518"/>
                  <a:pt x="7855" y="17589"/>
                </a:cubicBezTo>
                <a:cubicBezTo>
                  <a:pt x="7855" y="19007"/>
                  <a:pt x="8604" y="20220"/>
                  <a:pt x="9671" y="20732"/>
                </a:cubicBezTo>
                <a:lnTo>
                  <a:pt x="9934" y="19617"/>
                </a:lnTo>
                <a:cubicBezTo>
                  <a:pt x="9286" y="19246"/>
                  <a:pt x="8836" y="18482"/>
                  <a:pt x="8836" y="17589"/>
                </a:cubicBezTo>
                <a:cubicBezTo>
                  <a:pt x="8836" y="16857"/>
                  <a:pt x="9142" y="16215"/>
                  <a:pt x="9609" y="15802"/>
                </a:cubicBezTo>
                <a:lnTo>
                  <a:pt x="9335" y="16984"/>
                </a:lnTo>
                <a:cubicBezTo>
                  <a:pt x="9303" y="17124"/>
                  <a:pt x="9317" y="17279"/>
                  <a:pt x="9384" y="17415"/>
                </a:cubicBezTo>
                <a:cubicBezTo>
                  <a:pt x="9520" y="17686"/>
                  <a:pt x="9820" y="17779"/>
                  <a:pt x="10055" y="17623"/>
                </a:cubicBezTo>
                <a:cubicBezTo>
                  <a:pt x="10172" y="17544"/>
                  <a:pt x="10251" y="17418"/>
                  <a:pt x="10283" y="17278"/>
                </a:cubicBezTo>
                <a:lnTo>
                  <a:pt x="10823" y="14952"/>
                </a:lnTo>
                <a:cubicBezTo>
                  <a:pt x="10855" y="14812"/>
                  <a:pt x="10841" y="14658"/>
                  <a:pt x="10773" y="14522"/>
                </a:cubicBezTo>
              </a:path>
            </a:pathLst>
          </a:custGeom>
          <a:solidFill>
            <a:schemeClr val="bg1"/>
          </a:solidFill>
          <a:ln w="12700">
            <a:noFill/>
            <a:miter lim="400000"/>
          </a:ln>
        </p:spPr>
        <p:txBody>
          <a:bodyPr lIns="28575" tIns="28575" rIns="28575" bIns="28575" anchor="ctr"/>
          <a:lstStyle/>
          <a:p>
            <a:pPr defTabSz="342889"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a:solidFill>
                <a:srgbClr val="FFFFFF"/>
              </a:solidFill>
              <a:effectLst>
                <a:outerShdw blurRad="38100" dist="12700" dir="5400000" rotWithShape="0">
                  <a:srgbClr val="000000">
                    <a:alpha val="50000"/>
                  </a:srgbClr>
                </a:outerShdw>
              </a:effectLst>
              <a:latin typeface="Lato" charset="0"/>
              <a:ea typeface="Lato" charset="0"/>
              <a:cs typeface="Lato" charset="0"/>
              <a:sym typeface="Gill Sans"/>
            </a:endParaRPr>
          </a:p>
        </p:txBody>
      </p:sp>
      <p:pic>
        <p:nvPicPr>
          <p:cNvPr id="24" name="Graphic 23">
            <a:extLst>
              <a:ext uri="{FF2B5EF4-FFF2-40B4-BE49-F238E27FC236}">
                <a16:creationId xmlns:a16="http://schemas.microsoft.com/office/drawing/2014/main" id="{18CB3732-A172-434C-911F-08259D74AF6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52864" y="3434403"/>
            <a:ext cx="1320553" cy="501103"/>
          </a:xfrm>
          <a:prstGeom prst="rect">
            <a:avLst/>
          </a:prstGeom>
        </p:spPr>
      </p:pic>
      <p:pic>
        <p:nvPicPr>
          <p:cNvPr id="25" name="Graphic 24">
            <a:extLst>
              <a:ext uri="{FF2B5EF4-FFF2-40B4-BE49-F238E27FC236}">
                <a16:creationId xmlns:a16="http://schemas.microsoft.com/office/drawing/2014/main" id="{50126C37-D9DA-7B42-B92E-B9375EDA24F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85348" y="2766835"/>
            <a:ext cx="1367041" cy="705289"/>
          </a:xfrm>
          <a:prstGeom prst="rect">
            <a:avLst/>
          </a:prstGeom>
        </p:spPr>
      </p:pic>
      <p:grpSp>
        <p:nvGrpSpPr>
          <p:cNvPr id="26" name="Group 25">
            <a:extLst>
              <a:ext uri="{FF2B5EF4-FFF2-40B4-BE49-F238E27FC236}">
                <a16:creationId xmlns:a16="http://schemas.microsoft.com/office/drawing/2014/main" id="{DE8F3457-AB47-CC4A-B2B4-D3D13B7F34C3}"/>
              </a:ext>
            </a:extLst>
          </p:cNvPr>
          <p:cNvGrpSpPr/>
          <p:nvPr/>
        </p:nvGrpSpPr>
        <p:grpSpPr>
          <a:xfrm>
            <a:off x="3564216" y="3081374"/>
            <a:ext cx="5063569" cy="0"/>
            <a:chOff x="3587316" y="2803468"/>
            <a:chExt cx="5063569" cy="0"/>
          </a:xfrm>
        </p:grpSpPr>
        <p:cxnSp>
          <p:nvCxnSpPr>
            <p:cNvPr id="28" name="Straight Arrow Connector 27">
              <a:extLst>
                <a:ext uri="{FF2B5EF4-FFF2-40B4-BE49-F238E27FC236}">
                  <a16:creationId xmlns:a16="http://schemas.microsoft.com/office/drawing/2014/main" id="{4C2EA633-9326-D74D-9136-CB21234FC0E8}"/>
                </a:ext>
              </a:extLst>
            </p:cNvPr>
            <p:cNvCxnSpPr>
              <a:cxnSpLocks/>
            </p:cNvCxnSpPr>
            <p:nvPr/>
          </p:nvCxnSpPr>
          <p:spPr>
            <a:xfrm>
              <a:off x="7477178" y="2803468"/>
              <a:ext cx="1173707" cy="0"/>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610238E-8994-F544-A931-57F51BC20C98}"/>
                </a:ext>
              </a:extLst>
            </p:cNvPr>
            <p:cNvCxnSpPr>
              <a:cxnSpLocks/>
            </p:cNvCxnSpPr>
            <p:nvPr/>
          </p:nvCxnSpPr>
          <p:spPr>
            <a:xfrm>
              <a:off x="3587316" y="2803468"/>
              <a:ext cx="1173707" cy="0"/>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8702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3810264D-4C9E-4747-A676-182056B0FF2A}"/>
              </a:ext>
            </a:extLst>
          </p:cNvPr>
          <p:cNvSpPr/>
          <p:nvPr/>
        </p:nvSpPr>
        <p:spPr>
          <a:xfrm>
            <a:off x="0" y="6169025"/>
            <a:ext cx="12192000" cy="688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a:p>
        </p:txBody>
      </p:sp>
      <p:sp>
        <p:nvSpPr>
          <p:cNvPr id="71" name="Rounded Rectangle 70">
            <a:extLst>
              <a:ext uri="{FF2B5EF4-FFF2-40B4-BE49-F238E27FC236}">
                <a16:creationId xmlns:a16="http://schemas.microsoft.com/office/drawing/2014/main" id="{68839E49-487E-C54E-8059-1FF4B9956C4A}"/>
              </a:ext>
            </a:extLst>
          </p:cNvPr>
          <p:cNvSpPr/>
          <p:nvPr/>
        </p:nvSpPr>
        <p:spPr>
          <a:xfrm>
            <a:off x="8091488" y="2473325"/>
            <a:ext cx="3492500" cy="5226050"/>
          </a:xfrm>
          <a:prstGeom prst="roundRect">
            <a:avLst>
              <a:gd name="adj" fmla="val 3485"/>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a:p>
        </p:txBody>
      </p:sp>
      <p:sp>
        <p:nvSpPr>
          <p:cNvPr id="72" name="Rounded Rectangle 71">
            <a:extLst>
              <a:ext uri="{FF2B5EF4-FFF2-40B4-BE49-F238E27FC236}">
                <a16:creationId xmlns:a16="http://schemas.microsoft.com/office/drawing/2014/main" id="{6DFA49E2-D028-0B42-9287-8BA02DE12675}"/>
              </a:ext>
            </a:extLst>
          </p:cNvPr>
          <p:cNvSpPr/>
          <p:nvPr/>
        </p:nvSpPr>
        <p:spPr>
          <a:xfrm>
            <a:off x="4306888" y="2473325"/>
            <a:ext cx="3492500" cy="5226050"/>
          </a:xfrm>
          <a:prstGeom prst="roundRect">
            <a:avLst>
              <a:gd name="adj" fmla="val 3485"/>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a:p>
        </p:txBody>
      </p:sp>
      <p:sp>
        <p:nvSpPr>
          <p:cNvPr id="73" name="Rounded Rectangle 72">
            <a:extLst>
              <a:ext uri="{FF2B5EF4-FFF2-40B4-BE49-F238E27FC236}">
                <a16:creationId xmlns:a16="http://schemas.microsoft.com/office/drawing/2014/main" id="{0A0404A9-AD70-1442-8EE5-7A958A7DB233}"/>
              </a:ext>
            </a:extLst>
          </p:cNvPr>
          <p:cNvSpPr/>
          <p:nvPr/>
        </p:nvSpPr>
        <p:spPr>
          <a:xfrm>
            <a:off x="547688" y="2473325"/>
            <a:ext cx="3492500" cy="5226050"/>
          </a:xfrm>
          <a:prstGeom prst="roundRect">
            <a:avLst>
              <a:gd name="adj" fmla="val 3485"/>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a:p>
        </p:txBody>
      </p:sp>
      <p:sp>
        <p:nvSpPr>
          <p:cNvPr id="58373" name="Shape 735">
            <a:extLst>
              <a:ext uri="{FF2B5EF4-FFF2-40B4-BE49-F238E27FC236}">
                <a16:creationId xmlns:a16="http://schemas.microsoft.com/office/drawing/2014/main" id="{6C9F4E5E-4508-674A-A5BE-93B8742F76B3}"/>
              </a:ext>
            </a:extLst>
          </p:cNvPr>
          <p:cNvSpPr txBox="1">
            <a:spLocks noChangeArrowheads="1"/>
          </p:cNvSpPr>
          <p:nvPr/>
        </p:nvSpPr>
        <p:spPr bwMode="auto">
          <a:xfrm>
            <a:off x="884238" y="2560638"/>
            <a:ext cx="31242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marL="227013" indent="-2270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38000"/>
              </a:lnSpc>
              <a:buFont typeface="Arial" panose="020B0604020202020204" pitchFamily="34" charset="0"/>
              <a:buChar char="•"/>
            </a:pPr>
            <a:r>
              <a:rPr lang="en-US" altLang="en-US" sz="1600">
                <a:solidFill>
                  <a:srgbClr val="19145E"/>
                </a:solidFill>
                <a:ea typeface="Roboto" panose="02000000000000000000" pitchFamily="2" charset="0"/>
                <a:cs typeface="Arial" panose="020B0604020202020204" pitchFamily="34" charset="0"/>
                <a:sym typeface="Roboto" panose="02000000000000000000" pitchFamily="2" charset="0"/>
              </a:rPr>
              <a:t>Suggested reply</a:t>
            </a:r>
          </a:p>
          <a:p>
            <a:pPr eaLnBrk="1" hangingPunct="1">
              <a:lnSpc>
                <a:spcPct val="138000"/>
              </a:lnSpc>
              <a:buFont typeface="Arial" panose="020B0604020202020204" pitchFamily="34" charset="0"/>
              <a:buChar char="•"/>
            </a:pPr>
            <a:r>
              <a:rPr lang="en-US" altLang="en-US" sz="1600">
                <a:solidFill>
                  <a:srgbClr val="19145E"/>
                </a:solidFill>
                <a:ea typeface="Roboto" panose="02000000000000000000" pitchFamily="2" charset="0"/>
                <a:cs typeface="Arial" panose="020B0604020202020204" pitchFamily="34" charset="0"/>
                <a:sym typeface="Roboto" panose="02000000000000000000" pitchFamily="2" charset="0"/>
              </a:rPr>
              <a:t>Suggested actions</a:t>
            </a:r>
          </a:p>
          <a:p>
            <a:pPr eaLnBrk="1" hangingPunct="1">
              <a:lnSpc>
                <a:spcPct val="138000"/>
              </a:lnSpc>
              <a:buFont typeface="Arial" panose="020B0604020202020204" pitchFamily="34" charset="0"/>
              <a:buChar char="•"/>
            </a:pPr>
            <a:r>
              <a:rPr lang="en-US" altLang="en-US" sz="1600">
                <a:solidFill>
                  <a:srgbClr val="19145E"/>
                </a:solidFill>
                <a:ea typeface="Roboto" panose="02000000000000000000" pitchFamily="2" charset="0"/>
                <a:cs typeface="Arial" panose="020B0604020202020204" pitchFamily="34" charset="0"/>
                <a:sym typeface="Roboto" panose="02000000000000000000" pitchFamily="2" charset="0"/>
              </a:rPr>
              <a:t>High resolution photos</a:t>
            </a:r>
          </a:p>
          <a:p>
            <a:pPr eaLnBrk="1" hangingPunct="1">
              <a:lnSpc>
                <a:spcPct val="138000"/>
              </a:lnSpc>
              <a:buFont typeface="Arial" panose="020B0604020202020204" pitchFamily="34" charset="0"/>
              <a:buChar char="•"/>
            </a:pPr>
            <a:r>
              <a:rPr lang="en-US" altLang="en-US" sz="1600">
                <a:solidFill>
                  <a:srgbClr val="19145E"/>
                </a:solidFill>
                <a:ea typeface="Roboto" panose="02000000000000000000" pitchFamily="2" charset="0"/>
                <a:cs typeface="Arial" panose="020B0604020202020204" pitchFamily="34" charset="0"/>
                <a:sym typeface="Roboto" panose="02000000000000000000" pitchFamily="2" charset="0"/>
              </a:rPr>
              <a:t>Videos</a:t>
            </a:r>
          </a:p>
          <a:p>
            <a:pPr eaLnBrk="1" hangingPunct="1">
              <a:lnSpc>
                <a:spcPct val="138000"/>
              </a:lnSpc>
              <a:buFont typeface="Arial" panose="020B0604020202020204" pitchFamily="34" charset="0"/>
              <a:buChar char="•"/>
            </a:pPr>
            <a:r>
              <a:rPr lang="en-US" altLang="en-US" sz="1600">
                <a:solidFill>
                  <a:srgbClr val="19145E"/>
                </a:solidFill>
                <a:ea typeface="Roboto" panose="02000000000000000000" pitchFamily="2" charset="0"/>
                <a:cs typeface="Arial" panose="020B0604020202020204" pitchFamily="34" charset="0"/>
                <a:sym typeface="Roboto" panose="02000000000000000000" pitchFamily="2" charset="0"/>
              </a:rPr>
              <a:t>Solve MMS incompatibility</a:t>
            </a:r>
          </a:p>
          <a:p>
            <a:pPr eaLnBrk="1" hangingPunct="1">
              <a:lnSpc>
                <a:spcPct val="138000"/>
              </a:lnSpc>
              <a:buFont typeface="Arial" panose="020B0604020202020204" pitchFamily="34" charset="0"/>
              <a:buChar char="•"/>
            </a:pPr>
            <a:r>
              <a:rPr lang="en-US" altLang="en-US" sz="1600">
                <a:solidFill>
                  <a:srgbClr val="19145E"/>
                </a:solidFill>
                <a:ea typeface="Roboto" panose="02000000000000000000" pitchFamily="2" charset="0"/>
                <a:cs typeface="Arial" panose="020B0604020202020204" pitchFamily="34" charset="0"/>
                <a:sym typeface="Roboto" panose="02000000000000000000" pitchFamily="2" charset="0"/>
              </a:rPr>
              <a:t>Full brand name instead of random ID</a:t>
            </a:r>
          </a:p>
          <a:p>
            <a:pPr eaLnBrk="1" hangingPunct="1">
              <a:lnSpc>
                <a:spcPct val="138000"/>
              </a:lnSpc>
              <a:buClr>
                <a:srgbClr val="090730"/>
              </a:buClr>
              <a:buSzPct val="79000"/>
              <a:buFont typeface="Arial" panose="020B0604020202020204" pitchFamily="34" charset="0"/>
              <a:buChar char="•"/>
            </a:pPr>
            <a:r>
              <a:rPr lang="en-US" altLang="en-US" sz="1600">
                <a:solidFill>
                  <a:srgbClr val="19145E"/>
                </a:solidFill>
                <a:ea typeface="Roboto" panose="02000000000000000000" pitchFamily="2" charset="0"/>
                <a:cs typeface="Arial" panose="020B0604020202020204" pitchFamily="34" charset="0"/>
                <a:sym typeface="Roboto" panose="02000000000000000000" pitchFamily="2" charset="0"/>
              </a:rPr>
              <a:t>Brand Customization</a:t>
            </a:r>
          </a:p>
          <a:p>
            <a:pPr eaLnBrk="1" hangingPunct="1">
              <a:lnSpc>
                <a:spcPct val="138000"/>
              </a:lnSpc>
              <a:buClr>
                <a:srgbClr val="090730"/>
              </a:buClr>
              <a:buSzPct val="79000"/>
              <a:buFont typeface="Arial" panose="020B0604020202020204" pitchFamily="34" charset="0"/>
              <a:buChar char="•"/>
            </a:pPr>
            <a:r>
              <a:rPr lang="en-US" altLang="en-US" sz="1600">
                <a:solidFill>
                  <a:srgbClr val="19145E"/>
                </a:solidFill>
                <a:ea typeface="Roboto" panose="02000000000000000000" pitchFamily="2" charset="0"/>
                <a:cs typeface="Arial" panose="020B0604020202020204" pitchFamily="34" charset="0"/>
                <a:sym typeface="Roboto" panose="02000000000000000000" pitchFamily="2" charset="0"/>
              </a:rPr>
              <a:t>Web Viewer</a:t>
            </a:r>
          </a:p>
          <a:p>
            <a:pPr eaLnBrk="1" hangingPunct="1">
              <a:lnSpc>
                <a:spcPct val="138000"/>
              </a:lnSpc>
              <a:buClr>
                <a:srgbClr val="090730"/>
              </a:buClr>
              <a:buSzPct val="79000"/>
              <a:buFont typeface="Arial" panose="020B0604020202020204" pitchFamily="34" charset="0"/>
              <a:buChar char="•"/>
            </a:pPr>
            <a:r>
              <a:rPr lang="en-US" altLang="en-US" sz="1600">
                <a:solidFill>
                  <a:srgbClr val="19145E"/>
                </a:solidFill>
                <a:ea typeface="Roboto" panose="02000000000000000000" pitchFamily="2" charset="0"/>
                <a:cs typeface="Arial" panose="020B0604020202020204" pitchFamily="34" charset="0"/>
                <a:sym typeface="Roboto" panose="02000000000000000000" pitchFamily="2" charset="0"/>
              </a:rPr>
              <a:t>Native Calendar Integration</a:t>
            </a:r>
          </a:p>
          <a:p>
            <a:pPr eaLnBrk="1" hangingPunct="1">
              <a:lnSpc>
                <a:spcPct val="138000"/>
              </a:lnSpc>
              <a:buClr>
                <a:srgbClr val="090730"/>
              </a:buClr>
              <a:buSzPct val="79000"/>
              <a:buFont typeface="Arial" panose="020B0604020202020204" pitchFamily="34" charset="0"/>
              <a:buChar char="•"/>
            </a:pPr>
            <a:endParaRPr lang="en-US" altLang="en-US" sz="1600">
              <a:solidFill>
                <a:srgbClr val="808080"/>
              </a:solidFill>
              <a:ea typeface="Roboto" panose="02000000000000000000" pitchFamily="2" charset="0"/>
              <a:cs typeface="Arial" panose="020B0604020202020204" pitchFamily="34" charset="0"/>
              <a:sym typeface="Roboto" panose="02000000000000000000" pitchFamily="2" charset="0"/>
            </a:endParaRPr>
          </a:p>
          <a:p>
            <a:pPr eaLnBrk="1" hangingPunct="1">
              <a:lnSpc>
                <a:spcPct val="138000"/>
              </a:lnSpc>
              <a:buFont typeface="Arial" panose="020B0604020202020204" pitchFamily="34" charset="0"/>
              <a:buChar char="•"/>
            </a:pPr>
            <a:endParaRPr lang="en-US" altLang="en-US" sz="1600">
              <a:solidFill>
                <a:srgbClr val="808080"/>
              </a:solidFill>
              <a:ea typeface="Roboto" panose="02000000000000000000" pitchFamily="2" charset="0"/>
              <a:cs typeface="Arial" panose="020B0604020202020204" pitchFamily="34" charset="0"/>
              <a:sym typeface="Roboto" panose="02000000000000000000" pitchFamily="2" charset="0"/>
            </a:endParaRPr>
          </a:p>
        </p:txBody>
      </p:sp>
      <p:sp>
        <p:nvSpPr>
          <p:cNvPr id="58374" name="Shape 750">
            <a:extLst>
              <a:ext uri="{FF2B5EF4-FFF2-40B4-BE49-F238E27FC236}">
                <a16:creationId xmlns:a16="http://schemas.microsoft.com/office/drawing/2014/main" id="{80204E94-1188-E64F-B14E-FCECC268E128}"/>
              </a:ext>
            </a:extLst>
          </p:cNvPr>
          <p:cNvSpPr txBox="1">
            <a:spLocks noChangeArrowheads="1"/>
          </p:cNvSpPr>
          <p:nvPr/>
        </p:nvSpPr>
        <p:spPr bwMode="auto">
          <a:xfrm>
            <a:off x="4484688" y="2530475"/>
            <a:ext cx="3259137"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marL="227013" indent="-2270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38000"/>
              </a:lnSpc>
              <a:buFont typeface="Arial" panose="020B0604020202020204" pitchFamily="34" charset="0"/>
              <a:buChar char="•"/>
            </a:pPr>
            <a:r>
              <a:rPr lang="en-US" altLang="en-US" sz="1600">
                <a:solidFill>
                  <a:srgbClr val="19145E"/>
                </a:solidFill>
                <a:ea typeface="Roboto" panose="02000000000000000000" pitchFamily="2" charset="0"/>
                <a:cs typeface="Arial" panose="020B0604020202020204" pitchFamily="34" charset="0"/>
                <a:sym typeface="Roboto" panose="02000000000000000000" pitchFamily="2" charset="0"/>
              </a:rPr>
              <a:t>Proven Delivery Receipt</a:t>
            </a:r>
          </a:p>
          <a:p>
            <a:pPr eaLnBrk="1" hangingPunct="1">
              <a:lnSpc>
                <a:spcPct val="138000"/>
              </a:lnSpc>
              <a:buFont typeface="Arial" panose="020B0604020202020204" pitchFamily="34" charset="0"/>
              <a:buChar char="•"/>
            </a:pPr>
            <a:r>
              <a:rPr lang="en-US" altLang="en-US" sz="1600">
                <a:solidFill>
                  <a:srgbClr val="19145E"/>
                </a:solidFill>
                <a:ea typeface="Roboto" panose="02000000000000000000" pitchFamily="2" charset="0"/>
                <a:cs typeface="Arial" panose="020B0604020202020204" pitchFamily="34" charset="0"/>
                <a:sym typeface="Roboto" panose="02000000000000000000" pitchFamily="2" charset="0"/>
              </a:rPr>
              <a:t>Read receipts including open-time</a:t>
            </a:r>
          </a:p>
          <a:p>
            <a:pPr eaLnBrk="1" hangingPunct="1">
              <a:lnSpc>
                <a:spcPct val="138000"/>
              </a:lnSpc>
              <a:buFont typeface="Arial" panose="020B0604020202020204" pitchFamily="34" charset="0"/>
              <a:buChar char="•"/>
            </a:pPr>
            <a:r>
              <a:rPr lang="en-US" altLang="en-US" sz="1600">
                <a:solidFill>
                  <a:srgbClr val="19145E"/>
                </a:solidFill>
                <a:ea typeface="Roboto" panose="02000000000000000000" pitchFamily="2" charset="0"/>
                <a:cs typeface="Arial" panose="020B0604020202020204" pitchFamily="34" charset="0"/>
                <a:sym typeface="Roboto" panose="02000000000000000000" pitchFamily="2" charset="0"/>
              </a:rPr>
              <a:t>Verified business checkmark</a:t>
            </a:r>
          </a:p>
          <a:p>
            <a:pPr eaLnBrk="1" hangingPunct="1">
              <a:lnSpc>
                <a:spcPct val="138000"/>
              </a:lnSpc>
              <a:buFont typeface="Arial" panose="020B0604020202020204" pitchFamily="34" charset="0"/>
              <a:buChar char="•"/>
            </a:pPr>
            <a:r>
              <a:rPr lang="en-US" altLang="en-US" sz="1600">
                <a:solidFill>
                  <a:srgbClr val="19145E"/>
                </a:solidFill>
                <a:ea typeface="Roboto" panose="02000000000000000000" pitchFamily="2" charset="0"/>
                <a:cs typeface="Arial" panose="020B0604020202020204" pitchFamily="34" charset="0"/>
                <a:sym typeface="Roboto" panose="02000000000000000000" pitchFamily="2" charset="0"/>
              </a:rPr>
              <a:t>Block unwanted conversation / unwanted brands</a:t>
            </a:r>
          </a:p>
          <a:p>
            <a:pPr eaLnBrk="1" hangingPunct="1">
              <a:lnSpc>
                <a:spcPct val="138000"/>
              </a:lnSpc>
              <a:buFont typeface="Arial" panose="020B0604020202020204" pitchFamily="34" charset="0"/>
              <a:buChar char="•"/>
            </a:pPr>
            <a:r>
              <a:rPr lang="en-US" altLang="en-US" sz="1600">
                <a:solidFill>
                  <a:srgbClr val="19145E"/>
                </a:solidFill>
                <a:ea typeface="Roboto" panose="02000000000000000000" pitchFamily="2" charset="0"/>
                <a:cs typeface="Arial" panose="020B0604020202020204" pitchFamily="34" charset="0"/>
                <a:sym typeface="Roboto" panose="02000000000000000000" pitchFamily="2" charset="0"/>
              </a:rPr>
              <a:t>Dynamic QR Codes</a:t>
            </a:r>
          </a:p>
          <a:p>
            <a:pPr eaLnBrk="1" hangingPunct="1">
              <a:lnSpc>
                <a:spcPct val="138000"/>
              </a:lnSpc>
              <a:buFont typeface="Arial" panose="020B0604020202020204" pitchFamily="34" charset="0"/>
              <a:buChar char="•"/>
            </a:pPr>
            <a:r>
              <a:rPr lang="en-US" altLang="en-US" sz="1600">
                <a:solidFill>
                  <a:srgbClr val="19145E"/>
                </a:solidFill>
                <a:ea typeface="Roboto" panose="02000000000000000000" pitchFamily="2" charset="0"/>
                <a:cs typeface="Arial" panose="020B0604020202020204" pitchFamily="34" charset="0"/>
                <a:sym typeface="Roboto" panose="02000000000000000000" pitchFamily="2" charset="0"/>
              </a:rPr>
              <a:t>Location Services</a:t>
            </a:r>
            <a:br>
              <a:rPr lang="en-US" altLang="en-US" sz="1600">
                <a:solidFill>
                  <a:srgbClr val="19145E"/>
                </a:solidFill>
                <a:ea typeface="Roboto" panose="02000000000000000000" pitchFamily="2" charset="0"/>
                <a:cs typeface="Arial" panose="020B0604020202020204" pitchFamily="34" charset="0"/>
                <a:sym typeface="Roboto" panose="02000000000000000000" pitchFamily="2" charset="0"/>
              </a:rPr>
            </a:br>
            <a:br>
              <a:rPr lang="en-US" altLang="en-US" sz="1600">
                <a:solidFill>
                  <a:srgbClr val="19145E"/>
                </a:solidFill>
                <a:ea typeface="Roboto" panose="02000000000000000000" pitchFamily="2" charset="0"/>
                <a:cs typeface="Arial" panose="020B0604020202020204" pitchFamily="34" charset="0"/>
                <a:sym typeface="Roboto" panose="02000000000000000000" pitchFamily="2" charset="0"/>
              </a:rPr>
            </a:br>
            <a:endParaRPr lang="en-US" altLang="en-US" sz="1600">
              <a:solidFill>
                <a:srgbClr val="19145E"/>
              </a:solidFill>
              <a:ea typeface="Roboto" panose="02000000000000000000" pitchFamily="2" charset="0"/>
              <a:cs typeface="Arial" panose="020B0604020202020204" pitchFamily="34" charset="0"/>
              <a:sym typeface="Roboto" panose="02000000000000000000" pitchFamily="2" charset="0"/>
            </a:endParaRPr>
          </a:p>
        </p:txBody>
      </p:sp>
      <p:sp>
        <p:nvSpPr>
          <p:cNvPr id="77" name="TextBox 76">
            <a:extLst>
              <a:ext uri="{FF2B5EF4-FFF2-40B4-BE49-F238E27FC236}">
                <a16:creationId xmlns:a16="http://schemas.microsoft.com/office/drawing/2014/main" id="{BA2C3026-ABD9-9C45-B98F-6FA8FC4FE1E7}"/>
              </a:ext>
            </a:extLst>
          </p:cNvPr>
          <p:cNvSpPr txBox="1"/>
          <p:nvPr/>
        </p:nvSpPr>
        <p:spPr>
          <a:xfrm>
            <a:off x="884238" y="2054225"/>
            <a:ext cx="2581275" cy="277813"/>
          </a:xfrm>
          <a:prstGeom prst="rect">
            <a:avLst/>
          </a:prstGeom>
          <a:noFill/>
        </p:spPr>
        <p:txBody>
          <a:bodyPr>
            <a:spAutoFit/>
          </a:bodyPr>
          <a:lstStyle/>
          <a:p>
            <a:pPr eaLnBrk="1" fontAlgn="auto" hangingPunct="1">
              <a:spcBef>
                <a:spcPts val="0"/>
              </a:spcBef>
              <a:spcAft>
                <a:spcPts val="0"/>
              </a:spcAft>
              <a:defRPr/>
            </a:pPr>
            <a:r>
              <a:rPr lang="en-US" sz="1200" b="1" spc="400" dirty="0">
                <a:solidFill>
                  <a:srgbClr val="166CFC"/>
                </a:solidFill>
                <a:cs typeface="Arial" panose="020B0604020202020204" pitchFamily="34" charset="0"/>
              </a:rPr>
              <a:t>ENHANCED UI</a:t>
            </a:r>
          </a:p>
        </p:txBody>
      </p:sp>
      <p:sp>
        <p:nvSpPr>
          <p:cNvPr id="78" name="TextBox 77">
            <a:extLst>
              <a:ext uri="{FF2B5EF4-FFF2-40B4-BE49-F238E27FC236}">
                <a16:creationId xmlns:a16="http://schemas.microsoft.com/office/drawing/2014/main" id="{F56ED977-EA1A-BD44-A467-CE217B893CC1}"/>
              </a:ext>
            </a:extLst>
          </p:cNvPr>
          <p:cNvSpPr txBox="1"/>
          <p:nvPr/>
        </p:nvSpPr>
        <p:spPr>
          <a:xfrm>
            <a:off x="8181975" y="2147888"/>
            <a:ext cx="4171950" cy="276225"/>
          </a:xfrm>
          <a:prstGeom prst="rect">
            <a:avLst/>
          </a:prstGeom>
          <a:noFill/>
        </p:spPr>
        <p:txBody>
          <a:bodyPr>
            <a:spAutoFit/>
          </a:bodyPr>
          <a:lstStyle/>
          <a:p>
            <a:pPr eaLnBrk="1" fontAlgn="auto" hangingPunct="1">
              <a:spcBef>
                <a:spcPts val="0"/>
              </a:spcBef>
              <a:spcAft>
                <a:spcPts val="0"/>
              </a:spcAft>
              <a:defRPr/>
            </a:pPr>
            <a:r>
              <a:rPr lang="en-US" sz="1200" b="1" spc="400" dirty="0">
                <a:solidFill>
                  <a:srgbClr val="166CFC"/>
                </a:solidFill>
                <a:cs typeface="Arial" panose="020B0604020202020204" pitchFamily="34" charset="0"/>
              </a:rPr>
              <a:t>FUTURE ENHANCEMENTS</a:t>
            </a:r>
          </a:p>
        </p:txBody>
      </p:sp>
      <p:sp>
        <p:nvSpPr>
          <p:cNvPr id="79" name="TextBox 78">
            <a:extLst>
              <a:ext uri="{FF2B5EF4-FFF2-40B4-BE49-F238E27FC236}">
                <a16:creationId xmlns:a16="http://schemas.microsoft.com/office/drawing/2014/main" id="{1E8AED83-CBA5-F44C-9C7F-E55A6E0B3B28}"/>
              </a:ext>
            </a:extLst>
          </p:cNvPr>
          <p:cNvSpPr txBox="1"/>
          <p:nvPr/>
        </p:nvSpPr>
        <p:spPr>
          <a:xfrm>
            <a:off x="4446588" y="2054225"/>
            <a:ext cx="3711575" cy="277813"/>
          </a:xfrm>
          <a:prstGeom prst="rect">
            <a:avLst/>
          </a:prstGeom>
          <a:noFill/>
        </p:spPr>
        <p:txBody>
          <a:bodyPr>
            <a:spAutoFit/>
          </a:bodyPr>
          <a:lstStyle/>
          <a:p>
            <a:pPr eaLnBrk="1" fontAlgn="auto" hangingPunct="1">
              <a:spcBef>
                <a:spcPts val="0"/>
              </a:spcBef>
              <a:spcAft>
                <a:spcPts val="0"/>
              </a:spcAft>
              <a:defRPr/>
            </a:pPr>
            <a:r>
              <a:rPr lang="en-US" sz="1200" b="1" spc="400" dirty="0">
                <a:solidFill>
                  <a:srgbClr val="166CFC"/>
                </a:solidFill>
                <a:cs typeface="Arial" panose="020B0604020202020204" pitchFamily="34" charset="0"/>
              </a:rPr>
              <a:t>BUSINESS FEATURES</a:t>
            </a:r>
          </a:p>
        </p:txBody>
      </p:sp>
      <p:sp>
        <p:nvSpPr>
          <p:cNvPr id="58378" name="Shape 750">
            <a:extLst>
              <a:ext uri="{FF2B5EF4-FFF2-40B4-BE49-F238E27FC236}">
                <a16:creationId xmlns:a16="http://schemas.microsoft.com/office/drawing/2014/main" id="{9FA60F02-C651-A34A-A9B2-FDFA5735EFB6}"/>
              </a:ext>
            </a:extLst>
          </p:cNvPr>
          <p:cNvSpPr txBox="1">
            <a:spLocks noChangeArrowheads="1"/>
          </p:cNvSpPr>
          <p:nvPr/>
        </p:nvSpPr>
        <p:spPr bwMode="auto">
          <a:xfrm>
            <a:off x="8188325" y="2530475"/>
            <a:ext cx="3570288"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marL="227013" indent="-2270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38000"/>
              </a:lnSpc>
              <a:buFont typeface="Arial" panose="020B0604020202020204" pitchFamily="34" charset="0"/>
              <a:buChar char="•"/>
            </a:pPr>
            <a:r>
              <a:rPr lang="en-US" altLang="en-US" sz="1600">
                <a:solidFill>
                  <a:srgbClr val="19145E"/>
                </a:solidFill>
                <a:ea typeface="Roboto" panose="02000000000000000000" pitchFamily="2" charset="0"/>
                <a:cs typeface="Arial" panose="020B0604020202020204" pitchFamily="34" charset="0"/>
                <a:sym typeface="Roboto" panose="02000000000000000000" pitchFamily="2" charset="0"/>
              </a:rPr>
              <a:t>AI Intent analysis</a:t>
            </a:r>
          </a:p>
          <a:p>
            <a:pPr eaLnBrk="1" hangingPunct="1">
              <a:lnSpc>
                <a:spcPct val="138000"/>
              </a:lnSpc>
              <a:buFont typeface="Arial" panose="020B0604020202020204" pitchFamily="34" charset="0"/>
              <a:buChar char="•"/>
            </a:pPr>
            <a:r>
              <a:rPr lang="en-US" altLang="en-US" sz="1600">
                <a:solidFill>
                  <a:srgbClr val="19145E"/>
                </a:solidFill>
                <a:ea typeface="Roboto" panose="02000000000000000000" pitchFamily="2" charset="0"/>
                <a:cs typeface="Arial" panose="020B0604020202020204" pitchFamily="34" charset="0"/>
                <a:sym typeface="Roboto" panose="02000000000000000000" pitchFamily="2" charset="0"/>
              </a:rPr>
              <a:t>Live Video </a:t>
            </a:r>
            <a:br>
              <a:rPr lang="en-US" altLang="en-US" sz="1600">
                <a:solidFill>
                  <a:srgbClr val="19145E"/>
                </a:solidFill>
                <a:ea typeface="Roboto" panose="02000000000000000000" pitchFamily="2" charset="0"/>
                <a:cs typeface="Arial" panose="020B0604020202020204" pitchFamily="34" charset="0"/>
                <a:sym typeface="Roboto" panose="02000000000000000000" pitchFamily="2" charset="0"/>
              </a:rPr>
            </a:br>
            <a:br>
              <a:rPr lang="en-US" altLang="en-US" sz="1600">
                <a:solidFill>
                  <a:srgbClr val="19145E"/>
                </a:solidFill>
                <a:ea typeface="Roboto" panose="02000000000000000000" pitchFamily="2" charset="0"/>
                <a:cs typeface="Arial" panose="020B0604020202020204" pitchFamily="34" charset="0"/>
                <a:sym typeface="Roboto" panose="02000000000000000000" pitchFamily="2" charset="0"/>
              </a:rPr>
            </a:br>
            <a:endParaRPr lang="en-US" altLang="en-US" sz="1600">
              <a:solidFill>
                <a:srgbClr val="19145E"/>
              </a:solidFill>
              <a:ea typeface="Roboto" panose="02000000000000000000" pitchFamily="2" charset="0"/>
              <a:cs typeface="Arial" panose="020B0604020202020204" pitchFamily="34" charset="0"/>
              <a:sym typeface="Roboto" panose="02000000000000000000" pitchFamily="2" charset="0"/>
            </a:endParaRPr>
          </a:p>
        </p:txBody>
      </p:sp>
      <p:sp>
        <p:nvSpPr>
          <p:cNvPr id="58379" name="TextBox 80">
            <a:extLst>
              <a:ext uri="{FF2B5EF4-FFF2-40B4-BE49-F238E27FC236}">
                <a16:creationId xmlns:a16="http://schemas.microsoft.com/office/drawing/2014/main" id="{6009370C-ED34-CB47-94E6-149705CF96CA}"/>
              </a:ext>
            </a:extLst>
          </p:cNvPr>
          <p:cNvSpPr txBox="1">
            <a:spLocks noChangeArrowheads="1"/>
          </p:cNvSpPr>
          <p:nvPr/>
        </p:nvSpPr>
        <p:spPr bwMode="auto">
          <a:xfrm>
            <a:off x="609600" y="841375"/>
            <a:ext cx="1114901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ts val="2400"/>
              </a:lnSpc>
            </a:pPr>
            <a:r>
              <a:rPr lang="en-US" altLang="en-US" sz="1600">
                <a:cs typeface="Arial" panose="020B0604020202020204" pitchFamily="34" charset="0"/>
              </a:rPr>
              <a:t>In partnership with Google, Vibes has been testing and exploring a number of features of Google’s RCS framework. Vibes is reviewing use-cases of customers to see how RCS features provide more value to the end-user.</a:t>
            </a:r>
          </a:p>
        </p:txBody>
      </p:sp>
      <p:sp>
        <p:nvSpPr>
          <p:cNvPr id="82" name="Text Placeholder 2">
            <a:extLst>
              <a:ext uri="{FF2B5EF4-FFF2-40B4-BE49-F238E27FC236}">
                <a16:creationId xmlns:a16="http://schemas.microsoft.com/office/drawing/2014/main" id="{4B543DC2-6ED5-D047-9549-9C2A073C006D}"/>
              </a:ext>
            </a:extLst>
          </p:cNvPr>
          <p:cNvSpPr txBox="1">
            <a:spLocks/>
          </p:cNvSpPr>
          <p:nvPr/>
        </p:nvSpPr>
        <p:spPr bwMode="auto">
          <a:xfrm>
            <a:off x="304800" y="196850"/>
            <a:ext cx="118872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rIns="0"/>
          <a:lstStyle>
            <a:defPPr>
              <a:defRPr lang="en-US"/>
            </a:defPPr>
            <a:lvl1pPr marL="0" algn="l" defTabSz="914400" rtl="0" eaLnBrk="1" latinLnBrk="0" hangingPunct="1">
              <a:defRPr sz="1800" b="0" i="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x-none" sz="1051" spc="300" dirty="0">
                <a:solidFill>
                  <a:srgbClr val="1F64FF"/>
                </a:solidFill>
              </a:rPr>
              <a:t>THE RCS FEATURE SET</a:t>
            </a:r>
          </a:p>
          <a:p>
            <a:pPr fontAlgn="auto">
              <a:spcBef>
                <a:spcPts val="0"/>
              </a:spcBef>
              <a:spcAft>
                <a:spcPts val="0"/>
              </a:spcAft>
              <a:defRPr/>
            </a:pPr>
            <a:r>
              <a:rPr lang="en-US" altLang="x-none" sz="1051" spc="300" dirty="0">
                <a:solidFill>
                  <a:srgbClr val="1F64FF"/>
                </a:solidFill>
              </a:rPr>
              <a:t>_</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p:txBody>
          <a:bodyPr>
            <a:normAutofit lnSpcReduction="10000"/>
          </a:bodyPr>
          <a:lstStyle/>
          <a:p>
            <a:r>
              <a:rPr lang="en-US" dirty="0"/>
              <a:t>RCS Framework and the Vibes Platform</a:t>
            </a:r>
          </a:p>
        </p:txBody>
      </p:sp>
      <p:sp>
        <p:nvSpPr>
          <p:cNvPr id="2" name="TextBox 1"/>
          <p:cNvSpPr txBox="1"/>
          <p:nvPr/>
        </p:nvSpPr>
        <p:spPr>
          <a:xfrm>
            <a:off x="455835" y="855655"/>
            <a:ext cx="3833037" cy="523220"/>
          </a:xfrm>
          <a:prstGeom prst="rect">
            <a:avLst/>
          </a:prstGeom>
          <a:noFill/>
        </p:spPr>
        <p:txBody>
          <a:bodyPr wrap="none" rtlCol="0">
            <a:spAutoFit/>
          </a:bodyPr>
          <a:lstStyle/>
          <a:p>
            <a:r>
              <a:rPr lang="en-US" sz="2800"/>
              <a:t>How Does RCS Work?</a:t>
            </a:r>
          </a:p>
        </p:txBody>
      </p:sp>
      <p:grpSp>
        <p:nvGrpSpPr>
          <p:cNvPr id="36" name="Group 35">
            <a:extLst>
              <a:ext uri="{FF2B5EF4-FFF2-40B4-BE49-F238E27FC236}">
                <a16:creationId xmlns:a16="http://schemas.microsoft.com/office/drawing/2014/main" id="{AAB45426-EA7C-CB41-A8E0-931F93C8107E}"/>
              </a:ext>
            </a:extLst>
          </p:cNvPr>
          <p:cNvGrpSpPr/>
          <p:nvPr/>
        </p:nvGrpSpPr>
        <p:grpSpPr>
          <a:xfrm>
            <a:off x="1681284" y="1072576"/>
            <a:ext cx="8829433" cy="5020554"/>
            <a:chOff x="1497151" y="986514"/>
            <a:chExt cx="8829433" cy="5020554"/>
          </a:xfrm>
        </p:grpSpPr>
        <p:sp>
          <p:nvSpPr>
            <p:cNvPr id="37" name="Title 1">
              <a:extLst>
                <a:ext uri="{FF2B5EF4-FFF2-40B4-BE49-F238E27FC236}">
                  <a16:creationId xmlns:a16="http://schemas.microsoft.com/office/drawing/2014/main" id="{8DC9ACCE-41F2-E549-A0AD-5FE6A9B8C4BF}"/>
                </a:ext>
              </a:extLst>
            </p:cNvPr>
            <p:cNvSpPr txBox="1">
              <a:spLocks/>
            </p:cNvSpPr>
            <p:nvPr/>
          </p:nvSpPr>
          <p:spPr>
            <a:xfrm>
              <a:off x="5937464" y="986514"/>
              <a:ext cx="4389120" cy="410451"/>
            </a:xfrm>
            <a:prstGeom prst="rect">
              <a:avLst/>
            </a:prstGeom>
          </p:spPr>
          <p:txBody>
            <a:bodyPr anchor="ctr" anchorCtr="0">
              <a:noAutofit/>
            </a:bodyPr>
            <a:lstStyle>
              <a:lvl1pPr algn="ctr" defTabSz="457200" rtl="0" eaLnBrk="1" latinLnBrk="0" hangingPunct="1">
                <a:spcBef>
                  <a:spcPct val="0"/>
                </a:spcBef>
                <a:buNone/>
                <a:defRPr sz="1200" b="1" kern="1200" spc="450">
                  <a:solidFill>
                    <a:schemeClr val="tx2"/>
                  </a:solidFill>
                  <a:latin typeface="+mj-lt"/>
                  <a:ea typeface="+mj-ea"/>
                  <a:cs typeface="+mj-cs"/>
                </a:defRPr>
              </a:lvl1pPr>
            </a:lstStyle>
            <a:p>
              <a:r>
                <a:rPr lang="en-US" sz="1800" dirty="0">
                  <a:solidFill>
                    <a:srgbClr val="1E64FF"/>
                  </a:solidFill>
                  <a:latin typeface="Arial" charset="0"/>
                  <a:ea typeface="Arial" charset="0"/>
                  <a:cs typeface="Arial" charset="0"/>
                </a:rPr>
                <a:t>GSMA PROFILE</a:t>
              </a:r>
            </a:p>
          </p:txBody>
        </p:sp>
        <p:grpSp>
          <p:nvGrpSpPr>
            <p:cNvPr id="39" name="Group 38">
              <a:extLst>
                <a:ext uri="{FF2B5EF4-FFF2-40B4-BE49-F238E27FC236}">
                  <a16:creationId xmlns:a16="http://schemas.microsoft.com/office/drawing/2014/main" id="{4A13B686-ADA0-9B4A-AAA8-53E017C0A609}"/>
                </a:ext>
              </a:extLst>
            </p:cNvPr>
            <p:cNvGrpSpPr/>
            <p:nvPr/>
          </p:nvGrpSpPr>
          <p:grpSpPr>
            <a:xfrm>
              <a:off x="1497151" y="1589013"/>
              <a:ext cx="3538395" cy="710816"/>
              <a:chOff x="1482885" y="1911937"/>
              <a:chExt cx="3538395" cy="710816"/>
            </a:xfrm>
          </p:grpSpPr>
          <p:pic>
            <p:nvPicPr>
              <p:cNvPr id="91" name="Picture 90">
                <a:extLst>
                  <a:ext uri="{FF2B5EF4-FFF2-40B4-BE49-F238E27FC236}">
                    <a16:creationId xmlns:a16="http://schemas.microsoft.com/office/drawing/2014/main" id="{2528167C-6924-1346-BB10-9FD8F7E9A392}"/>
                  </a:ext>
                </a:extLst>
              </p:cNvPr>
              <p:cNvPicPr>
                <a:picLocks noChangeAspect="1"/>
              </p:cNvPicPr>
              <p:nvPr/>
            </p:nvPicPr>
            <p:blipFill>
              <a:blip r:embed="rId3"/>
              <a:stretch>
                <a:fillRect/>
              </a:stretch>
            </p:blipFill>
            <p:spPr>
              <a:xfrm>
                <a:off x="1482885" y="1911937"/>
                <a:ext cx="1382141" cy="710816"/>
              </a:xfrm>
              <a:prstGeom prst="rect">
                <a:avLst/>
              </a:prstGeom>
            </p:spPr>
          </p:pic>
          <p:sp>
            <p:nvSpPr>
              <p:cNvPr id="92" name="Title 1">
                <a:extLst>
                  <a:ext uri="{FF2B5EF4-FFF2-40B4-BE49-F238E27FC236}">
                    <a16:creationId xmlns:a16="http://schemas.microsoft.com/office/drawing/2014/main" id="{1C0EFCC5-FED4-9446-8418-BD07AC4D2491}"/>
                  </a:ext>
                </a:extLst>
              </p:cNvPr>
              <p:cNvSpPr txBox="1">
                <a:spLocks/>
              </p:cNvSpPr>
              <p:nvPr/>
            </p:nvSpPr>
            <p:spPr>
              <a:xfrm>
                <a:off x="2934062" y="2031397"/>
                <a:ext cx="2087218" cy="410451"/>
              </a:xfrm>
              <a:prstGeom prst="rect">
                <a:avLst/>
              </a:prstGeom>
            </p:spPr>
            <p:txBody>
              <a:bodyPr anchor="ctr" anchorCtr="0">
                <a:normAutofit/>
              </a:bodyPr>
              <a:lstStyle>
                <a:lvl1pPr algn="ctr" defTabSz="457200" rtl="0" eaLnBrk="1" latinLnBrk="0" hangingPunct="1">
                  <a:spcBef>
                    <a:spcPct val="0"/>
                  </a:spcBef>
                  <a:buNone/>
                  <a:defRPr sz="1200" b="1" kern="1200" spc="450">
                    <a:solidFill>
                      <a:schemeClr val="tx2"/>
                    </a:solidFill>
                    <a:latin typeface="+mj-lt"/>
                    <a:ea typeface="+mj-ea"/>
                    <a:cs typeface="+mj-cs"/>
                  </a:defRPr>
                </a:lvl1pPr>
              </a:lstStyle>
              <a:p>
                <a:pPr algn="l"/>
                <a:r>
                  <a:rPr lang="en-US" sz="1800" b="0" spc="100" dirty="0">
                    <a:solidFill>
                      <a:schemeClr val="accent2"/>
                    </a:solidFill>
                    <a:latin typeface="Arial" charset="0"/>
                    <a:ea typeface="Arial" charset="0"/>
                    <a:cs typeface="Arial" charset="0"/>
                  </a:rPr>
                  <a:t>with RCS engine</a:t>
                </a:r>
              </a:p>
            </p:txBody>
          </p:sp>
        </p:grpSp>
        <p:grpSp>
          <p:nvGrpSpPr>
            <p:cNvPr id="40" name="Group 39">
              <a:extLst>
                <a:ext uri="{FF2B5EF4-FFF2-40B4-BE49-F238E27FC236}">
                  <a16:creationId xmlns:a16="http://schemas.microsoft.com/office/drawing/2014/main" id="{538CEE7D-E19A-C746-8118-3699388405B6}"/>
                </a:ext>
              </a:extLst>
            </p:cNvPr>
            <p:cNvGrpSpPr/>
            <p:nvPr/>
          </p:nvGrpSpPr>
          <p:grpSpPr>
            <a:xfrm>
              <a:off x="5937463" y="1582463"/>
              <a:ext cx="4389120" cy="685800"/>
              <a:chOff x="5937463" y="1582463"/>
              <a:chExt cx="4389120" cy="685800"/>
            </a:xfrm>
          </p:grpSpPr>
          <p:sp>
            <p:nvSpPr>
              <p:cNvPr id="88" name="Rectangle 87">
                <a:extLst>
                  <a:ext uri="{FF2B5EF4-FFF2-40B4-BE49-F238E27FC236}">
                    <a16:creationId xmlns:a16="http://schemas.microsoft.com/office/drawing/2014/main" id="{D10CDD92-DCD1-C243-A03F-BC6CC587BEA9}"/>
                  </a:ext>
                </a:extLst>
              </p:cNvPr>
              <p:cNvSpPr/>
              <p:nvPr/>
            </p:nvSpPr>
            <p:spPr>
              <a:xfrm>
                <a:off x="5937463" y="1958713"/>
                <a:ext cx="741227" cy="309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a:extLst>
                  <a:ext uri="{FF2B5EF4-FFF2-40B4-BE49-F238E27FC236}">
                    <a16:creationId xmlns:a16="http://schemas.microsoft.com/office/drawing/2014/main" id="{082B3D4D-E1B0-0243-BC4D-60FA5B18F09C}"/>
                  </a:ext>
                </a:extLst>
              </p:cNvPr>
              <p:cNvSpPr/>
              <p:nvPr/>
            </p:nvSpPr>
            <p:spPr>
              <a:xfrm>
                <a:off x="5937463" y="1582463"/>
                <a:ext cx="4389120" cy="685800"/>
              </a:xfrm>
              <a:prstGeom prst="roundRect">
                <a:avLst>
                  <a:gd name="adj" fmla="val 481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itle 1">
                <a:extLst>
                  <a:ext uri="{FF2B5EF4-FFF2-40B4-BE49-F238E27FC236}">
                    <a16:creationId xmlns:a16="http://schemas.microsoft.com/office/drawing/2014/main" id="{236C3664-9F5B-E942-81C7-4824AA7C5466}"/>
                  </a:ext>
                </a:extLst>
              </p:cNvPr>
              <p:cNvSpPr txBox="1">
                <a:spLocks/>
              </p:cNvSpPr>
              <p:nvPr/>
            </p:nvSpPr>
            <p:spPr>
              <a:xfrm>
                <a:off x="6792209" y="1706250"/>
                <a:ext cx="2650436" cy="410451"/>
              </a:xfrm>
              <a:prstGeom prst="rect">
                <a:avLst/>
              </a:prstGeom>
            </p:spPr>
            <p:txBody>
              <a:bodyPr anchor="ctr" anchorCtr="0">
                <a:noAutofit/>
              </a:bodyPr>
              <a:lstStyle>
                <a:lvl1pPr algn="ctr" defTabSz="457200" rtl="0" eaLnBrk="1" latinLnBrk="0" hangingPunct="1">
                  <a:spcBef>
                    <a:spcPct val="0"/>
                  </a:spcBef>
                  <a:buNone/>
                  <a:defRPr sz="1200" b="1" kern="1200" spc="450">
                    <a:solidFill>
                      <a:schemeClr val="tx2"/>
                    </a:solidFill>
                    <a:latin typeface="+mj-lt"/>
                    <a:ea typeface="+mj-ea"/>
                    <a:cs typeface="+mj-cs"/>
                  </a:defRPr>
                </a:lvl1pPr>
              </a:lstStyle>
              <a:p>
                <a:r>
                  <a:rPr lang="en-US" sz="1800" b="0" spc="100" dirty="0">
                    <a:solidFill>
                      <a:schemeClr val="bg1"/>
                    </a:solidFill>
                    <a:latin typeface="Arial" charset="0"/>
                    <a:ea typeface="Arial" charset="0"/>
                    <a:cs typeface="Arial" charset="0"/>
                  </a:rPr>
                  <a:t>RCS program (bot)</a:t>
                </a:r>
              </a:p>
            </p:txBody>
          </p:sp>
        </p:grpSp>
        <p:pic>
          <p:nvPicPr>
            <p:cNvPr id="42" name="Graphic 41">
              <a:extLst>
                <a:ext uri="{FF2B5EF4-FFF2-40B4-BE49-F238E27FC236}">
                  <a16:creationId xmlns:a16="http://schemas.microsoft.com/office/drawing/2014/main" id="{5E158BC7-34C1-1544-8104-DE341134DD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27895" y="2715476"/>
              <a:ext cx="1198598" cy="391222"/>
            </a:xfrm>
            <a:prstGeom prst="rect">
              <a:avLst/>
            </a:prstGeom>
          </p:spPr>
        </p:pic>
        <p:grpSp>
          <p:nvGrpSpPr>
            <p:cNvPr id="43" name="Group 42">
              <a:extLst>
                <a:ext uri="{FF2B5EF4-FFF2-40B4-BE49-F238E27FC236}">
                  <a16:creationId xmlns:a16="http://schemas.microsoft.com/office/drawing/2014/main" id="{883F4504-9EC4-E14D-A078-9FACACA71AC2}"/>
                </a:ext>
              </a:extLst>
            </p:cNvPr>
            <p:cNvGrpSpPr/>
            <p:nvPr/>
          </p:nvGrpSpPr>
          <p:grpSpPr>
            <a:xfrm>
              <a:off x="6164687" y="2518481"/>
              <a:ext cx="3931920" cy="685800"/>
              <a:chOff x="6242203" y="2510833"/>
              <a:chExt cx="3931920" cy="685800"/>
            </a:xfrm>
          </p:grpSpPr>
          <p:sp>
            <p:nvSpPr>
              <p:cNvPr id="85" name="Rectangle 84">
                <a:extLst>
                  <a:ext uri="{FF2B5EF4-FFF2-40B4-BE49-F238E27FC236}">
                    <a16:creationId xmlns:a16="http://schemas.microsoft.com/office/drawing/2014/main" id="{F722107F-9757-FE46-B1A3-864F5F30F3F4}"/>
                  </a:ext>
                </a:extLst>
              </p:cNvPr>
              <p:cNvSpPr/>
              <p:nvPr/>
            </p:nvSpPr>
            <p:spPr>
              <a:xfrm>
                <a:off x="6242203" y="2810318"/>
                <a:ext cx="813077" cy="3863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a:extLst>
                  <a:ext uri="{FF2B5EF4-FFF2-40B4-BE49-F238E27FC236}">
                    <a16:creationId xmlns:a16="http://schemas.microsoft.com/office/drawing/2014/main" id="{B1DC7F7C-BEF3-F748-8FE4-F6B49157D120}"/>
                  </a:ext>
                </a:extLst>
              </p:cNvPr>
              <p:cNvSpPr/>
              <p:nvPr/>
            </p:nvSpPr>
            <p:spPr>
              <a:xfrm>
                <a:off x="6242203" y="2510833"/>
                <a:ext cx="3931920" cy="685800"/>
              </a:xfrm>
              <a:prstGeom prst="roundRect">
                <a:avLst>
                  <a:gd name="adj" fmla="val 481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itle 1">
                <a:extLst>
                  <a:ext uri="{FF2B5EF4-FFF2-40B4-BE49-F238E27FC236}">
                    <a16:creationId xmlns:a16="http://schemas.microsoft.com/office/drawing/2014/main" id="{9077956D-14BE-2248-8A44-E364B3A8CBFC}"/>
                  </a:ext>
                </a:extLst>
              </p:cNvPr>
              <p:cNvSpPr txBox="1">
                <a:spLocks/>
              </p:cNvSpPr>
              <p:nvPr/>
            </p:nvSpPr>
            <p:spPr>
              <a:xfrm>
                <a:off x="6730575" y="2648507"/>
                <a:ext cx="2650436" cy="410451"/>
              </a:xfrm>
              <a:prstGeom prst="rect">
                <a:avLst/>
              </a:prstGeom>
            </p:spPr>
            <p:txBody>
              <a:bodyPr anchor="ctr" anchorCtr="0">
                <a:noAutofit/>
              </a:bodyPr>
              <a:lstStyle>
                <a:lvl1pPr algn="ctr" defTabSz="457200" rtl="0" eaLnBrk="1" latinLnBrk="0" hangingPunct="1">
                  <a:spcBef>
                    <a:spcPct val="0"/>
                  </a:spcBef>
                  <a:buNone/>
                  <a:defRPr sz="1200" b="1" kern="1200" spc="450">
                    <a:solidFill>
                      <a:schemeClr val="tx2"/>
                    </a:solidFill>
                    <a:latin typeface="+mj-lt"/>
                    <a:ea typeface="+mj-ea"/>
                    <a:cs typeface="+mj-cs"/>
                  </a:defRPr>
                </a:lvl1pPr>
              </a:lstStyle>
              <a:p>
                <a:r>
                  <a:rPr lang="en-US" sz="1800" b="0" spc="100" dirty="0">
                    <a:solidFill>
                      <a:schemeClr val="bg1"/>
                    </a:solidFill>
                    <a:latin typeface="Arial" charset="0"/>
                    <a:ea typeface="Arial" charset="0"/>
                    <a:cs typeface="Arial" charset="0"/>
                  </a:rPr>
                  <a:t>RCS</a:t>
                </a:r>
                <a:r>
                  <a:rPr lang="en-US" sz="1800" b="0" spc="100" dirty="0">
                    <a:solidFill>
                      <a:schemeClr val="accent2"/>
                    </a:solidFill>
                    <a:latin typeface="Arial" charset="0"/>
                    <a:ea typeface="Arial" charset="0"/>
                    <a:cs typeface="Arial" charset="0"/>
                  </a:rPr>
                  <a:t> </a:t>
                </a:r>
                <a:r>
                  <a:rPr lang="en-US" sz="1800" b="0" spc="100" dirty="0">
                    <a:solidFill>
                      <a:schemeClr val="bg1"/>
                    </a:solidFill>
                    <a:latin typeface="Arial" charset="0"/>
                    <a:ea typeface="Arial" charset="0"/>
                    <a:cs typeface="Arial" charset="0"/>
                  </a:rPr>
                  <a:t>framework</a:t>
                </a:r>
              </a:p>
            </p:txBody>
          </p:sp>
        </p:grpSp>
        <p:grpSp>
          <p:nvGrpSpPr>
            <p:cNvPr id="44" name="Group 43">
              <a:extLst>
                <a:ext uri="{FF2B5EF4-FFF2-40B4-BE49-F238E27FC236}">
                  <a16:creationId xmlns:a16="http://schemas.microsoft.com/office/drawing/2014/main" id="{FD48716D-01B7-B44A-9553-0D66543C31AF}"/>
                </a:ext>
              </a:extLst>
            </p:cNvPr>
            <p:cNvGrpSpPr/>
            <p:nvPr/>
          </p:nvGrpSpPr>
          <p:grpSpPr>
            <a:xfrm>
              <a:off x="6439007" y="3452743"/>
              <a:ext cx="3383280" cy="685800"/>
              <a:chOff x="6436405" y="3439051"/>
              <a:chExt cx="3383280" cy="685800"/>
            </a:xfrm>
          </p:grpSpPr>
          <p:sp>
            <p:nvSpPr>
              <p:cNvPr id="81" name="Rectangle 80">
                <a:extLst>
                  <a:ext uri="{FF2B5EF4-FFF2-40B4-BE49-F238E27FC236}">
                    <a16:creationId xmlns:a16="http://schemas.microsoft.com/office/drawing/2014/main" id="{12427F68-8C96-4346-8F9A-9FD9094A7066}"/>
                  </a:ext>
                </a:extLst>
              </p:cNvPr>
              <p:cNvSpPr/>
              <p:nvPr/>
            </p:nvSpPr>
            <p:spPr>
              <a:xfrm>
                <a:off x="6436406" y="3738536"/>
                <a:ext cx="813077" cy="3863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a:extLst>
                  <a:ext uri="{FF2B5EF4-FFF2-40B4-BE49-F238E27FC236}">
                    <a16:creationId xmlns:a16="http://schemas.microsoft.com/office/drawing/2014/main" id="{7BEF61EA-3420-EB44-BD73-92C6C7D9D9D2}"/>
                  </a:ext>
                </a:extLst>
              </p:cNvPr>
              <p:cNvSpPr/>
              <p:nvPr/>
            </p:nvSpPr>
            <p:spPr>
              <a:xfrm>
                <a:off x="6436405" y="3439051"/>
                <a:ext cx="3383280" cy="685800"/>
              </a:xfrm>
              <a:prstGeom prst="roundRect">
                <a:avLst>
                  <a:gd name="adj" fmla="val 481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itle 1">
                <a:extLst>
                  <a:ext uri="{FF2B5EF4-FFF2-40B4-BE49-F238E27FC236}">
                    <a16:creationId xmlns:a16="http://schemas.microsoft.com/office/drawing/2014/main" id="{F985CB2F-9382-0E46-9301-DCDF3D925277}"/>
                  </a:ext>
                </a:extLst>
              </p:cNvPr>
              <p:cNvSpPr txBox="1">
                <a:spLocks/>
              </p:cNvSpPr>
              <p:nvPr/>
            </p:nvSpPr>
            <p:spPr>
              <a:xfrm>
                <a:off x="6730575" y="3590764"/>
                <a:ext cx="2650436" cy="410451"/>
              </a:xfrm>
              <a:prstGeom prst="rect">
                <a:avLst/>
              </a:prstGeom>
            </p:spPr>
            <p:txBody>
              <a:bodyPr anchor="ctr" anchorCtr="0">
                <a:noAutofit/>
              </a:bodyPr>
              <a:lstStyle>
                <a:lvl1pPr algn="ctr" defTabSz="457200" rtl="0" eaLnBrk="1" latinLnBrk="0" hangingPunct="1">
                  <a:spcBef>
                    <a:spcPct val="0"/>
                  </a:spcBef>
                  <a:buNone/>
                  <a:defRPr sz="1200" b="1" kern="1200" spc="450">
                    <a:solidFill>
                      <a:schemeClr val="tx2"/>
                    </a:solidFill>
                    <a:latin typeface="+mj-lt"/>
                    <a:ea typeface="+mj-ea"/>
                    <a:cs typeface="+mj-cs"/>
                  </a:defRPr>
                </a:lvl1pPr>
              </a:lstStyle>
              <a:p>
                <a:r>
                  <a:rPr lang="en-US" sz="1800" b="0" spc="100" dirty="0">
                    <a:solidFill>
                      <a:schemeClr val="bg1"/>
                    </a:solidFill>
                    <a:latin typeface="Arial" charset="0"/>
                    <a:ea typeface="Arial" charset="0"/>
                    <a:cs typeface="Arial" charset="0"/>
                  </a:rPr>
                  <a:t>Brand Agent</a:t>
                </a:r>
              </a:p>
            </p:txBody>
          </p:sp>
        </p:grpSp>
        <p:grpSp>
          <p:nvGrpSpPr>
            <p:cNvPr id="53" name="Group 52">
              <a:extLst>
                <a:ext uri="{FF2B5EF4-FFF2-40B4-BE49-F238E27FC236}">
                  <a16:creationId xmlns:a16="http://schemas.microsoft.com/office/drawing/2014/main" id="{4C3B12E4-F53A-6A49-A089-6910E8E5F372}"/>
                </a:ext>
              </a:extLst>
            </p:cNvPr>
            <p:cNvGrpSpPr/>
            <p:nvPr/>
          </p:nvGrpSpPr>
          <p:grpSpPr>
            <a:xfrm>
              <a:off x="6667607" y="4387005"/>
              <a:ext cx="2926081" cy="685800"/>
              <a:chOff x="6633832" y="4395345"/>
              <a:chExt cx="2926081" cy="685800"/>
            </a:xfrm>
          </p:grpSpPr>
          <p:sp>
            <p:nvSpPr>
              <p:cNvPr id="78" name="Rectangle 77">
                <a:extLst>
                  <a:ext uri="{FF2B5EF4-FFF2-40B4-BE49-F238E27FC236}">
                    <a16:creationId xmlns:a16="http://schemas.microsoft.com/office/drawing/2014/main" id="{8302E275-8E4B-A745-9018-C1FB27FA86B9}"/>
                  </a:ext>
                </a:extLst>
              </p:cNvPr>
              <p:cNvSpPr/>
              <p:nvPr/>
            </p:nvSpPr>
            <p:spPr>
              <a:xfrm>
                <a:off x="6633833" y="4694830"/>
                <a:ext cx="813077" cy="3863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a:extLst>
                  <a:ext uri="{FF2B5EF4-FFF2-40B4-BE49-F238E27FC236}">
                    <a16:creationId xmlns:a16="http://schemas.microsoft.com/office/drawing/2014/main" id="{06D7DAC5-3663-2649-98B1-D68624065085}"/>
                  </a:ext>
                </a:extLst>
              </p:cNvPr>
              <p:cNvSpPr/>
              <p:nvPr/>
            </p:nvSpPr>
            <p:spPr>
              <a:xfrm>
                <a:off x="6633833" y="4395345"/>
                <a:ext cx="2926080" cy="685800"/>
              </a:xfrm>
              <a:prstGeom prst="roundRect">
                <a:avLst>
                  <a:gd name="adj" fmla="val 481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itle 1">
                <a:extLst>
                  <a:ext uri="{FF2B5EF4-FFF2-40B4-BE49-F238E27FC236}">
                    <a16:creationId xmlns:a16="http://schemas.microsoft.com/office/drawing/2014/main" id="{ABD07B25-383F-484B-BA81-81E0B8C1067C}"/>
                  </a:ext>
                </a:extLst>
              </p:cNvPr>
              <p:cNvSpPr txBox="1">
                <a:spLocks/>
              </p:cNvSpPr>
              <p:nvPr/>
            </p:nvSpPr>
            <p:spPr>
              <a:xfrm>
                <a:off x="6633832" y="4533021"/>
                <a:ext cx="2926081" cy="410451"/>
              </a:xfrm>
              <a:prstGeom prst="rect">
                <a:avLst/>
              </a:prstGeom>
            </p:spPr>
            <p:txBody>
              <a:bodyPr anchor="ctr" anchorCtr="0">
                <a:noAutofit/>
              </a:bodyPr>
              <a:lstStyle>
                <a:lvl1pPr algn="ctr" defTabSz="457200" rtl="0" eaLnBrk="1" latinLnBrk="0" hangingPunct="1">
                  <a:spcBef>
                    <a:spcPct val="0"/>
                  </a:spcBef>
                  <a:buNone/>
                  <a:defRPr sz="1200" b="1" kern="1200" spc="450">
                    <a:solidFill>
                      <a:schemeClr val="tx2"/>
                    </a:solidFill>
                    <a:latin typeface="+mj-lt"/>
                    <a:ea typeface="+mj-ea"/>
                    <a:cs typeface="+mj-cs"/>
                  </a:defRPr>
                </a:lvl1pPr>
              </a:lstStyle>
              <a:p>
                <a:r>
                  <a:rPr lang="en-US" sz="1800" b="0" spc="100" dirty="0">
                    <a:solidFill>
                      <a:schemeClr val="bg1"/>
                    </a:solidFill>
                    <a:latin typeface="Arial" charset="0"/>
                    <a:ea typeface="Arial" charset="0"/>
                    <a:cs typeface="Arial" charset="0"/>
                  </a:rPr>
                  <a:t>Carrier</a:t>
                </a:r>
              </a:p>
            </p:txBody>
          </p:sp>
        </p:grpSp>
        <p:grpSp>
          <p:nvGrpSpPr>
            <p:cNvPr id="63" name="Group 62">
              <a:extLst>
                <a:ext uri="{FF2B5EF4-FFF2-40B4-BE49-F238E27FC236}">
                  <a16:creationId xmlns:a16="http://schemas.microsoft.com/office/drawing/2014/main" id="{E719DDC6-10B6-E549-AB97-6CC6E7EA28A8}"/>
                </a:ext>
              </a:extLst>
            </p:cNvPr>
            <p:cNvGrpSpPr/>
            <p:nvPr/>
          </p:nvGrpSpPr>
          <p:grpSpPr>
            <a:xfrm>
              <a:off x="6850487" y="5321268"/>
              <a:ext cx="2560320" cy="685800"/>
              <a:chOff x="6802166" y="5321268"/>
              <a:chExt cx="2560320" cy="685800"/>
            </a:xfrm>
          </p:grpSpPr>
          <p:sp>
            <p:nvSpPr>
              <p:cNvPr id="75" name="Rectangle 74">
                <a:extLst>
                  <a:ext uri="{FF2B5EF4-FFF2-40B4-BE49-F238E27FC236}">
                    <a16:creationId xmlns:a16="http://schemas.microsoft.com/office/drawing/2014/main" id="{59E92079-CB72-2846-8109-872B7FE73C83}"/>
                  </a:ext>
                </a:extLst>
              </p:cNvPr>
              <p:cNvSpPr/>
              <p:nvPr/>
            </p:nvSpPr>
            <p:spPr>
              <a:xfrm>
                <a:off x="6802166" y="5620753"/>
                <a:ext cx="813077" cy="3863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a:extLst>
                  <a:ext uri="{FF2B5EF4-FFF2-40B4-BE49-F238E27FC236}">
                    <a16:creationId xmlns:a16="http://schemas.microsoft.com/office/drawing/2014/main" id="{8C7315B8-B8FA-B84E-8A23-16C1A73657E9}"/>
                  </a:ext>
                </a:extLst>
              </p:cNvPr>
              <p:cNvSpPr/>
              <p:nvPr/>
            </p:nvSpPr>
            <p:spPr>
              <a:xfrm>
                <a:off x="6802166" y="5321268"/>
                <a:ext cx="2560320" cy="685800"/>
              </a:xfrm>
              <a:prstGeom prst="roundRect">
                <a:avLst>
                  <a:gd name="adj" fmla="val 481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itle 1">
                <a:extLst>
                  <a:ext uri="{FF2B5EF4-FFF2-40B4-BE49-F238E27FC236}">
                    <a16:creationId xmlns:a16="http://schemas.microsoft.com/office/drawing/2014/main" id="{BD3A4BBB-52D8-4047-A470-4AA100E9D1E0}"/>
                  </a:ext>
                </a:extLst>
              </p:cNvPr>
              <p:cNvSpPr txBox="1">
                <a:spLocks/>
              </p:cNvSpPr>
              <p:nvPr/>
            </p:nvSpPr>
            <p:spPr>
              <a:xfrm>
                <a:off x="6802166" y="5475276"/>
                <a:ext cx="2560320" cy="410451"/>
              </a:xfrm>
              <a:prstGeom prst="rect">
                <a:avLst/>
              </a:prstGeom>
            </p:spPr>
            <p:txBody>
              <a:bodyPr anchor="ctr" anchorCtr="0">
                <a:noAutofit/>
              </a:bodyPr>
              <a:lstStyle>
                <a:lvl1pPr algn="ctr" defTabSz="457200" rtl="0" eaLnBrk="1" latinLnBrk="0" hangingPunct="1">
                  <a:spcBef>
                    <a:spcPct val="0"/>
                  </a:spcBef>
                  <a:buNone/>
                  <a:defRPr sz="1200" b="1" kern="1200" spc="450">
                    <a:solidFill>
                      <a:schemeClr val="tx2"/>
                    </a:solidFill>
                    <a:latin typeface="+mj-lt"/>
                    <a:ea typeface="+mj-ea"/>
                    <a:cs typeface="+mj-cs"/>
                  </a:defRPr>
                </a:lvl1pPr>
              </a:lstStyle>
              <a:p>
                <a:r>
                  <a:rPr lang="en-US" sz="1800" b="0" spc="100" dirty="0">
                    <a:solidFill>
                      <a:schemeClr val="bg1"/>
                    </a:solidFill>
                    <a:latin typeface="Arial" charset="0"/>
                    <a:ea typeface="Arial" charset="0"/>
                    <a:cs typeface="Arial" charset="0"/>
                  </a:rPr>
                  <a:t>Device</a:t>
                </a:r>
              </a:p>
            </p:txBody>
          </p:sp>
        </p:grpSp>
        <p:pic>
          <p:nvPicPr>
            <p:cNvPr id="64" name="Graphic 63">
              <a:extLst>
                <a:ext uri="{FF2B5EF4-FFF2-40B4-BE49-F238E27FC236}">
                  <a16:creationId xmlns:a16="http://schemas.microsoft.com/office/drawing/2014/main" id="{95390CF5-E690-7E42-8479-FAB08B5BC3D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27895" y="4491118"/>
              <a:ext cx="1192696" cy="494253"/>
            </a:xfrm>
            <a:prstGeom prst="rect">
              <a:avLst/>
            </a:prstGeom>
          </p:spPr>
        </p:pic>
        <p:pic>
          <p:nvPicPr>
            <p:cNvPr id="65" name="Graphic 64">
              <a:extLst>
                <a:ext uri="{FF2B5EF4-FFF2-40B4-BE49-F238E27FC236}">
                  <a16:creationId xmlns:a16="http://schemas.microsoft.com/office/drawing/2014/main" id="{D85058D0-DE78-1C45-8639-291EFD4CF6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51882" y="5337392"/>
              <a:ext cx="568709" cy="636995"/>
            </a:xfrm>
            <a:prstGeom prst="rect">
              <a:avLst/>
            </a:prstGeom>
          </p:spPr>
        </p:pic>
        <p:cxnSp>
          <p:nvCxnSpPr>
            <p:cNvPr id="66" name="Straight Connector 65">
              <a:extLst>
                <a:ext uri="{FF2B5EF4-FFF2-40B4-BE49-F238E27FC236}">
                  <a16:creationId xmlns:a16="http://schemas.microsoft.com/office/drawing/2014/main" id="{C09017F4-4684-194E-AC6C-C5E1879DD15F}"/>
                </a:ext>
              </a:extLst>
            </p:cNvPr>
            <p:cNvCxnSpPr>
              <a:cxnSpLocks/>
            </p:cNvCxnSpPr>
            <p:nvPr/>
          </p:nvCxnSpPr>
          <p:spPr>
            <a:xfrm flipH="1">
              <a:off x="5020935" y="1958713"/>
              <a:ext cx="808365" cy="0"/>
            </a:xfrm>
            <a:prstGeom prst="line">
              <a:avLst/>
            </a:prstGeom>
            <a:ln w="22225">
              <a:prstDash val="sys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EC6D3BCF-DE7C-834B-B638-B88778536C71}"/>
                </a:ext>
              </a:extLst>
            </p:cNvPr>
            <p:cNvCxnSpPr>
              <a:cxnSpLocks/>
            </p:cNvCxnSpPr>
            <p:nvPr/>
          </p:nvCxnSpPr>
          <p:spPr>
            <a:xfrm flipH="1">
              <a:off x="5020935" y="2939765"/>
              <a:ext cx="1040641" cy="0"/>
            </a:xfrm>
            <a:prstGeom prst="line">
              <a:avLst/>
            </a:prstGeom>
            <a:ln w="22225">
              <a:prstDash val="sys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E3AB9F2E-8048-B04B-9C5F-AE7F66CAB7F2}"/>
                </a:ext>
              </a:extLst>
            </p:cNvPr>
            <p:cNvCxnSpPr>
              <a:cxnSpLocks/>
            </p:cNvCxnSpPr>
            <p:nvPr/>
          </p:nvCxnSpPr>
          <p:spPr>
            <a:xfrm flipH="1" flipV="1">
              <a:off x="5020936" y="4726281"/>
              <a:ext cx="1530740" cy="18202"/>
            </a:xfrm>
            <a:prstGeom prst="line">
              <a:avLst/>
            </a:prstGeom>
            <a:ln w="22225">
              <a:prstDash val="sys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DCB89E4F-0193-8446-AEAE-43AED0D5CA7F}"/>
                </a:ext>
              </a:extLst>
            </p:cNvPr>
            <p:cNvCxnSpPr>
              <a:cxnSpLocks/>
            </p:cNvCxnSpPr>
            <p:nvPr/>
          </p:nvCxnSpPr>
          <p:spPr>
            <a:xfrm flipH="1">
              <a:off x="5020935" y="5680501"/>
              <a:ext cx="1712242" cy="9082"/>
            </a:xfrm>
            <a:prstGeom prst="line">
              <a:avLst/>
            </a:prstGeom>
            <a:ln w="22225">
              <a:prstDash val="sysDot"/>
              <a:headEnd type="none"/>
              <a:tailEnd type="non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16281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9EB4B3-B644-7E4D-8E1D-E454D89A3899}"/>
              </a:ext>
            </a:extLst>
          </p:cNvPr>
          <p:cNvSpPr/>
          <p:nvPr/>
        </p:nvSpPr>
        <p:spPr>
          <a:xfrm>
            <a:off x="7197213" y="0"/>
            <a:ext cx="498463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68AF5ED0-DF8A-424D-8DB4-1A1C6345AEE5}"/>
              </a:ext>
            </a:extLst>
          </p:cNvPr>
          <p:cNvSpPr>
            <a:spLocks noGrp="1"/>
          </p:cNvSpPr>
          <p:nvPr>
            <p:ph type="body" sz="quarter" idx="18"/>
          </p:nvPr>
        </p:nvSpPr>
        <p:spPr>
          <a:xfrm>
            <a:off x="1000125" y="2413774"/>
            <a:ext cx="5341938" cy="2032037"/>
          </a:xfrm>
        </p:spPr>
        <p:txBody>
          <a:bodyPr>
            <a:normAutofit fontScale="77500" lnSpcReduction="20000"/>
          </a:bodyPr>
          <a:lstStyle/>
          <a:p>
            <a:pPr>
              <a:lnSpc>
                <a:spcPct val="130000"/>
              </a:lnSpc>
            </a:pPr>
            <a:r>
              <a:rPr lang="en-US" sz="1800" dirty="0">
                <a:latin typeface="Arial" panose="020B0604020202020204" pitchFamily="34" charset="0"/>
                <a:cs typeface="Arial" panose="020B0604020202020204" pitchFamily="34" charset="0"/>
              </a:rPr>
              <a:t>Google has been driving the launch of RCS business messaging by pushing for global carrier adoption</a:t>
            </a:r>
          </a:p>
          <a:p>
            <a:pPr>
              <a:lnSpc>
                <a:spcPct val="130000"/>
              </a:lnSpc>
            </a:pPr>
            <a:r>
              <a:rPr lang="en-US" sz="1800" dirty="0">
                <a:latin typeface="Arial" panose="020B0604020202020204" pitchFamily="34" charset="0"/>
                <a:cs typeface="Arial" panose="020B0604020202020204" pitchFamily="34" charset="0"/>
              </a:rPr>
              <a:t>Vibes has been a Google Early Launch Partner since early 2017</a:t>
            </a:r>
          </a:p>
          <a:p>
            <a:pPr>
              <a:lnSpc>
                <a:spcPct val="130000"/>
              </a:lnSpc>
            </a:pPr>
            <a:r>
              <a:rPr lang="en-US" sz="1800" dirty="0">
                <a:latin typeface="Arial" panose="020B0604020202020204" pitchFamily="34" charset="0"/>
                <a:cs typeface="Arial" panose="020B0604020202020204" pitchFamily="34" charset="0"/>
              </a:rPr>
              <a:t>Early launch programs have shown cross-industry success stories with food, travel, retail and delivery services in the U.S. and Mexico</a:t>
            </a:r>
          </a:p>
          <a:p>
            <a:pPr>
              <a:lnSpc>
                <a:spcPct val="130000"/>
              </a:lnSpc>
            </a:pPr>
            <a:endParaRPr lang="en-US" sz="1800" dirty="0">
              <a:latin typeface="Arial" panose="020B0604020202020204" pitchFamily="34" charset="0"/>
              <a:cs typeface="Arial" panose="020B0604020202020204" pitchFamily="34" charset="0"/>
            </a:endParaRPr>
          </a:p>
          <a:p>
            <a:pPr>
              <a:lnSpc>
                <a:spcPct val="130000"/>
              </a:lnSpc>
            </a:pPr>
            <a:endParaRPr lang="en-US" sz="1800" dirty="0"/>
          </a:p>
        </p:txBody>
      </p:sp>
      <p:sp>
        <p:nvSpPr>
          <p:cNvPr id="3" name="Text Placeholder 2">
            <a:extLst>
              <a:ext uri="{FF2B5EF4-FFF2-40B4-BE49-F238E27FC236}">
                <a16:creationId xmlns:a16="http://schemas.microsoft.com/office/drawing/2014/main" id="{88D6D87D-670C-6B44-9C9D-D7CA850372C6}"/>
              </a:ext>
            </a:extLst>
          </p:cNvPr>
          <p:cNvSpPr>
            <a:spLocks noGrp="1"/>
          </p:cNvSpPr>
          <p:nvPr>
            <p:ph type="body" sz="quarter" idx="19"/>
          </p:nvPr>
        </p:nvSpPr>
        <p:spPr/>
        <p:txBody>
          <a:bodyPr>
            <a:normAutofit lnSpcReduction="10000"/>
          </a:bodyPr>
          <a:lstStyle/>
          <a:p>
            <a:r>
              <a:rPr lang="en-US" dirty="0" err="1"/>
              <a:t>Rcs</a:t>
            </a:r>
            <a:r>
              <a:rPr lang="en-US" dirty="0"/>
              <a:t> Experience &amp; features</a:t>
            </a:r>
          </a:p>
          <a:p>
            <a:endParaRPr lang="en-US" dirty="0"/>
          </a:p>
        </p:txBody>
      </p:sp>
      <p:sp>
        <p:nvSpPr>
          <p:cNvPr id="5" name="Rectangle 4">
            <a:extLst>
              <a:ext uri="{FF2B5EF4-FFF2-40B4-BE49-F238E27FC236}">
                <a16:creationId xmlns:a16="http://schemas.microsoft.com/office/drawing/2014/main" id="{6318E78B-42F7-5B44-8F26-FB94283B795C}"/>
              </a:ext>
            </a:extLst>
          </p:cNvPr>
          <p:cNvSpPr/>
          <p:nvPr/>
        </p:nvSpPr>
        <p:spPr>
          <a:xfrm>
            <a:off x="7754322" y="1492402"/>
            <a:ext cx="3637578" cy="1135119"/>
          </a:xfrm>
          <a:prstGeom prst="rect">
            <a:avLst/>
          </a:prstGeom>
        </p:spPr>
        <p:txBody>
          <a:bodyPr wrap="square">
            <a:spAutoFit/>
          </a:bodyPr>
          <a:lstStyle/>
          <a:p>
            <a:pPr algn="ctr">
              <a:lnSpc>
                <a:spcPct val="130000"/>
              </a:lnSpc>
            </a:pPr>
            <a:r>
              <a:rPr lang="en-US" b="1" dirty="0">
                <a:solidFill>
                  <a:schemeClr val="bg1"/>
                </a:solidFill>
              </a:rPr>
              <a:t>RCS drives higher conversions than current approaches</a:t>
            </a:r>
          </a:p>
          <a:p>
            <a:pPr algn="ctr">
              <a:lnSpc>
                <a:spcPct val="130000"/>
              </a:lnSpc>
            </a:pPr>
            <a:endParaRPr lang="en-US" dirty="0">
              <a:solidFill>
                <a:schemeClr val="bg1"/>
              </a:solidFill>
            </a:endParaRPr>
          </a:p>
        </p:txBody>
      </p:sp>
      <p:sp>
        <p:nvSpPr>
          <p:cNvPr id="12" name="TextBox 11">
            <a:extLst>
              <a:ext uri="{FF2B5EF4-FFF2-40B4-BE49-F238E27FC236}">
                <a16:creationId xmlns:a16="http://schemas.microsoft.com/office/drawing/2014/main" id="{3B372198-7E61-7E47-98C8-15E2F99393EA}"/>
              </a:ext>
            </a:extLst>
          </p:cNvPr>
          <p:cNvSpPr txBox="1"/>
          <p:nvPr/>
        </p:nvSpPr>
        <p:spPr>
          <a:xfrm>
            <a:off x="7545573" y="4592971"/>
            <a:ext cx="1326227" cy="307777"/>
          </a:xfrm>
          <a:prstGeom prst="rect">
            <a:avLst/>
          </a:prstGeom>
          <a:noFill/>
        </p:spPr>
        <p:txBody>
          <a:bodyPr wrap="square" rtlCol="0" anchor="ctr">
            <a:spAutoFit/>
          </a:bodyPr>
          <a:lstStyle/>
          <a:p>
            <a:pPr algn="ctr"/>
            <a:r>
              <a:rPr lang="en-US" sz="1400" b="1" dirty="0">
                <a:solidFill>
                  <a:schemeClr val="bg1"/>
                </a:solidFill>
                <a:latin typeface="Arial" panose="020B0604020202020204" pitchFamily="34" charset="0"/>
                <a:cs typeface="Arial" panose="020B0604020202020204" pitchFamily="34" charset="0"/>
              </a:rPr>
              <a:t>$2.09</a:t>
            </a:r>
          </a:p>
        </p:txBody>
      </p:sp>
      <p:sp>
        <p:nvSpPr>
          <p:cNvPr id="13" name="TextBox 12">
            <a:extLst>
              <a:ext uri="{FF2B5EF4-FFF2-40B4-BE49-F238E27FC236}">
                <a16:creationId xmlns:a16="http://schemas.microsoft.com/office/drawing/2014/main" id="{C01695BE-7FC8-1A42-B387-3DA463BF9259}"/>
              </a:ext>
            </a:extLst>
          </p:cNvPr>
          <p:cNvSpPr txBox="1"/>
          <p:nvPr/>
        </p:nvSpPr>
        <p:spPr>
          <a:xfrm>
            <a:off x="7906439" y="5452497"/>
            <a:ext cx="604497" cy="276999"/>
          </a:xfrm>
          <a:prstGeom prst="rect">
            <a:avLst/>
          </a:prstGeom>
          <a:noFill/>
        </p:spPr>
        <p:txBody>
          <a:bodyPr wrap="square" rtlCol="0" anchor="ctr">
            <a:spAutoFit/>
          </a:bodyPr>
          <a:lstStyle/>
          <a:p>
            <a:r>
              <a:rPr lang="en-US" sz="1200" dirty="0">
                <a:solidFill>
                  <a:schemeClr val="bg1"/>
                </a:solidFill>
              </a:rPr>
              <a:t>2011</a:t>
            </a:r>
          </a:p>
        </p:txBody>
      </p:sp>
      <p:sp>
        <p:nvSpPr>
          <p:cNvPr id="23" name="TextBox 22">
            <a:extLst>
              <a:ext uri="{FF2B5EF4-FFF2-40B4-BE49-F238E27FC236}">
                <a16:creationId xmlns:a16="http://schemas.microsoft.com/office/drawing/2014/main" id="{21FF79E8-50AA-444F-AE76-C1A6FA7A617E}"/>
              </a:ext>
            </a:extLst>
          </p:cNvPr>
          <p:cNvSpPr txBox="1"/>
          <p:nvPr/>
        </p:nvSpPr>
        <p:spPr>
          <a:xfrm>
            <a:off x="10231722" y="5437108"/>
            <a:ext cx="604497" cy="276999"/>
          </a:xfrm>
          <a:prstGeom prst="rect">
            <a:avLst/>
          </a:prstGeom>
          <a:noFill/>
        </p:spPr>
        <p:txBody>
          <a:bodyPr wrap="square" rtlCol="0">
            <a:spAutoFit/>
          </a:bodyPr>
          <a:lstStyle/>
          <a:p>
            <a:r>
              <a:rPr lang="en-US" sz="1200" dirty="0">
                <a:solidFill>
                  <a:schemeClr val="bg1"/>
                </a:solidFill>
              </a:rPr>
              <a:t>2018</a:t>
            </a:r>
          </a:p>
        </p:txBody>
      </p:sp>
      <p:sp>
        <p:nvSpPr>
          <p:cNvPr id="24" name="TextBox 23">
            <a:extLst>
              <a:ext uri="{FF2B5EF4-FFF2-40B4-BE49-F238E27FC236}">
                <a16:creationId xmlns:a16="http://schemas.microsoft.com/office/drawing/2014/main" id="{0C9EE225-F312-E34B-8912-3CEE24E83270}"/>
              </a:ext>
            </a:extLst>
          </p:cNvPr>
          <p:cNvSpPr txBox="1"/>
          <p:nvPr/>
        </p:nvSpPr>
        <p:spPr>
          <a:xfrm>
            <a:off x="10997000" y="5437108"/>
            <a:ext cx="604497" cy="276999"/>
          </a:xfrm>
          <a:prstGeom prst="rect">
            <a:avLst/>
          </a:prstGeom>
          <a:noFill/>
        </p:spPr>
        <p:txBody>
          <a:bodyPr wrap="square" rtlCol="0">
            <a:spAutoFit/>
          </a:bodyPr>
          <a:lstStyle/>
          <a:p>
            <a:r>
              <a:rPr lang="en-US" sz="1200" dirty="0">
                <a:solidFill>
                  <a:schemeClr val="bg1"/>
                </a:solidFill>
              </a:rPr>
              <a:t>2020</a:t>
            </a:r>
          </a:p>
        </p:txBody>
      </p:sp>
      <p:sp>
        <p:nvSpPr>
          <p:cNvPr id="25" name="TextBox 24">
            <a:extLst>
              <a:ext uri="{FF2B5EF4-FFF2-40B4-BE49-F238E27FC236}">
                <a16:creationId xmlns:a16="http://schemas.microsoft.com/office/drawing/2014/main" id="{B8A59961-6C61-AC40-96A7-F79C209ADA75}"/>
              </a:ext>
            </a:extLst>
          </p:cNvPr>
          <p:cNvSpPr txBox="1"/>
          <p:nvPr/>
        </p:nvSpPr>
        <p:spPr>
          <a:xfrm>
            <a:off x="10147931" y="3770803"/>
            <a:ext cx="772079" cy="307777"/>
          </a:xfrm>
          <a:prstGeom prst="rect">
            <a:avLst/>
          </a:prstGeom>
          <a:noFill/>
        </p:spPr>
        <p:txBody>
          <a:bodyPr wrap="square" rtlCol="0" anchor="ctr">
            <a:spAutoFit/>
          </a:bodyPr>
          <a:lstStyle/>
          <a:p>
            <a:pPr algn="ctr"/>
            <a:r>
              <a:rPr lang="en-US" sz="1400" b="1" dirty="0">
                <a:solidFill>
                  <a:schemeClr val="bg1"/>
                </a:solidFill>
                <a:latin typeface="Arial" panose="020B0604020202020204" pitchFamily="34" charset="0"/>
                <a:cs typeface="Arial" panose="020B0604020202020204" pitchFamily="34" charset="0"/>
              </a:rPr>
              <a:t>$35.09</a:t>
            </a:r>
          </a:p>
        </p:txBody>
      </p:sp>
      <p:sp>
        <p:nvSpPr>
          <p:cNvPr id="26" name="TextBox 25">
            <a:extLst>
              <a:ext uri="{FF2B5EF4-FFF2-40B4-BE49-F238E27FC236}">
                <a16:creationId xmlns:a16="http://schemas.microsoft.com/office/drawing/2014/main" id="{29956926-DD34-7D4E-8F3E-5754B3B897A5}"/>
              </a:ext>
            </a:extLst>
          </p:cNvPr>
          <p:cNvSpPr txBox="1"/>
          <p:nvPr/>
        </p:nvSpPr>
        <p:spPr>
          <a:xfrm>
            <a:off x="10416644" y="2730850"/>
            <a:ext cx="1765208" cy="307777"/>
          </a:xfrm>
          <a:prstGeom prst="rect">
            <a:avLst/>
          </a:prstGeom>
          <a:noFill/>
        </p:spPr>
        <p:txBody>
          <a:bodyPr wrap="square" rtlCol="0" anchor="ctr">
            <a:spAutoFit/>
          </a:bodyPr>
          <a:lstStyle/>
          <a:p>
            <a:pPr algn="ctr"/>
            <a:r>
              <a:rPr lang="en-US" sz="1400" b="1" dirty="0">
                <a:solidFill>
                  <a:schemeClr val="bg1"/>
                </a:solidFill>
                <a:latin typeface="Arial" panose="020B0604020202020204" pitchFamily="34" charset="0"/>
                <a:cs typeface="Arial" panose="020B0604020202020204" pitchFamily="34" charset="0"/>
              </a:rPr>
              <a:t>$65.57</a:t>
            </a:r>
          </a:p>
        </p:txBody>
      </p:sp>
      <p:sp>
        <p:nvSpPr>
          <p:cNvPr id="27" name="Rectangle 26">
            <a:extLst>
              <a:ext uri="{FF2B5EF4-FFF2-40B4-BE49-F238E27FC236}">
                <a16:creationId xmlns:a16="http://schemas.microsoft.com/office/drawing/2014/main" id="{55769299-CC48-4343-909B-76248DE76A3E}"/>
              </a:ext>
            </a:extLst>
          </p:cNvPr>
          <p:cNvSpPr/>
          <p:nvPr/>
        </p:nvSpPr>
        <p:spPr>
          <a:xfrm>
            <a:off x="8614785" y="6220521"/>
            <a:ext cx="2230098" cy="276999"/>
          </a:xfrm>
          <a:prstGeom prst="rect">
            <a:avLst/>
          </a:prstGeom>
        </p:spPr>
        <p:txBody>
          <a:bodyPr wrap="none">
            <a:spAutoFit/>
          </a:bodyPr>
          <a:lstStyle/>
          <a:p>
            <a:r>
              <a:rPr lang="en-US" sz="1200" dirty="0">
                <a:solidFill>
                  <a:schemeClr val="bg1"/>
                </a:solidFill>
                <a:latin typeface="Arial" panose="020B0604020202020204" pitchFamily="34" charset="0"/>
                <a:cs typeface="Arial" panose="020B0604020202020204" pitchFamily="34" charset="0"/>
              </a:rPr>
              <a:t>(Revenue / mobile subscriber)</a:t>
            </a:r>
          </a:p>
        </p:txBody>
      </p:sp>
      <p:cxnSp>
        <p:nvCxnSpPr>
          <p:cNvPr id="11" name="Straight Connector 10">
            <a:extLst>
              <a:ext uri="{FF2B5EF4-FFF2-40B4-BE49-F238E27FC236}">
                <a16:creationId xmlns:a16="http://schemas.microsoft.com/office/drawing/2014/main" id="{D046E0E3-154E-1F48-A652-16FBFC1B0905}"/>
              </a:ext>
            </a:extLst>
          </p:cNvPr>
          <p:cNvCxnSpPr>
            <a:cxnSpLocks/>
          </p:cNvCxnSpPr>
          <p:nvPr/>
        </p:nvCxnSpPr>
        <p:spPr>
          <a:xfrm flipV="1">
            <a:off x="8208687" y="4592357"/>
            <a:ext cx="2316057" cy="656539"/>
          </a:xfrm>
          <a:prstGeom prst="line">
            <a:avLst/>
          </a:prstGeom>
          <a:ln w="381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A6C97F0-71DD-254A-AD85-4C866F23E0F4}"/>
              </a:ext>
            </a:extLst>
          </p:cNvPr>
          <p:cNvCxnSpPr>
            <a:cxnSpLocks/>
          </p:cNvCxnSpPr>
          <p:nvPr/>
        </p:nvCxnSpPr>
        <p:spPr>
          <a:xfrm flipV="1">
            <a:off x="10524744" y="3524440"/>
            <a:ext cx="774504" cy="1067917"/>
          </a:xfrm>
          <a:prstGeom prst="line">
            <a:avLst/>
          </a:prstGeom>
          <a:ln w="381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492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Placeholder 3">
            <a:extLst>
              <a:ext uri="{FF2B5EF4-FFF2-40B4-BE49-F238E27FC236}">
                <a16:creationId xmlns:a16="http://schemas.microsoft.com/office/drawing/2014/main" id="{28A3E886-36E0-3346-ABB9-168A4F85EB38}"/>
              </a:ext>
            </a:extLst>
          </p:cNvPr>
          <p:cNvSpPr>
            <a:spLocks noGrp="1" noChangeArrowheads="1"/>
          </p:cNvSpPr>
          <p:nvPr>
            <p:ph type="body" sz="quarter" idx="20"/>
          </p:nvPr>
        </p:nvSpPr>
        <p:spPr>
          <a:xfrm>
            <a:off x="849313" y="962025"/>
            <a:ext cx="5565775" cy="1503363"/>
          </a:xfrm>
        </p:spPr>
        <p:txBody>
          <a:bodyPr/>
          <a:lstStyle/>
          <a:p>
            <a:r>
              <a:rPr lang="en-US" altLang="en-US"/>
              <a:t>Redbox Demo for MWC</a:t>
            </a:r>
          </a:p>
        </p:txBody>
      </p:sp>
      <p:sp>
        <p:nvSpPr>
          <p:cNvPr id="60418" name="Text Placeholder 4">
            <a:extLst>
              <a:ext uri="{FF2B5EF4-FFF2-40B4-BE49-F238E27FC236}">
                <a16:creationId xmlns:a16="http://schemas.microsoft.com/office/drawing/2014/main" id="{76E76823-7679-C041-AAAB-BD2F3EB370D8}"/>
              </a:ext>
            </a:extLst>
          </p:cNvPr>
          <p:cNvSpPr>
            <a:spLocks noGrp="1" noChangeArrowheads="1"/>
          </p:cNvSpPr>
          <p:nvPr>
            <p:ph type="body" sz="quarter" idx="21"/>
          </p:nvPr>
        </p:nvSpPr>
        <p:spPr>
          <a:xfrm>
            <a:off x="849313" y="2679700"/>
            <a:ext cx="8483600" cy="3297238"/>
          </a:xfrm>
        </p:spPr>
        <p:txBody>
          <a:bodyPr/>
          <a:lstStyle/>
          <a:p>
            <a:pPr>
              <a:lnSpc>
                <a:spcPct val="150000"/>
              </a:lnSpc>
            </a:pPr>
            <a:r>
              <a:rPr lang="en-US" altLang="en-US"/>
              <a:t>This prototype was developed for Mobile World Congress. The RCS program showcases how the new text messaging protocol RCS could be utilized for, transferring from SMS to RCS, finding a Kiosk, seeing new releases, signing up to hear about specific content.</a:t>
            </a:r>
          </a:p>
          <a:p>
            <a:pPr>
              <a:lnSpc>
                <a:spcPct val="150000"/>
              </a:lnSpc>
            </a:pP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61B6B9-042F-3942-8E85-7B0FED1E85BC}"/>
              </a:ext>
            </a:extLst>
          </p:cNvPr>
          <p:cNvSpPr>
            <a:spLocks noGrp="1"/>
          </p:cNvSpPr>
          <p:nvPr>
            <p:ph type="body" sz="quarter" idx="19"/>
          </p:nvPr>
        </p:nvSpPr>
        <p:spPr>
          <a:xfrm>
            <a:off x="203200" y="309563"/>
            <a:ext cx="11557000" cy="280987"/>
          </a:xfrm>
        </p:spPr>
        <p:txBody>
          <a:bodyPr rtlCol="0">
            <a:normAutofit/>
          </a:bodyPr>
          <a:lstStyle/>
          <a:p>
            <a:pPr fontAlgn="auto">
              <a:spcAft>
                <a:spcPts val="0"/>
              </a:spcAft>
              <a:defRPr/>
            </a:pPr>
            <a:r>
              <a:rPr lang="en-US" dirty="0"/>
              <a:t>RCS DEMOs</a:t>
            </a:r>
          </a:p>
        </p:txBody>
      </p:sp>
      <p:sp>
        <p:nvSpPr>
          <p:cNvPr id="3" name="Text Placeholder 2">
            <a:extLst>
              <a:ext uri="{FF2B5EF4-FFF2-40B4-BE49-F238E27FC236}">
                <a16:creationId xmlns:a16="http://schemas.microsoft.com/office/drawing/2014/main" id="{E3D604AF-14EC-6448-BE28-128C56AA1A3A}"/>
              </a:ext>
            </a:extLst>
          </p:cNvPr>
          <p:cNvSpPr>
            <a:spLocks noGrp="1"/>
          </p:cNvSpPr>
          <p:nvPr>
            <p:ph type="body" sz="quarter" idx="20"/>
          </p:nvPr>
        </p:nvSpPr>
        <p:spPr>
          <a:xfrm>
            <a:off x="528638" y="1690688"/>
            <a:ext cx="5414962" cy="714375"/>
          </a:xfrm>
        </p:spPr>
        <p:txBody>
          <a:bodyPr rtlCol="0">
            <a:noAutofit/>
          </a:bodyPr>
          <a:lstStyle/>
          <a:p>
            <a:pPr fontAlgn="auto">
              <a:spcAft>
                <a:spcPts val="0"/>
              </a:spcAft>
              <a:defRPr/>
            </a:pPr>
            <a:r>
              <a:rPr lang="en-US" sz="1000" b="1" dirty="0">
                <a:solidFill>
                  <a:schemeClr val="bg1">
                    <a:lumMod val="75000"/>
                  </a:schemeClr>
                </a:solidFill>
              </a:rPr>
              <a:t>REDBOX RCS DEMO</a:t>
            </a:r>
          </a:p>
        </p:txBody>
      </p:sp>
      <p:sp>
        <p:nvSpPr>
          <p:cNvPr id="8" name="Rounded Rectangle 7">
            <a:extLst>
              <a:ext uri="{FF2B5EF4-FFF2-40B4-BE49-F238E27FC236}">
                <a16:creationId xmlns:a16="http://schemas.microsoft.com/office/drawing/2014/main" id="{A0E32D86-E6A3-BB4D-8B45-62E4961700C7}"/>
              </a:ext>
            </a:extLst>
          </p:cNvPr>
          <p:cNvSpPr/>
          <p:nvPr/>
        </p:nvSpPr>
        <p:spPr>
          <a:xfrm>
            <a:off x="7051675" y="674688"/>
            <a:ext cx="2832100" cy="6905625"/>
          </a:xfrm>
          <a:prstGeom prst="roundRect">
            <a:avLst>
              <a:gd name="adj" fmla="val 9572"/>
            </a:avLst>
          </a:prstGeom>
          <a:solidFill>
            <a:srgbClr val="4B4B4B"/>
          </a:solidFill>
          <a:ln>
            <a:noFill/>
          </a:ln>
          <a:effectLst>
            <a:outerShdw dist="215900" dir="7140000" algn="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RedBox_RCS_Demo_F1">
            <a:hlinkClick r:id="" action="ppaction://media"/>
            <a:extLst>
              <a:ext uri="{FF2B5EF4-FFF2-40B4-BE49-F238E27FC236}">
                <a16:creationId xmlns:a16="http://schemas.microsoft.com/office/drawing/2014/main" id="{1BEC739A-7490-1D4A-AFC7-6B19974301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6125" y="1190625"/>
            <a:ext cx="2746375"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hape 869">
            <a:extLst>
              <a:ext uri="{FF2B5EF4-FFF2-40B4-BE49-F238E27FC236}">
                <a16:creationId xmlns:a16="http://schemas.microsoft.com/office/drawing/2014/main" id="{1F132730-7BDD-2C40-9831-71AC7D1A75C3}"/>
              </a:ext>
            </a:extLst>
          </p:cNvPr>
          <p:cNvSpPr txBox="1"/>
          <p:nvPr/>
        </p:nvSpPr>
        <p:spPr>
          <a:xfrm>
            <a:off x="608013" y="2000250"/>
            <a:ext cx="5037137" cy="2635250"/>
          </a:xfrm>
          <a:prstGeom prst="rect">
            <a:avLst/>
          </a:prstGeom>
          <a:noFill/>
          <a:ln>
            <a:noFill/>
          </a:ln>
        </p:spPr>
        <p:txBody>
          <a:bodyPr lIns="0" tIns="0" rIns="0" bIns="0"/>
          <a:lstStyle/>
          <a:p>
            <a:pPr eaLnBrk="1" fontAlgn="auto" hangingPunct="1">
              <a:lnSpc>
                <a:spcPts val="3120"/>
              </a:lnSpc>
              <a:spcBef>
                <a:spcPts val="0"/>
              </a:spcBef>
              <a:spcAft>
                <a:spcPts val="600"/>
              </a:spcAft>
              <a:defRPr/>
            </a:pPr>
            <a:r>
              <a:rPr lang="en-US" sz="2400" dirty="0">
                <a:latin typeface="+mn-lt"/>
              </a:rPr>
              <a:t>Feature 1: Transferring to RCS from SMS and Finding a Kiosk</a:t>
            </a:r>
          </a:p>
          <a:p>
            <a:pPr marL="285750" indent="-285750" eaLnBrk="1" fontAlgn="auto" hangingPunct="1">
              <a:lnSpc>
                <a:spcPts val="2120"/>
              </a:lnSpc>
              <a:spcBef>
                <a:spcPts val="0"/>
              </a:spcBef>
              <a:spcAft>
                <a:spcPts val="600"/>
              </a:spcAft>
              <a:buFont typeface="Arial" panose="020B0604020202020204" pitchFamily="34" charset="0"/>
              <a:buChar char="•"/>
              <a:defRPr/>
            </a:pPr>
            <a:r>
              <a:rPr lang="en-US" sz="1600" dirty="0">
                <a:latin typeface="+mn-lt"/>
              </a:rPr>
              <a:t>Ensure  compliance in signing up new users to RCS</a:t>
            </a:r>
          </a:p>
          <a:p>
            <a:pPr marL="285750" indent="-285750" eaLnBrk="1" fontAlgn="auto" hangingPunct="1">
              <a:lnSpc>
                <a:spcPts val="2120"/>
              </a:lnSpc>
              <a:spcBef>
                <a:spcPts val="0"/>
              </a:spcBef>
              <a:spcAft>
                <a:spcPts val="600"/>
              </a:spcAft>
              <a:buFont typeface="Arial" panose="020B0604020202020204" pitchFamily="34" charset="0"/>
              <a:buChar char="•"/>
              <a:defRPr/>
            </a:pPr>
            <a:r>
              <a:rPr lang="en-US" sz="1600" dirty="0">
                <a:latin typeface="+mn-lt"/>
              </a:rPr>
              <a:t>Provide menu set with option to select Find Kiosk</a:t>
            </a:r>
          </a:p>
          <a:p>
            <a:pPr marL="285750" indent="-285750" eaLnBrk="1" fontAlgn="auto" hangingPunct="1">
              <a:lnSpc>
                <a:spcPts val="2120"/>
              </a:lnSpc>
              <a:spcBef>
                <a:spcPts val="0"/>
              </a:spcBef>
              <a:spcAft>
                <a:spcPts val="600"/>
              </a:spcAft>
              <a:buFont typeface="Arial" panose="020B0604020202020204" pitchFamily="34" charset="0"/>
              <a:buChar char="•"/>
              <a:defRPr/>
            </a:pPr>
            <a:r>
              <a:rPr lang="en-US" sz="1600" dirty="0">
                <a:latin typeface="+mn-lt"/>
              </a:rPr>
              <a:t>Utilize location operations from messenger app</a:t>
            </a:r>
          </a:p>
          <a:p>
            <a:pPr marL="285750" indent="-285750" eaLnBrk="1" fontAlgn="auto" hangingPunct="1">
              <a:lnSpc>
                <a:spcPts val="2120"/>
              </a:lnSpc>
              <a:spcBef>
                <a:spcPts val="0"/>
              </a:spcBef>
              <a:spcAft>
                <a:spcPts val="600"/>
              </a:spcAft>
              <a:buFont typeface="Arial" panose="020B0604020202020204" pitchFamily="34" charset="0"/>
              <a:buChar char="•"/>
              <a:defRPr/>
            </a:pPr>
            <a:r>
              <a:rPr lang="en-US" sz="1600" dirty="0">
                <a:latin typeface="+mn-lt"/>
              </a:rPr>
              <a:t>API call to Redbox Kiosk locator brings back locations in proximity to user’s defined area</a:t>
            </a:r>
          </a:p>
          <a:p>
            <a:pPr eaLnBrk="1" fontAlgn="auto" hangingPunct="1">
              <a:lnSpc>
                <a:spcPts val="2120"/>
              </a:lnSpc>
              <a:spcBef>
                <a:spcPts val="0"/>
              </a:spcBef>
              <a:spcAft>
                <a:spcPts val="0"/>
              </a:spcAft>
              <a:defRPr/>
            </a:pPr>
            <a:endParaRPr lang="en-US" sz="1600" dirty="0">
              <a:latin typeface="+mn-lt"/>
            </a:endParaRPr>
          </a:p>
          <a:p>
            <a:pPr eaLnBrk="1" fontAlgn="auto" hangingPunct="1">
              <a:lnSpc>
                <a:spcPts val="2120"/>
              </a:lnSpc>
              <a:spcBef>
                <a:spcPts val="0"/>
              </a:spcBef>
              <a:spcAft>
                <a:spcPts val="0"/>
              </a:spcAft>
              <a:defRPr/>
            </a:pPr>
            <a:endParaRPr lang="en-US" sz="1600" dirty="0">
              <a:latin typeface="+mn-lt"/>
            </a:endParaRPr>
          </a:p>
        </p:txBody>
      </p:sp>
      <p:pic>
        <p:nvPicPr>
          <p:cNvPr id="5" name="RedBox_RCS_Demo_F1">
            <a:hlinkClick r:id="" action="ppaction://media"/>
            <a:extLst>
              <a:ext uri="{FF2B5EF4-FFF2-40B4-BE49-F238E27FC236}">
                <a16:creationId xmlns:a16="http://schemas.microsoft.com/office/drawing/2014/main" id="{FF94632B-35A4-F745-90F7-304F80D88630}"/>
              </a:ext>
            </a:extLst>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7096125" y="1190626"/>
            <a:ext cx="2746375" cy="56658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37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Vibes - Template">
  <a:themeElements>
    <a:clrScheme name="Vibes">
      <a:dk1>
        <a:srgbClr val="090730"/>
      </a:dk1>
      <a:lt1>
        <a:srgbClr val="FFFFFF"/>
      </a:lt1>
      <a:dk2>
        <a:srgbClr val="B5CEF8"/>
      </a:dk2>
      <a:lt2>
        <a:srgbClr val="E2EBF7"/>
      </a:lt2>
      <a:accent1>
        <a:srgbClr val="1F63FF"/>
      </a:accent1>
      <a:accent2>
        <a:srgbClr val="FF1B7F"/>
      </a:accent2>
      <a:accent3>
        <a:srgbClr val="E50969"/>
      </a:accent3>
      <a:accent4>
        <a:srgbClr val="A0DF77"/>
      </a:accent4>
      <a:accent5>
        <a:srgbClr val="09C0C3"/>
      </a:accent5>
      <a:accent6>
        <a:srgbClr val="33A6A7"/>
      </a:accent6>
      <a:hlink>
        <a:srgbClr val="1F63FF"/>
      </a:hlink>
      <a:folHlink>
        <a:srgbClr val="A6BA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bes-Template-2018" id="{8596176A-FD55-5545-BA7F-7F89A4165956}" vid="{276AF2C6-A3F2-2242-9B30-EE87F6D74F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8418</TotalTime>
  <Words>1123</Words>
  <Application>Microsoft Macintosh PowerPoint</Application>
  <PresentationFormat>Widescreen</PresentationFormat>
  <Paragraphs>129</Paragraphs>
  <Slides>15</Slides>
  <Notes>6</Notes>
  <HiddenSlides>0</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ATC Arquette 1_5_17</vt:lpstr>
      <vt:lpstr>Calibri</vt:lpstr>
      <vt:lpstr>Gill Sans</vt:lpstr>
      <vt:lpstr>Lato</vt:lpstr>
      <vt:lpstr>Roboto</vt:lpstr>
      <vt:lpstr>Roboto Light</vt:lpstr>
      <vt:lpstr>Vibes -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Seay</cp:lastModifiedBy>
  <cp:revision>90</cp:revision>
  <cp:lastPrinted>2018-10-09T16:45:58Z</cp:lastPrinted>
  <dcterms:modified xsi:type="dcterms:W3CDTF">2018-10-09T16:46:00Z</dcterms:modified>
</cp:coreProperties>
</file>