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02" r:id="rId2"/>
    <p:sldId id="283" r:id="rId3"/>
    <p:sldId id="284" r:id="rId4"/>
    <p:sldId id="285"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1pPr>
    <a:lvl2pPr marL="0" marR="0" indent="2286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2pPr>
    <a:lvl3pPr marL="0" marR="0" indent="4572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3pPr>
    <a:lvl4pPr marL="0" marR="0" indent="6858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4pPr>
    <a:lvl5pPr marL="0" marR="0" indent="9144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5pPr>
    <a:lvl6pPr marL="0" marR="0" indent="11430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6pPr>
    <a:lvl7pPr marL="0" marR="0" indent="13716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7pPr>
    <a:lvl8pPr marL="0" marR="0" indent="16002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8pPr>
    <a:lvl9pPr marL="0" marR="0" indent="182880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4"/>
    <p:restoredTop sz="94694"/>
  </p:normalViewPr>
  <p:slideViewPr>
    <p:cSldViewPr snapToGrid="0" snapToObjects="1">
      <p:cViewPr varScale="1">
        <p:scale>
          <a:sx n="60" d="100"/>
          <a:sy n="60" d="100"/>
        </p:scale>
        <p:origin x="12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0238"/>
          <c:y val="0.27094099999999999"/>
          <c:w val="0.89261999999999997"/>
          <c:h val="0.53042"/>
        </c:manualLayout>
      </c:layout>
      <c:barChart>
        <c:barDir val="col"/>
        <c:grouping val="clustered"/>
        <c:varyColors val="0"/>
        <c:ser>
          <c:idx val="0"/>
          <c:order val="0"/>
          <c:tx>
            <c:strRef>
              <c:f>Sheet1!$B$1</c:f>
              <c:strCache>
                <c:ptCount val="1"/>
                <c:pt idx="0">
                  <c:v>April</c:v>
                </c:pt>
              </c:strCache>
            </c:strRef>
          </c:tx>
          <c:spPr>
            <a:solidFill>
              <a:srgbClr val="EE3823"/>
            </a:solidFill>
            <a:ln w="12700" cap="flat">
              <a:noFill/>
              <a:miter lim="400000"/>
            </a:ln>
            <a:effectLst/>
          </c:spPr>
          <c:invertIfNegative val="0"/>
          <c:cat>
            <c:strRef>
              <c:f>Sheet1!$A$2:$A$3</c:f>
              <c:strCache>
                <c:ptCount val="2"/>
                <c:pt idx="0">
                  <c:v>Chart Goes Here</c:v>
                </c:pt>
                <c:pt idx="1">
                  <c:v>Region 2</c:v>
                </c:pt>
              </c:strCache>
            </c:strRef>
          </c:cat>
          <c:val>
            <c:numRef>
              <c:f>Sheet1!$B$2:$B$3</c:f>
              <c:numCache>
                <c:formatCode>General</c:formatCode>
                <c:ptCount val="2"/>
                <c:pt idx="0">
                  <c:v>17</c:v>
                </c:pt>
                <c:pt idx="1">
                  <c:v>55</c:v>
                </c:pt>
              </c:numCache>
            </c:numRef>
          </c:val>
          <c:extLst>
            <c:ext xmlns:c16="http://schemas.microsoft.com/office/drawing/2014/chart" uri="{C3380CC4-5D6E-409C-BE32-E72D297353CC}">
              <c16:uniqueId val="{00000000-DFBC-D542-A494-BA23B2E45FDA}"/>
            </c:ext>
          </c:extLst>
        </c:ser>
        <c:ser>
          <c:idx val="1"/>
          <c:order val="1"/>
          <c:tx>
            <c:strRef>
              <c:f>Sheet1!$C$1</c:f>
              <c:strCache>
                <c:ptCount val="1"/>
                <c:pt idx="0">
                  <c:v>May</c:v>
                </c:pt>
              </c:strCache>
            </c:strRef>
          </c:tx>
          <c:spPr>
            <a:solidFill>
              <a:srgbClr val="F0F0F0"/>
            </a:solidFill>
            <a:ln w="12700" cap="flat">
              <a:noFill/>
              <a:miter lim="400000"/>
            </a:ln>
            <a:effectLst/>
          </c:spPr>
          <c:invertIfNegative val="0"/>
          <c:cat>
            <c:strRef>
              <c:f>Sheet1!$A$2:$A$3</c:f>
              <c:strCache>
                <c:ptCount val="2"/>
                <c:pt idx="0">
                  <c:v>Chart Goes Here</c:v>
                </c:pt>
                <c:pt idx="1">
                  <c:v>Region 2</c:v>
                </c:pt>
              </c:strCache>
            </c:strRef>
          </c:cat>
          <c:val>
            <c:numRef>
              <c:f>Sheet1!$C$2:$C$3</c:f>
              <c:numCache>
                <c:formatCode>General</c:formatCode>
                <c:ptCount val="2"/>
                <c:pt idx="0">
                  <c:v>26</c:v>
                </c:pt>
                <c:pt idx="1">
                  <c:v>43</c:v>
                </c:pt>
              </c:numCache>
            </c:numRef>
          </c:val>
          <c:extLst>
            <c:ext xmlns:c16="http://schemas.microsoft.com/office/drawing/2014/chart" uri="{C3380CC4-5D6E-409C-BE32-E72D297353CC}">
              <c16:uniqueId val="{00000001-DFBC-D542-A494-BA23B2E45FDA}"/>
            </c:ext>
          </c:extLst>
        </c:ser>
        <c:ser>
          <c:idx val="2"/>
          <c:order val="2"/>
          <c:tx>
            <c:strRef>
              <c:f>Sheet1!$D$1</c:f>
              <c:strCache>
                <c:ptCount val="1"/>
                <c:pt idx="0">
                  <c:v>June</c:v>
                </c:pt>
              </c:strCache>
            </c:strRef>
          </c:tx>
          <c:spPr>
            <a:solidFill>
              <a:srgbClr val="AFD235"/>
            </a:solidFill>
            <a:ln w="12700" cap="flat">
              <a:noFill/>
              <a:miter lim="400000"/>
            </a:ln>
            <a:effectLst/>
          </c:spPr>
          <c:invertIfNegative val="0"/>
          <c:cat>
            <c:strRef>
              <c:f>Sheet1!$A$2:$A$3</c:f>
              <c:strCache>
                <c:ptCount val="2"/>
                <c:pt idx="0">
                  <c:v>Chart Goes Here</c:v>
                </c:pt>
                <c:pt idx="1">
                  <c:v>Region 2</c:v>
                </c:pt>
              </c:strCache>
            </c:strRef>
          </c:cat>
          <c:val>
            <c:numRef>
              <c:f>Sheet1!$D$2:$D$3</c:f>
              <c:numCache>
                <c:formatCode>General</c:formatCode>
                <c:ptCount val="2"/>
                <c:pt idx="0">
                  <c:v>53</c:v>
                </c:pt>
                <c:pt idx="1">
                  <c:v>70</c:v>
                </c:pt>
              </c:numCache>
            </c:numRef>
          </c:val>
          <c:extLst>
            <c:ext xmlns:c16="http://schemas.microsoft.com/office/drawing/2014/chart" uri="{C3380CC4-5D6E-409C-BE32-E72D297353CC}">
              <c16:uniqueId val="{00000002-DFBC-D542-A494-BA23B2E45FDA}"/>
            </c:ext>
          </c:extLst>
        </c:ser>
        <c:ser>
          <c:idx val="3"/>
          <c:order val="3"/>
          <c:tx>
            <c:strRef>
              <c:f>Sheet1!$E$1</c:f>
              <c:strCache>
                <c:ptCount val="1"/>
                <c:pt idx="0">
                  <c:v>July</c:v>
                </c:pt>
              </c:strCache>
            </c:strRef>
          </c:tx>
          <c:spPr>
            <a:solidFill>
              <a:srgbClr val="8E8E8E"/>
            </a:solidFill>
            <a:ln w="12700" cap="flat">
              <a:noFill/>
              <a:miter lim="400000"/>
            </a:ln>
            <a:effectLst/>
          </c:spPr>
          <c:invertIfNegative val="0"/>
          <c:cat>
            <c:strRef>
              <c:f>Sheet1!$A$2:$A$3</c:f>
              <c:strCache>
                <c:ptCount val="2"/>
                <c:pt idx="0">
                  <c:v>Chart Goes Here</c:v>
                </c:pt>
                <c:pt idx="1">
                  <c:v>Region 2</c:v>
                </c:pt>
              </c:strCache>
            </c:strRef>
          </c:cat>
          <c:val>
            <c:numRef>
              <c:f>Sheet1!$E$2:$E$3</c:f>
              <c:numCache>
                <c:formatCode>General</c:formatCode>
                <c:ptCount val="2"/>
                <c:pt idx="0">
                  <c:v>96</c:v>
                </c:pt>
                <c:pt idx="1">
                  <c:v>58</c:v>
                </c:pt>
              </c:numCache>
            </c:numRef>
          </c:val>
          <c:extLst>
            <c:ext xmlns:c16="http://schemas.microsoft.com/office/drawing/2014/chart" uri="{C3380CC4-5D6E-409C-BE32-E72D297353CC}">
              <c16:uniqueId val="{00000003-DFBC-D542-A494-BA23B2E45FDA}"/>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FFFFFF"/>
            </a:solidFill>
            <a:prstDash val="solid"/>
            <a:miter lim="400000"/>
          </a:ln>
        </c:spPr>
        <c:txPr>
          <a:bodyPr rot="0"/>
          <a:lstStyle/>
          <a:p>
            <a:pPr>
              <a:defRPr sz="2880" b="0" i="0" u="none" strike="noStrike">
                <a:solidFill>
                  <a:srgbClr val="FFFFFF"/>
                </a:solidFill>
                <a:latin typeface="Helvetica"/>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500" b="0" i="0" u="none" strike="noStrike">
                <a:solidFill>
                  <a:srgbClr val="FFFFFF"/>
                </a:solidFill>
                <a:latin typeface="Helvetica"/>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7250099999999998E-2"/>
          <c:y val="0.122402"/>
          <c:w val="0.93774999999999997"/>
          <c:h val="0.77259800000000001"/>
        </c:manualLayout>
      </c:layout>
      <c:barChart>
        <c:barDir val="col"/>
        <c:grouping val="clustered"/>
        <c:varyColors val="0"/>
        <c:ser>
          <c:idx val="0"/>
          <c:order val="0"/>
          <c:tx>
            <c:strRef>
              <c:f>Sheet1!$B$1</c:f>
              <c:strCache>
                <c:ptCount val="1"/>
                <c:pt idx="0">
                  <c:v>April</c:v>
                </c:pt>
              </c:strCache>
            </c:strRef>
          </c:tx>
          <c:spPr>
            <a:solidFill>
              <a:srgbClr val="EE3823"/>
            </a:solidFill>
            <a:ln w="12700" cap="flat">
              <a:noFill/>
              <a:miter lim="400000"/>
            </a:ln>
            <a:effectLst/>
          </c:spPr>
          <c:invertIfNegative val="0"/>
          <c:cat>
            <c:strRef>
              <c:f>Sheet1!$A$2:$A$3</c:f>
              <c:strCache>
                <c:ptCount val="2"/>
                <c:pt idx="0">
                  <c:v>Chart Goes Here</c:v>
                </c:pt>
                <c:pt idx="1">
                  <c:v>Region 2</c:v>
                </c:pt>
              </c:strCache>
            </c:strRef>
          </c:cat>
          <c:val>
            <c:numRef>
              <c:f>Sheet1!$B$2:$B$3</c:f>
              <c:numCache>
                <c:formatCode>General</c:formatCode>
                <c:ptCount val="2"/>
                <c:pt idx="0">
                  <c:v>17</c:v>
                </c:pt>
                <c:pt idx="1">
                  <c:v>55</c:v>
                </c:pt>
              </c:numCache>
            </c:numRef>
          </c:val>
          <c:extLst>
            <c:ext xmlns:c16="http://schemas.microsoft.com/office/drawing/2014/chart" uri="{C3380CC4-5D6E-409C-BE32-E72D297353CC}">
              <c16:uniqueId val="{00000000-B223-8D4B-A2DE-B67B24CCD60E}"/>
            </c:ext>
          </c:extLst>
        </c:ser>
        <c:ser>
          <c:idx val="1"/>
          <c:order val="1"/>
          <c:tx>
            <c:strRef>
              <c:f>Sheet1!$C$1</c:f>
              <c:strCache>
                <c:ptCount val="1"/>
                <c:pt idx="0">
                  <c:v>May</c:v>
                </c:pt>
              </c:strCache>
            </c:strRef>
          </c:tx>
          <c:spPr>
            <a:solidFill>
              <a:srgbClr val="F0F0F0"/>
            </a:solidFill>
            <a:ln w="12700" cap="flat">
              <a:noFill/>
              <a:miter lim="400000"/>
            </a:ln>
            <a:effectLst/>
          </c:spPr>
          <c:invertIfNegative val="0"/>
          <c:cat>
            <c:strRef>
              <c:f>Sheet1!$A$2:$A$3</c:f>
              <c:strCache>
                <c:ptCount val="2"/>
                <c:pt idx="0">
                  <c:v>Chart Goes Here</c:v>
                </c:pt>
                <c:pt idx="1">
                  <c:v>Region 2</c:v>
                </c:pt>
              </c:strCache>
            </c:strRef>
          </c:cat>
          <c:val>
            <c:numRef>
              <c:f>Sheet1!$C$2:$C$3</c:f>
              <c:numCache>
                <c:formatCode>General</c:formatCode>
                <c:ptCount val="2"/>
                <c:pt idx="0">
                  <c:v>26</c:v>
                </c:pt>
                <c:pt idx="1">
                  <c:v>43</c:v>
                </c:pt>
              </c:numCache>
            </c:numRef>
          </c:val>
          <c:extLst>
            <c:ext xmlns:c16="http://schemas.microsoft.com/office/drawing/2014/chart" uri="{C3380CC4-5D6E-409C-BE32-E72D297353CC}">
              <c16:uniqueId val="{00000001-B223-8D4B-A2DE-B67B24CCD60E}"/>
            </c:ext>
          </c:extLst>
        </c:ser>
        <c:ser>
          <c:idx val="2"/>
          <c:order val="2"/>
          <c:tx>
            <c:strRef>
              <c:f>Sheet1!$D$1</c:f>
              <c:strCache>
                <c:ptCount val="1"/>
                <c:pt idx="0">
                  <c:v>June</c:v>
                </c:pt>
              </c:strCache>
            </c:strRef>
          </c:tx>
          <c:spPr>
            <a:solidFill>
              <a:srgbClr val="AFD235"/>
            </a:solidFill>
            <a:ln w="12700" cap="flat">
              <a:noFill/>
              <a:miter lim="400000"/>
            </a:ln>
            <a:effectLst/>
          </c:spPr>
          <c:invertIfNegative val="0"/>
          <c:cat>
            <c:strRef>
              <c:f>Sheet1!$A$2:$A$3</c:f>
              <c:strCache>
                <c:ptCount val="2"/>
                <c:pt idx="0">
                  <c:v>Chart Goes Here</c:v>
                </c:pt>
                <c:pt idx="1">
                  <c:v>Region 2</c:v>
                </c:pt>
              </c:strCache>
            </c:strRef>
          </c:cat>
          <c:val>
            <c:numRef>
              <c:f>Sheet1!$D$2:$D$3</c:f>
              <c:numCache>
                <c:formatCode>General</c:formatCode>
                <c:ptCount val="2"/>
                <c:pt idx="0">
                  <c:v>53</c:v>
                </c:pt>
                <c:pt idx="1">
                  <c:v>70</c:v>
                </c:pt>
              </c:numCache>
            </c:numRef>
          </c:val>
          <c:extLst>
            <c:ext xmlns:c16="http://schemas.microsoft.com/office/drawing/2014/chart" uri="{C3380CC4-5D6E-409C-BE32-E72D297353CC}">
              <c16:uniqueId val="{00000002-B223-8D4B-A2DE-B67B24CCD60E}"/>
            </c:ext>
          </c:extLst>
        </c:ser>
        <c:ser>
          <c:idx val="3"/>
          <c:order val="3"/>
          <c:tx>
            <c:strRef>
              <c:f>Sheet1!$E$1</c:f>
              <c:strCache>
                <c:ptCount val="1"/>
                <c:pt idx="0">
                  <c:v>July</c:v>
                </c:pt>
              </c:strCache>
            </c:strRef>
          </c:tx>
          <c:spPr>
            <a:solidFill>
              <a:srgbClr val="8E8E8E"/>
            </a:solidFill>
            <a:ln w="12700" cap="flat">
              <a:noFill/>
              <a:miter lim="400000"/>
            </a:ln>
            <a:effectLst/>
          </c:spPr>
          <c:invertIfNegative val="0"/>
          <c:cat>
            <c:strRef>
              <c:f>Sheet1!$A$2:$A$3</c:f>
              <c:strCache>
                <c:ptCount val="2"/>
                <c:pt idx="0">
                  <c:v>Chart Goes Here</c:v>
                </c:pt>
                <c:pt idx="1">
                  <c:v>Region 2</c:v>
                </c:pt>
              </c:strCache>
            </c:strRef>
          </c:cat>
          <c:val>
            <c:numRef>
              <c:f>Sheet1!$E$2:$E$3</c:f>
              <c:numCache>
                <c:formatCode>General</c:formatCode>
                <c:ptCount val="2"/>
                <c:pt idx="0">
                  <c:v>96</c:v>
                </c:pt>
                <c:pt idx="1">
                  <c:v>58</c:v>
                </c:pt>
              </c:numCache>
            </c:numRef>
          </c:val>
          <c:extLst>
            <c:ext xmlns:c16="http://schemas.microsoft.com/office/drawing/2014/chart" uri="{C3380CC4-5D6E-409C-BE32-E72D297353CC}">
              <c16:uniqueId val="{00000003-B223-8D4B-A2DE-B67B24CCD60E}"/>
            </c:ext>
          </c:extLst>
        </c:ser>
        <c:dLbls>
          <c:showLegendKey val="0"/>
          <c:showVal val="0"/>
          <c:showCatName val="0"/>
          <c:showSerName val="0"/>
          <c:showPercent val="0"/>
          <c:showBubbleSize val="0"/>
        </c:dLbls>
        <c:gapWidth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FFFFFF"/>
            </a:solidFill>
            <a:prstDash val="solid"/>
            <a:miter lim="400000"/>
          </a:ln>
        </c:spPr>
        <c:txPr>
          <a:bodyPr rot="0"/>
          <a:lstStyle/>
          <a:p>
            <a:pPr>
              <a:defRPr sz="2880" b="0" i="0" u="none" strike="noStrike">
                <a:solidFill>
                  <a:srgbClr val="FFFFFF"/>
                </a:solidFill>
                <a:latin typeface="Helvetica"/>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500" b="0" i="0" u="none" strike="noStrike">
                <a:solidFill>
                  <a:srgbClr val="FFFFFF"/>
                </a:solidFill>
                <a:latin typeface="Verdana"/>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0" name="Shape 560"/>
          <p:cNvSpPr>
            <a:spLocks noGrp="1" noRot="1" noChangeAspect="1"/>
          </p:cNvSpPr>
          <p:nvPr>
            <p:ph type="sldImg"/>
          </p:nvPr>
        </p:nvSpPr>
        <p:spPr>
          <a:xfrm>
            <a:off x="1143000" y="685800"/>
            <a:ext cx="4572000" cy="3429000"/>
          </a:xfrm>
          <a:prstGeom prst="rect">
            <a:avLst/>
          </a:prstGeom>
        </p:spPr>
        <p:txBody>
          <a:bodyPr/>
          <a:lstStyle/>
          <a:p>
            <a:endParaRPr/>
          </a:p>
        </p:txBody>
      </p:sp>
      <p:sp>
        <p:nvSpPr>
          <p:cNvPr id="561" name="Shape 5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567" name="Shape 567"/>
          <p:cNvSpPr>
            <a:spLocks noGrp="1"/>
          </p:cNvSpPr>
          <p:nvPr>
            <p:ph type="body" sz="quarter" idx="1"/>
          </p:nvPr>
        </p:nvSpPr>
        <p:spPr>
          <a:prstGeom prst="rect">
            <a:avLst/>
          </a:prstGeom>
        </p:spPr>
        <p:txBody>
          <a:bodyPr/>
          <a:lstStyle/>
          <a:p>
            <a:r>
              <a:rPr dirty="0"/>
              <a:t> </a:t>
            </a:r>
          </a:p>
        </p:txBody>
      </p:sp>
    </p:spTree>
    <p:extLst>
      <p:ext uri="{BB962C8B-B14F-4D97-AF65-F5344CB8AC3E}">
        <p14:creationId xmlns:p14="http://schemas.microsoft.com/office/powerpoint/2010/main" val="241247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lide Key">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Dark">
    <p:bg>
      <p:bgPr>
        <a:solidFill>
          <a:srgbClr val="BFBFBF"/>
        </a:solidFill>
        <a:effectLst/>
      </p:bgPr>
    </p:bg>
    <p:spTree>
      <p:nvGrpSpPr>
        <p:cNvPr id="1" name=""/>
        <p:cNvGrpSpPr/>
        <p:nvPr/>
      </p:nvGrpSpPr>
      <p:grpSpPr>
        <a:xfrm>
          <a:off x="0" y="0"/>
          <a:ext cx="0" cy="0"/>
          <a:chOff x="0" y="0"/>
          <a:chExt cx="0" cy="0"/>
        </a:xfrm>
      </p:grpSpPr>
      <p:sp>
        <p:nvSpPr>
          <p:cNvPr id="134" name="Confidential &amp; Proprietary © 2019 Vehicle"/>
          <p:cNvSpPr txBox="1"/>
          <p:nvPr/>
        </p:nvSpPr>
        <p:spPr>
          <a:xfrm>
            <a:off x="934214" y="13037165"/>
            <a:ext cx="5413085" cy="409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latin typeface="+mj-lt"/>
              </a:rPr>
              <a:t>Confidential &amp; Proprietary © 2019 Vehicle</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Light">
    <p:bg>
      <p:bgPr>
        <a:solidFill>
          <a:srgbClr val="EFEEEC"/>
        </a:solidFill>
        <a:effectLst/>
      </p:bgPr>
    </p:bg>
    <p:spTree>
      <p:nvGrpSpPr>
        <p:cNvPr id="1" name=""/>
        <p:cNvGrpSpPr/>
        <p:nvPr/>
      </p:nvGrpSpPr>
      <p:grpSpPr>
        <a:xfrm>
          <a:off x="0" y="0"/>
          <a:ext cx="0" cy="0"/>
          <a:chOff x="0" y="0"/>
          <a:chExt cx="0" cy="0"/>
        </a:xfrm>
      </p:grpSpPr>
      <p:sp>
        <p:nvSpPr>
          <p:cNvPr id="142" name="Confidential &amp; Proprietary © 2018 Vehicle"/>
          <p:cNvSpPr txBox="1">
            <a:spLocks noGrp="1"/>
          </p:cNvSpPr>
          <p:nvPr>
            <p:ph type="body" sz="quarter" idx="13" hasCustomPrompt="1"/>
          </p:nvPr>
        </p:nvSpPr>
        <p:spPr>
          <a:xfrm>
            <a:off x="934214" y="13042679"/>
            <a:ext cx="5432321" cy="398058"/>
          </a:xfrm>
          <a:prstGeom prst="rect">
            <a:avLst/>
          </a:prstGeom>
        </p:spPr>
        <p:txBody>
          <a:bodyPr wrap="none">
            <a:spAutoFit/>
          </a:bodyPr>
          <a:lstStyle>
            <a:lvl1pPr marL="0" indent="0">
              <a:lnSpc>
                <a:spcPct val="80000"/>
              </a:lnSpc>
              <a:spcBef>
                <a:spcPts val="0"/>
              </a:spcBef>
              <a:buSzTx/>
              <a:buNone/>
              <a:defRPr sz="2400" spc="-72">
                <a:solidFill>
                  <a:srgbClr val="BFBFBF"/>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unnel graphic">
    <p:bg>
      <p:bgPr>
        <a:solidFill>
          <a:srgbClr val="BFBFBF"/>
        </a:solidFill>
        <a:effectLst/>
      </p:bgPr>
    </p:bg>
    <p:spTree>
      <p:nvGrpSpPr>
        <p:cNvPr id="1" name=""/>
        <p:cNvGrpSpPr/>
        <p:nvPr/>
      </p:nvGrpSpPr>
      <p:grpSpPr>
        <a:xfrm>
          <a:off x="0" y="0"/>
          <a:ext cx="0" cy="0"/>
          <a:chOff x="0" y="0"/>
          <a:chExt cx="0" cy="0"/>
        </a:xfrm>
      </p:grpSpPr>
      <p:sp>
        <p:nvSpPr>
          <p:cNvPr id="158"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59" name="Image"/>
          <p:cNvSpPr>
            <a:spLocks noGrp="1"/>
          </p:cNvSpPr>
          <p:nvPr>
            <p:ph type="pic" sz="half" idx="13"/>
          </p:nvPr>
        </p:nvSpPr>
        <p:spPr>
          <a:xfrm>
            <a:off x="5550552" y="3026678"/>
            <a:ext cx="13282896" cy="8400499"/>
          </a:xfrm>
          <a:prstGeom prst="rect">
            <a:avLst/>
          </a:prstGeom>
        </p:spPr>
        <p:txBody>
          <a:bodyPr lIns="91439" tIns="45719" rIns="91439" bIns="45719" anchor="t">
            <a:noAutofit/>
          </a:bodyPr>
          <a:lstStyle/>
          <a:p>
            <a:endParaRPr/>
          </a:p>
        </p:txBody>
      </p:sp>
      <p:sp>
        <p:nvSpPr>
          <p:cNvPr id="160" name="FULL FUNNEL SOLUTION"/>
          <p:cNvSpPr txBox="1">
            <a:spLocks noGrp="1"/>
          </p:cNvSpPr>
          <p:nvPr>
            <p:ph type="body" sz="quarter" idx="14"/>
          </p:nvPr>
        </p:nvSpPr>
        <p:spPr>
          <a:xfrm>
            <a:off x="875111" y="748184"/>
            <a:ext cx="11010901" cy="1625601"/>
          </a:xfrm>
          <a:prstGeom prst="rect">
            <a:avLst/>
          </a:prstGeom>
        </p:spPr>
        <p:txBody>
          <a:bodyPr wrap="none">
            <a:spAutoFit/>
          </a:bodyPr>
          <a:lstStyle>
            <a:lvl1pPr marL="0" indent="0">
              <a:lnSpc>
                <a:spcPct val="60000"/>
              </a:lnSpc>
              <a:spcBef>
                <a:spcPts val="1700"/>
              </a:spcBef>
              <a:buSzTx/>
              <a:buNone/>
              <a:defRPr sz="12000" cap="all" spc="-119">
                <a:solidFill>
                  <a:srgbClr val="333333"/>
                </a:solidFill>
                <a:latin typeface="+mn-lt"/>
                <a:ea typeface="+mn-ea"/>
                <a:cs typeface="+mn-cs"/>
                <a:sym typeface="DIN Next LT Pro Condensed"/>
              </a:defRPr>
            </a:lvl1pPr>
          </a:lstStyle>
          <a:p>
            <a:r>
              <a:t>FULL FUNNEL SOLUTION</a:t>
            </a:r>
          </a:p>
        </p:txBody>
      </p:sp>
      <p:sp>
        <p:nvSpPr>
          <p:cNvPr id="1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eature Pg Dark">
    <p:bg>
      <p:bgPr>
        <a:solidFill>
          <a:srgbClr val="BFBFBF"/>
        </a:solidFill>
        <a:effectLst/>
      </p:bgPr>
    </p:bg>
    <p:spTree>
      <p:nvGrpSpPr>
        <p:cNvPr id="1" name=""/>
        <p:cNvGrpSpPr/>
        <p:nvPr/>
      </p:nvGrpSpPr>
      <p:grpSpPr>
        <a:xfrm>
          <a:off x="0" y="0"/>
          <a:ext cx="0" cy="0"/>
          <a:chOff x="0" y="0"/>
          <a:chExt cx="0" cy="0"/>
        </a:xfrm>
      </p:grpSpPr>
      <p:sp>
        <p:nvSpPr>
          <p:cNvPr id="168" name="here is a header…"/>
          <p:cNvSpPr txBox="1">
            <a:spLocks noGrp="1"/>
          </p:cNvSpPr>
          <p:nvPr>
            <p:ph type="body" sz="quarter" idx="13"/>
          </p:nvPr>
        </p:nvSpPr>
        <p:spPr>
          <a:xfrm>
            <a:off x="939800" y="1028699"/>
            <a:ext cx="8120063" cy="2959101"/>
          </a:xfrm>
          <a:prstGeom prst="rect">
            <a:avLst/>
          </a:prstGeom>
        </p:spPr>
        <p:txBody>
          <a:bodyPr wrap="none" anchor="t">
            <a:spAutoFit/>
          </a:bodyPr>
          <a:lstStyle/>
          <a:p>
            <a:pPr marL="0" indent="0">
              <a:lnSpc>
                <a:spcPct val="80000"/>
              </a:lnSpc>
              <a:spcBef>
                <a:spcPts val="0"/>
              </a:spcBef>
              <a:buSzTx/>
              <a:buNone/>
              <a:defRPr sz="7500" cap="all" spc="-75">
                <a:solidFill>
                  <a:srgbClr val="333333"/>
                </a:solidFill>
                <a:latin typeface="+mn-lt"/>
                <a:ea typeface="+mn-ea"/>
                <a:cs typeface="+mn-cs"/>
                <a:sym typeface="DIN Next LT Pro Condensed"/>
              </a:defRPr>
            </a:pPr>
            <a:r>
              <a:t>here is a header</a:t>
            </a:r>
          </a:p>
          <a:p>
            <a:pPr marL="0" indent="0">
              <a:lnSpc>
                <a:spcPct val="80000"/>
              </a:lnSpc>
              <a:spcBef>
                <a:spcPts val="0"/>
              </a:spcBef>
              <a:buSzTx/>
              <a:buNone/>
              <a:defRPr sz="7500" cap="all" spc="-75">
                <a:solidFill>
                  <a:srgbClr val="333333"/>
                </a:solidFill>
                <a:latin typeface="+mn-lt"/>
                <a:ea typeface="+mn-ea"/>
                <a:cs typeface="+mn-cs"/>
                <a:sym typeface="DIN Next LT Pro Condensed"/>
              </a:defRPr>
            </a:pPr>
            <a:r>
              <a:t>that also resembles the</a:t>
            </a:r>
          </a:p>
          <a:p>
            <a:pPr marL="0" indent="0">
              <a:lnSpc>
                <a:spcPct val="80000"/>
              </a:lnSpc>
              <a:spcBef>
                <a:spcPts val="0"/>
              </a:spcBef>
              <a:buSzTx/>
              <a:buNone/>
              <a:defRPr sz="7500" cap="all" spc="-75">
                <a:solidFill>
                  <a:srgbClr val="FF3201"/>
                </a:solidFill>
                <a:latin typeface="+mn-lt"/>
                <a:ea typeface="+mn-ea"/>
                <a:cs typeface="+mn-cs"/>
                <a:sym typeface="DIN Next LT Pro Condensed"/>
              </a:defRPr>
            </a:pPr>
            <a:r>
              <a:t>art form called haiku.</a:t>
            </a:r>
          </a:p>
        </p:txBody>
      </p:sp>
      <p:sp>
        <p:nvSpPr>
          <p:cNvPr id="169"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eature Pg Light">
    <p:bg>
      <p:bgPr>
        <a:solidFill>
          <a:srgbClr val="EFEEEC"/>
        </a:solidFill>
        <a:effectLst/>
      </p:bgPr>
    </p:bg>
    <p:spTree>
      <p:nvGrpSpPr>
        <p:cNvPr id="1" name=""/>
        <p:cNvGrpSpPr/>
        <p:nvPr/>
      </p:nvGrpSpPr>
      <p:grpSpPr>
        <a:xfrm>
          <a:off x="0" y="0"/>
          <a:ext cx="0" cy="0"/>
          <a:chOff x="0" y="0"/>
          <a:chExt cx="0" cy="0"/>
        </a:xfrm>
      </p:grpSpPr>
      <p:sp>
        <p:nvSpPr>
          <p:cNvPr id="177" name="here is a headline…"/>
          <p:cNvSpPr txBox="1">
            <a:spLocks noGrp="1"/>
          </p:cNvSpPr>
          <p:nvPr>
            <p:ph type="body" sz="half" idx="13"/>
          </p:nvPr>
        </p:nvSpPr>
        <p:spPr>
          <a:xfrm>
            <a:off x="873125" y="1054100"/>
            <a:ext cx="21850350" cy="3911600"/>
          </a:xfrm>
          <a:prstGeom prst="rect">
            <a:avLst/>
          </a:prstGeom>
        </p:spPr>
        <p:txBody>
          <a:bodyPr anchor="t">
            <a:spAutoFit/>
          </a:bodyPr>
          <a:lstStyle/>
          <a:p>
            <a:pPr marL="0" indent="0">
              <a:lnSpc>
                <a:spcPct val="80000"/>
              </a:lnSpc>
              <a:spcBef>
                <a:spcPts val="0"/>
              </a:spcBef>
              <a:buSzTx/>
              <a:buNone/>
              <a:defRPr sz="7500" cap="all" spc="-75">
                <a:solidFill>
                  <a:srgbClr val="333333"/>
                </a:solidFill>
                <a:latin typeface="+mn-lt"/>
                <a:ea typeface="+mn-ea"/>
                <a:cs typeface="+mn-cs"/>
                <a:sym typeface="DIN Next LT Pro Condensed"/>
              </a:defRPr>
            </a:pPr>
            <a:r>
              <a:t>here is a headline</a:t>
            </a:r>
          </a:p>
          <a:p>
            <a:pPr marL="0" indent="0">
              <a:lnSpc>
                <a:spcPct val="80000"/>
              </a:lnSpc>
              <a:spcBef>
                <a:spcPts val="0"/>
              </a:spcBef>
              <a:buSzTx/>
              <a:buNone/>
              <a:defRPr sz="7500" cap="all" spc="-75">
                <a:solidFill>
                  <a:srgbClr val="333333"/>
                </a:solidFill>
                <a:latin typeface="+mn-lt"/>
                <a:ea typeface="+mn-ea"/>
                <a:cs typeface="+mn-cs"/>
                <a:sym typeface="DIN Next LT Pro Condensed"/>
              </a:defRPr>
            </a:pPr>
            <a:r>
              <a:t>that seems be patterned</a:t>
            </a:r>
          </a:p>
          <a:p>
            <a:pPr marL="0" indent="0">
              <a:lnSpc>
                <a:spcPct val="80000"/>
              </a:lnSpc>
              <a:spcBef>
                <a:spcPts val="0"/>
              </a:spcBef>
              <a:buSzTx/>
              <a:buNone/>
              <a:defRPr sz="7500" cap="all" spc="-75">
                <a:solidFill>
                  <a:srgbClr val="FF3201"/>
                </a:solidFill>
                <a:latin typeface="+mn-lt"/>
                <a:ea typeface="+mn-ea"/>
                <a:cs typeface="+mn-cs"/>
                <a:sym typeface="DIN Next LT Pro Condensed"/>
              </a:defRPr>
            </a:pPr>
            <a:r>
              <a:t>after the haiku</a:t>
            </a:r>
          </a:p>
        </p:txBody>
      </p:sp>
      <p:sp>
        <p:nvSpPr>
          <p:cNvPr id="178"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BFBFBF"/>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full photo 1">
    <p:bg>
      <p:bgPr>
        <a:noFill/>
        <a:effectLst/>
      </p:bgPr>
    </p:bg>
    <p:spTree>
      <p:nvGrpSpPr>
        <p:cNvPr id="1" name=""/>
        <p:cNvGrpSpPr/>
        <p:nvPr/>
      </p:nvGrpSpPr>
      <p:grpSpPr>
        <a:xfrm>
          <a:off x="0" y="0"/>
          <a:ext cx="0" cy="0"/>
          <a:chOff x="0" y="0"/>
          <a:chExt cx="0" cy="0"/>
        </a:xfrm>
      </p:grpSpPr>
      <p:sp>
        <p:nvSpPr>
          <p:cNvPr id="186" name="Image"/>
          <p:cNvSpPr>
            <a:spLocks noGrp="1"/>
          </p:cNvSpPr>
          <p:nvPr>
            <p:ph type="pic" idx="13"/>
          </p:nvPr>
        </p:nvSpPr>
        <p:spPr>
          <a:xfrm>
            <a:off x="-229633" y="-171450"/>
            <a:ext cx="30754369" cy="20513164"/>
          </a:xfrm>
          <a:prstGeom prst="rect">
            <a:avLst/>
          </a:prstGeom>
        </p:spPr>
        <p:txBody>
          <a:bodyPr lIns="91439" tIns="45719" rIns="91439" bIns="45719" anchor="t">
            <a:noAutofit/>
          </a:bodyPr>
          <a:lstStyle/>
          <a:p>
            <a:endParaRPr/>
          </a:p>
        </p:txBody>
      </p:sp>
      <p:sp>
        <p:nvSpPr>
          <p:cNvPr id="187" name="`"/>
          <p:cNvSpPr/>
          <p:nvPr/>
        </p:nvSpPr>
        <p:spPr>
          <a:xfrm>
            <a:off x="-13991" y="-238870"/>
            <a:ext cx="24867893" cy="14193740"/>
          </a:xfrm>
          <a:prstGeom prst="rect">
            <a:avLst/>
          </a:prstGeom>
          <a:solidFill>
            <a:srgbClr val="EFEEEC">
              <a:alpha val="46418"/>
            </a:srgbClr>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188" name="…and it’s name…"/>
          <p:cNvSpPr txBox="1">
            <a:spLocks noGrp="1"/>
          </p:cNvSpPr>
          <p:nvPr>
            <p:ph type="body" sz="quarter" idx="14"/>
          </p:nvPr>
        </p:nvSpPr>
        <p:spPr>
          <a:xfrm>
            <a:off x="961455" y="1112464"/>
            <a:ext cx="5020629" cy="2006601"/>
          </a:xfrm>
          <a:prstGeom prst="rect">
            <a:avLst/>
          </a:prstGeom>
        </p:spPr>
        <p:txBody>
          <a:bodyPr wrap="none" anchor="t">
            <a:spAutoFit/>
          </a:bodyPr>
          <a:lstStyle/>
          <a:p>
            <a:pPr marL="0" indent="0">
              <a:lnSpc>
                <a:spcPct val="80000"/>
              </a:lnSpc>
              <a:spcBef>
                <a:spcPts val="0"/>
              </a:spcBef>
              <a:buSzTx/>
              <a:buNone/>
              <a:defRPr sz="7500" cap="all" spc="-75">
                <a:solidFill>
                  <a:srgbClr val="333333"/>
                </a:solidFill>
                <a:latin typeface="+mn-lt"/>
                <a:ea typeface="+mn-ea"/>
                <a:cs typeface="+mn-cs"/>
                <a:sym typeface="DIN Next LT Pro Condensed"/>
              </a:defRPr>
            </a:pPr>
            <a:r>
              <a:t>…and it’s name</a:t>
            </a:r>
          </a:p>
          <a:p>
            <a:pPr marL="0" indent="0">
              <a:lnSpc>
                <a:spcPct val="80000"/>
              </a:lnSpc>
              <a:spcBef>
                <a:spcPts val="0"/>
              </a:spcBef>
              <a:buSzTx/>
              <a:buNone/>
              <a:defRPr sz="7500" cap="all" spc="-75">
                <a:solidFill>
                  <a:srgbClr val="333333"/>
                </a:solidFill>
                <a:latin typeface="+mn-lt"/>
                <a:ea typeface="+mn-ea"/>
                <a:cs typeface="+mn-cs"/>
                <a:sym typeface="DIN Next LT Pro Condensed"/>
              </a:defRPr>
            </a:pPr>
            <a:r>
              <a:t>is donkey kong.</a:t>
            </a:r>
          </a:p>
        </p:txBody>
      </p:sp>
      <p:sp>
        <p:nvSpPr>
          <p:cNvPr id="189"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full photo 2">
    <p:bg>
      <p:bgPr>
        <a:noFill/>
        <a:effectLst/>
      </p:bgPr>
    </p:bg>
    <p:spTree>
      <p:nvGrpSpPr>
        <p:cNvPr id="1" name=""/>
        <p:cNvGrpSpPr/>
        <p:nvPr/>
      </p:nvGrpSpPr>
      <p:grpSpPr>
        <a:xfrm>
          <a:off x="0" y="0"/>
          <a:ext cx="0" cy="0"/>
          <a:chOff x="0" y="0"/>
          <a:chExt cx="0" cy="0"/>
        </a:xfrm>
      </p:grpSpPr>
      <p:pic>
        <p:nvPicPr>
          <p:cNvPr id="197" name="shutterstock_258191285.jpg" descr="shutterstock_258191285.jpg"/>
          <p:cNvPicPr>
            <a:picLocks noChangeAspect="1"/>
          </p:cNvPicPr>
          <p:nvPr/>
        </p:nvPicPr>
        <p:blipFill>
          <a:blip r:embed="rId2" cstate="screen">
            <a:alphaModFix amt="88000"/>
            <a:extLst>
              <a:ext uri="{28A0092B-C50C-407E-A947-70E740481C1C}">
                <a14:useLocalDpi xmlns:a14="http://schemas.microsoft.com/office/drawing/2010/main"/>
              </a:ext>
            </a:extLst>
          </a:blip>
          <a:srcRect/>
          <a:stretch>
            <a:fillRect/>
          </a:stretch>
        </p:blipFill>
        <p:spPr>
          <a:xfrm>
            <a:off x="-6207843" y="-1901164"/>
            <a:ext cx="30563954" cy="17620139"/>
          </a:xfrm>
          <a:prstGeom prst="rect">
            <a:avLst/>
          </a:prstGeom>
          <a:ln w="12700">
            <a:miter lim="400000"/>
          </a:ln>
          <a:effectLst>
            <a:outerShdw blurRad="38100" dist="25400" dir="5400000" rotWithShape="0">
              <a:srgbClr val="000000">
                <a:alpha val="50000"/>
              </a:srgbClr>
            </a:outerShdw>
          </a:effectLst>
        </p:spPr>
      </p:pic>
      <p:sp>
        <p:nvSpPr>
          <p:cNvPr id="198"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99" name="Vehicle is part…"/>
          <p:cNvSpPr txBox="1">
            <a:spLocks noGrp="1"/>
          </p:cNvSpPr>
          <p:nvPr>
            <p:ph type="body" sz="quarter" idx="13"/>
          </p:nvPr>
        </p:nvSpPr>
        <p:spPr>
          <a:xfrm>
            <a:off x="895032" y="631825"/>
            <a:ext cx="12601040" cy="3060701"/>
          </a:xfrm>
          <a:prstGeom prst="rect">
            <a:avLst/>
          </a:prstGeom>
        </p:spPr>
        <p:txBody>
          <a:bodyPr anchor="t">
            <a:spAutoFit/>
          </a:bodyPr>
          <a:lstStyle/>
          <a:p>
            <a:pPr marL="0" indent="0">
              <a:lnSpc>
                <a:spcPct val="60000"/>
              </a:lnSpc>
              <a:spcBef>
                <a:spcPts val="1700"/>
              </a:spcBef>
              <a:buSzTx/>
              <a:buNone/>
              <a:defRPr sz="12000" cap="all" spc="-119">
                <a:solidFill>
                  <a:srgbClr val="FDFFFF"/>
                </a:solidFill>
                <a:latin typeface="+mn-lt"/>
                <a:ea typeface="+mn-ea"/>
                <a:cs typeface="+mn-cs"/>
                <a:sym typeface="DIN Next LT Pro Condensed"/>
              </a:defRPr>
            </a:pPr>
            <a:r>
              <a:t>Vehicle is part</a:t>
            </a:r>
          </a:p>
          <a:p>
            <a:pPr marL="0" indent="0">
              <a:lnSpc>
                <a:spcPct val="60000"/>
              </a:lnSpc>
              <a:spcBef>
                <a:spcPts val="1700"/>
              </a:spcBef>
              <a:buSzTx/>
              <a:buNone/>
              <a:defRPr sz="12000" cap="all" spc="-119">
                <a:solidFill>
                  <a:srgbClr val="FF3100"/>
                </a:solidFill>
                <a:latin typeface="+mn-lt"/>
                <a:ea typeface="+mn-ea"/>
                <a:cs typeface="+mn-cs"/>
                <a:sym typeface="DIN Next LT Pro Condensed"/>
              </a:defRPr>
            </a:pPr>
            <a:r>
              <a:t>Creative Genius</a:t>
            </a:r>
          </a:p>
        </p:txBody>
      </p:sp>
      <p:sp>
        <p:nvSpPr>
          <p:cNvPr id="200" name="and part…"/>
          <p:cNvSpPr txBox="1">
            <a:spLocks noGrp="1"/>
          </p:cNvSpPr>
          <p:nvPr>
            <p:ph type="body" sz="quarter" idx="14"/>
          </p:nvPr>
        </p:nvSpPr>
        <p:spPr>
          <a:xfrm>
            <a:off x="11183987" y="10136657"/>
            <a:ext cx="12601041" cy="3060700"/>
          </a:xfrm>
          <a:prstGeom prst="rect">
            <a:avLst/>
          </a:prstGeom>
        </p:spPr>
        <p:txBody>
          <a:bodyPr anchor="t">
            <a:spAutoFit/>
          </a:bodyPr>
          <a:lstStyle/>
          <a:p>
            <a:pPr marL="0" indent="0" algn="r">
              <a:lnSpc>
                <a:spcPct val="60000"/>
              </a:lnSpc>
              <a:spcBef>
                <a:spcPts val="1700"/>
              </a:spcBef>
              <a:buSzTx/>
              <a:buNone/>
              <a:defRPr sz="12000" cap="all" spc="-119">
                <a:latin typeface="+mn-lt"/>
                <a:ea typeface="+mn-ea"/>
                <a:cs typeface="+mn-cs"/>
                <a:sym typeface="DIN Next LT Pro Condensed"/>
              </a:defRPr>
            </a:pPr>
            <a:r>
              <a:t>and part</a:t>
            </a:r>
          </a:p>
          <a:p>
            <a:pPr marL="0" indent="0" algn="r">
              <a:lnSpc>
                <a:spcPct val="60000"/>
              </a:lnSpc>
              <a:spcBef>
                <a:spcPts val="1700"/>
              </a:spcBef>
              <a:buSzTx/>
              <a:buNone/>
              <a:defRPr sz="12000" cap="all" spc="-119">
                <a:solidFill>
                  <a:srgbClr val="FF3200"/>
                </a:solidFill>
                <a:latin typeface="+mn-lt"/>
                <a:ea typeface="+mn-ea"/>
                <a:cs typeface="+mn-cs"/>
                <a:sym typeface="DIN Next LT Pro Condensed"/>
              </a:defRPr>
            </a:pPr>
            <a:r>
              <a:t>Mad Scientist</a:t>
            </a: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full photo 4">
    <p:bg>
      <p:bgPr>
        <a:noFill/>
        <a:effectLst/>
      </p:bgPr>
    </p:bg>
    <p:spTree>
      <p:nvGrpSpPr>
        <p:cNvPr id="1" name=""/>
        <p:cNvGrpSpPr/>
        <p:nvPr/>
      </p:nvGrpSpPr>
      <p:grpSpPr>
        <a:xfrm>
          <a:off x="0" y="0"/>
          <a:ext cx="0" cy="0"/>
          <a:chOff x="0" y="0"/>
          <a:chExt cx="0" cy="0"/>
        </a:xfrm>
      </p:grpSpPr>
      <p:sp>
        <p:nvSpPr>
          <p:cNvPr id="219" name="Image"/>
          <p:cNvSpPr>
            <a:spLocks noGrp="1"/>
          </p:cNvSpPr>
          <p:nvPr>
            <p:ph type="pic" idx="13"/>
          </p:nvPr>
        </p:nvSpPr>
        <p:spPr>
          <a:xfrm>
            <a:off x="-25400" y="-1143000"/>
            <a:ext cx="24434800" cy="16289867"/>
          </a:xfrm>
          <a:prstGeom prst="rect">
            <a:avLst/>
          </a:prstGeom>
        </p:spPr>
        <p:txBody>
          <a:bodyPr lIns="91439" tIns="45719" rIns="91439" bIns="45719" anchor="t">
            <a:noAutofit/>
          </a:bodyPr>
          <a:lstStyle/>
          <a:p>
            <a:endParaRPr/>
          </a:p>
        </p:txBody>
      </p:sp>
      <p:sp>
        <p:nvSpPr>
          <p:cNvPr id="220" name="`"/>
          <p:cNvSpPr/>
          <p:nvPr/>
        </p:nvSpPr>
        <p:spPr>
          <a:xfrm>
            <a:off x="-130923" y="-94937"/>
            <a:ext cx="24867892" cy="14193739"/>
          </a:xfrm>
          <a:prstGeom prst="rect">
            <a:avLst/>
          </a:prstGeom>
          <a:solidFill>
            <a:srgbClr val="EFEEEC">
              <a:alpha val="43084"/>
            </a:srgbClr>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221"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222" name="connect 1:1 With a mobile first customer"/>
          <p:cNvSpPr txBox="1">
            <a:spLocks noGrp="1"/>
          </p:cNvSpPr>
          <p:nvPr>
            <p:ph type="body" sz="quarter" idx="14"/>
          </p:nvPr>
        </p:nvSpPr>
        <p:spPr>
          <a:xfrm>
            <a:off x="895032" y="639260"/>
            <a:ext cx="14846309" cy="2844800"/>
          </a:xfrm>
          <a:prstGeom prst="rect">
            <a:avLst/>
          </a:prstGeom>
        </p:spPr>
        <p:txBody>
          <a:bodyPr anchor="t">
            <a:spAutoFit/>
          </a:bodyPr>
          <a:lstStyle/>
          <a:p>
            <a:pPr marL="0" indent="0">
              <a:lnSpc>
                <a:spcPct val="60000"/>
              </a:lnSpc>
              <a:spcBef>
                <a:spcPts val="1700"/>
              </a:spcBef>
              <a:buSzTx/>
              <a:buNone/>
              <a:defRPr sz="12000" cap="all" spc="-119">
                <a:latin typeface="+mn-lt"/>
                <a:ea typeface="+mn-ea"/>
                <a:cs typeface="+mn-cs"/>
                <a:sym typeface="DIN Next LT Pro Condensed"/>
              </a:defRPr>
            </a:pPr>
            <a:r>
              <a:t>connect </a:t>
            </a:r>
            <a:r>
              <a:rPr>
                <a:solidFill>
                  <a:srgbClr val="333333"/>
                </a:solidFill>
              </a:rPr>
              <a:t>1:1</a:t>
            </a:r>
            <a:r>
              <a:t> With a </a:t>
            </a:r>
            <a:r>
              <a:rPr>
                <a:solidFill>
                  <a:srgbClr val="333333"/>
                </a:solidFill>
              </a:rPr>
              <a:t>mobile first customer</a:t>
            </a:r>
          </a:p>
        </p:txBody>
      </p:sp>
      <p:sp>
        <p:nvSpPr>
          <p:cNvPr id="223" name="Image"/>
          <p:cNvSpPr>
            <a:spLocks noGrp="1"/>
          </p:cNvSpPr>
          <p:nvPr>
            <p:ph type="pic" sz="quarter" idx="15"/>
          </p:nvPr>
        </p:nvSpPr>
        <p:spPr>
          <a:xfrm>
            <a:off x="2101305" y="5059420"/>
            <a:ext cx="2122964" cy="2122964"/>
          </a:xfrm>
          <a:prstGeom prst="rect">
            <a:avLst/>
          </a:prstGeom>
        </p:spPr>
        <p:txBody>
          <a:bodyPr lIns="91439" tIns="45719" rIns="91439" bIns="45719" anchor="t">
            <a:noAutofit/>
          </a:bodyPr>
          <a:lstStyle/>
          <a:p>
            <a:endParaRPr/>
          </a:p>
        </p:txBody>
      </p:sp>
      <p:sp>
        <p:nvSpPr>
          <p:cNvPr id="224" name="Image"/>
          <p:cNvSpPr>
            <a:spLocks noGrp="1"/>
          </p:cNvSpPr>
          <p:nvPr>
            <p:ph type="pic" sz="quarter" idx="16"/>
          </p:nvPr>
        </p:nvSpPr>
        <p:spPr>
          <a:xfrm>
            <a:off x="9265963" y="5059420"/>
            <a:ext cx="2122965" cy="2122964"/>
          </a:xfrm>
          <a:prstGeom prst="rect">
            <a:avLst/>
          </a:prstGeom>
        </p:spPr>
        <p:txBody>
          <a:bodyPr lIns="91439" tIns="45719" rIns="91439" bIns="45719" anchor="t">
            <a:noAutofit/>
          </a:bodyPr>
          <a:lstStyle/>
          <a:p>
            <a:endParaRPr/>
          </a:p>
        </p:txBody>
      </p:sp>
      <p:sp>
        <p:nvSpPr>
          <p:cNvPr id="225" name="Image"/>
          <p:cNvSpPr>
            <a:spLocks noGrp="1"/>
          </p:cNvSpPr>
          <p:nvPr>
            <p:ph type="pic" sz="quarter" idx="17"/>
          </p:nvPr>
        </p:nvSpPr>
        <p:spPr>
          <a:xfrm>
            <a:off x="18445230" y="5131680"/>
            <a:ext cx="1978444" cy="1978444"/>
          </a:xfrm>
          <a:prstGeom prst="rect">
            <a:avLst/>
          </a:prstGeom>
        </p:spPr>
        <p:txBody>
          <a:bodyPr lIns="91439" tIns="45719" rIns="91439" bIns="45719" anchor="t">
            <a:noAutofit/>
          </a:bodyPr>
          <a:lstStyle/>
          <a:p>
            <a:endParaRPr/>
          </a:p>
        </p:txBody>
      </p:sp>
      <p:sp>
        <p:nvSpPr>
          <p:cNvPr id="226" name="Reduce churn"/>
          <p:cNvSpPr txBox="1">
            <a:spLocks noGrp="1"/>
          </p:cNvSpPr>
          <p:nvPr>
            <p:ph type="body" sz="quarter" idx="18"/>
          </p:nvPr>
        </p:nvSpPr>
        <p:spPr>
          <a:xfrm>
            <a:off x="926634" y="7346950"/>
            <a:ext cx="4497706" cy="1054100"/>
          </a:xfrm>
          <a:prstGeom prst="rect">
            <a:avLst/>
          </a:prstGeom>
        </p:spPr>
        <p:txBody>
          <a:bodyPr wrap="none">
            <a:spAutoFit/>
          </a:bodyPr>
          <a:lstStyle>
            <a:lvl1pPr marL="0" indent="0" algn="ctr">
              <a:lnSpc>
                <a:spcPct val="60000"/>
              </a:lnSpc>
              <a:spcBef>
                <a:spcPts val="0"/>
              </a:spcBef>
              <a:buSzTx/>
              <a:buNone/>
              <a:defRPr sz="7500" cap="all" spc="-75">
                <a:latin typeface="+mn-lt"/>
                <a:ea typeface="+mn-ea"/>
                <a:cs typeface="+mn-cs"/>
                <a:sym typeface="DIN Next LT Pro Condensed"/>
              </a:defRPr>
            </a:lvl1pPr>
          </a:lstStyle>
          <a:p>
            <a:r>
              <a:t>Reduce churn</a:t>
            </a:r>
          </a:p>
        </p:txBody>
      </p:sp>
      <p:sp>
        <p:nvSpPr>
          <p:cNvPr id="227" name="increase revenue"/>
          <p:cNvSpPr txBox="1">
            <a:spLocks noGrp="1"/>
          </p:cNvSpPr>
          <p:nvPr>
            <p:ph type="body" sz="quarter" idx="19"/>
          </p:nvPr>
        </p:nvSpPr>
        <p:spPr>
          <a:xfrm>
            <a:off x="7504236" y="7346950"/>
            <a:ext cx="5646421" cy="1054100"/>
          </a:xfrm>
          <a:prstGeom prst="rect">
            <a:avLst/>
          </a:prstGeom>
        </p:spPr>
        <p:txBody>
          <a:bodyPr wrap="none">
            <a:spAutoFit/>
          </a:bodyPr>
          <a:lstStyle>
            <a:lvl1pPr marL="0" indent="0" algn="ctr">
              <a:lnSpc>
                <a:spcPct val="60000"/>
              </a:lnSpc>
              <a:spcBef>
                <a:spcPts val="0"/>
              </a:spcBef>
              <a:buSzTx/>
              <a:buNone/>
              <a:defRPr sz="7500" cap="all" spc="-75">
                <a:latin typeface="+mn-lt"/>
                <a:ea typeface="+mn-ea"/>
                <a:cs typeface="+mn-cs"/>
                <a:sym typeface="DIN Next LT Pro Condensed"/>
              </a:defRPr>
            </a:lvl1pPr>
          </a:lstStyle>
          <a:p>
            <a:r>
              <a:t>increase revenue</a:t>
            </a:r>
          </a:p>
        </p:txBody>
      </p:sp>
      <p:sp>
        <p:nvSpPr>
          <p:cNvPr id="228" name="improve brand experience"/>
          <p:cNvSpPr txBox="1">
            <a:spLocks noGrp="1"/>
          </p:cNvSpPr>
          <p:nvPr>
            <p:ph type="body" sz="quarter" idx="20"/>
          </p:nvPr>
        </p:nvSpPr>
        <p:spPr>
          <a:xfrm>
            <a:off x="15230554" y="7346950"/>
            <a:ext cx="8407797" cy="1054100"/>
          </a:xfrm>
          <a:prstGeom prst="rect">
            <a:avLst/>
          </a:prstGeom>
        </p:spPr>
        <p:txBody>
          <a:bodyPr>
            <a:spAutoFit/>
          </a:bodyPr>
          <a:lstStyle>
            <a:lvl1pPr marL="0" indent="0" algn="ctr">
              <a:lnSpc>
                <a:spcPct val="80000"/>
              </a:lnSpc>
              <a:spcBef>
                <a:spcPts val="0"/>
              </a:spcBef>
              <a:buSzTx/>
              <a:buNone/>
              <a:defRPr sz="7500" cap="all" spc="-75">
                <a:latin typeface="+mn-lt"/>
                <a:ea typeface="+mn-ea"/>
                <a:cs typeface="+mn-cs"/>
                <a:sym typeface="DIN Next LT Pro Condensed"/>
              </a:defRPr>
            </a:lvl1pPr>
          </a:lstStyle>
          <a:p>
            <a:r>
              <a:t>improve brand experience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full photo 5 ">
    <p:bg>
      <p:bgPr>
        <a:noFill/>
        <a:effectLst/>
      </p:bgPr>
    </p:bg>
    <p:spTree>
      <p:nvGrpSpPr>
        <p:cNvPr id="1" name=""/>
        <p:cNvGrpSpPr/>
        <p:nvPr/>
      </p:nvGrpSpPr>
      <p:grpSpPr>
        <a:xfrm>
          <a:off x="0" y="0"/>
          <a:ext cx="0" cy="0"/>
          <a:chOff x="0" y="0"/>
          <a:chExt cx="0" cy="0"/>
        </a:xfrm>
      </p:grpSpPr>
      <p:sp>
        <p:nvSpPr>
          <p:cNvPr id="236" name="Image"/>
          <p:cNvSpPr>
            <a:spLocks noGrp="1"/>
          </p:cNvSpPr>
          <p:nvPr>
            <p:ph type="pic" idx="13"/>
          </p:nvPr>
        </p:nvSpPr>
        <p:spPr>
          <a:xfrm>
            <a:off x="-152400" y="-298450"/>
            <a:ext cx="26335497" cy="14836690"/>
          </a:xfrm>
          <a:prstGeom prst="rect">
            <a:avLst/>
          </a:prstGeom>
        </p:spPr>
        <p:txBody>
          <a:bodyPr lIns="91439" tIns="45719" rIns="91439" bIns="45719" anchor="t">
            <a:noAutofit/>
          </a:bodyPr>
          <a:lstStyle/>
          <a:p>
            <a:endParaRPr/>
          </a:p>
        </p:txBody>
      </p:sp>
      <p:sp>
        <p:nvSpPr>
          <p:cNvPr id="237" name="`"/>
          <p:cNvSpPr/>
          <p:nvPr/>
        </p:nvSpPr>
        <p:spPr>
          <a:xfrm>
            <a:off x="-241946" y="-238870"/>
            <a:ext cx="24867892" cy="14193739"/>
          </a:xfrm>
          <a:prstGeom prst="rect">
            <a:avLst/>
          </a:prstGeom>
          <a:solidFill>
            <a:srgbClr val="404040">
              <a:alpha val="46301"/>
            </a:srgbClr>
          </a:solidFill>
          <a:ln w="12700">
            <a:miter lim="400000"/>
          </a:ln>
          <a:effectLst>
            <a:outerShdw blurRad="38100" dist="25400" dir="5400000" rotWithShape="0">
              <a:srgbClr val="000000">
                <a:alpha val="3907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238"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239" name="what is…"/>
          <p:cNvSpPr txBox="1">
            <a:spLocks noGrp="1"/>
          </p:cNvSpPr>
          <p:nvPr>
            <p:ph type="body" sz="quarter" idx="14"/>
          </p:nvPr>
        </p:nvSpPr>
        <p:spPr>
          <a:xfrm>
            <a:off x="895032" y="639260"/>
            <a:ext cx="14846309" cy="4495801"/>
          </a:xfrm>
          <a:prstGeom prst="rect">
            <a:avLst/>
          </a:prstGeom>
        </p:spPr>
        <p:txBody>
          <a:bodyPr anchor="t">
            <a:spAutoFit/>
          </a:bodyPr>
          <a:lstStyle/>
          <a:p>
            <a:pPr marL="0" indent="0">
              <a:lnSpc>
                <a:spcPct val="60000"/>
              </a:lnSpc>
              <a:spcBef>
                <a:spcPts val="1700"/>
              </a:spcBef>
              <a:buSzTx/>
              <a:buNone/>
              <a:defRPr sz="12000" cap="all" spc="-119">
                <a:latin typeface="+mn-lt"/>
                <a:ea typeface="+mn-ea"/>
                <a:cs typeface="+mn-cs"/>
                <a:sym typeface="DIN Next LT Pro Condensed"/>
              </a:defRPr>
            </a:pPr>
            <a:r>
              <a:t>what is </a:t>
            </a:r>
          </a:p>
          <a:p>
            <a:pPr marL="0" indent="0">
              <a:lnSpc>
                <a:spcPct val="60000"/>
              </a:lnSpc>
              <a:spcBef>
                <a:spcPts val="1700"/>
              </a:spcBef>
              <a:buSzTx/>
              <a:buNone/>
              <a:defRPr sz="12000" cap="all" spc="-119">
                <a:solidFill>
                  <a:srgbClr val="FF3000"/>
                </a:solidFill>
                <a:latin typeface="+mn-lt"/>
                <a:ea typeface="+mn-ea"/>
                <a:cs typeface="+mn-cs"/>
                <a:sym typeface="DIN Next LT Pro Condensed"/>
              </a:defRPr>
            </a:pPr>
            <a:r>
              <a:t>mobile video</a:t>
            </a:r>
          </a:p>
          <a:p>
            <a:pPr marL="0" indent="0">
              <a:lnSpc>
                <a:spcPct val="60000"/>
              </a:lnSpc>
              <a:spcBef>
                <a:spcPts val="1700"/>
              </a:spcBef>
              <a:buSzTx/>
              <a:buNone/>
              <a:defRPr sz="12000" cap="all" spc="-119">
                <a:latin typeface="+mn-lt"/>
                <a:ea typeface="+mn-ea"/>
                <a:cs typeface="+mn-cs"/>
                <a:sym typeface="DIN Next LT Pro Condensed"/>
              </a:defRPr>
            </a:pPr>
            <a:r>
              <a:t>personalization?</a:t>
            </a:r>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photo 6">
    <p:bg>
      <p:bgPr>
        <a:noFill/>
        <a:effectLst/>
      </p:bgPr>
    </p:bg>
    <p:spTree>
      <p:nvGrpSpPr>
        <p:cNvPr id="1" name=""/>
        <p:cNvGrpSpPr/>
        <p:nvPr/>
      </p:nvGrpSpPr>
      <p:grpSpPr>
        <a:xfrm>
          <a:off x="0" y="0"/>
          <a:ext cx="0" cy="0"/>
          <a:chOff x="0" y="0"/>
          <a:chExt cx="0" cy="0"/>
        </a:xfrm>
      </p:grpSpPr>
      <p:sp>
        <p:nvSpPr>
          <p:cNvPr id="247" name="Image"/>
          <p:cNvSpPr>
            <a:spLocks noGrp="1"/>
          </p:cNvSpPr>
          <p:nvPr>
            <p:ph type="pic" idx="13"/>
          </p:nvPr>
        </p:nvSpPr>
        <p:spPr>
          <a:xfrm>
            <a:off x="0" y="0"/>
            <a:ext cx="31296853" cy="17567882"/>
          </a:xfrm>
          <a:prstGeom prst="rect">
            <a:avLst/>
          </a:prstGeom>
          <a:effectLst>
            <a:outerShdw blurRad="38100" dist="25400" dir="5400000" rotWithShape="0">
              <a:srgbClr val="000000">
                <a:alpha val="50000"/>
              </a:srgbClr>
            </a:outerShdw>
          </a:effectLst>
        </p:spPr>
        <p:txBody>
          <a:bodyPr lIns="91439" tIns="45719" rIns="91439" bIns="45719" anchor="t">
            <a:noAutofit/>
          </a:bodyPr>
          <a:lstStyle/>
          <a:p>
            <a:endParaRPr/>
          </a:p>
        </p:txBody>
      </p:sp>
      <p:sp>
        <p:nvSpPr>
          <p:cNvPr id="248" name="`"/>
          <p:cNvSpPr/>
          <p:nvPr/>
        </p:nvSpPr>
        <p:spPr>
          <a:xfrm>
            <a:off x="-13991" y="-238870"/>
            <a:ext cx="24867893" cy="14193740"/>
          </a:xfrm>
          <a:prstGeom prst="rect">
            <a:avLst/>
          </a:prstGeom>
          <a:solidFill>
            <a:srgbClr val="EFEEEC">
              <a:alpha val="57599"/>
            </a:srgbClr>
          </a:solidFill>
          <a:ln w="12700">
            <a:miter lim="400000"/>
          </a:ln>
          <a:effectLst>
            <a:outerShdw blurRad="38100" dist="25400" dir="5400000" rotWithShape="0">
              <a:srgbClr val="000000">
                <a:alpha val="35554"/>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249"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250" name="immersive experience"/>
          <p:cNvSpPr txBox="1">
            <a:spLocks noGrp="1"/>
          </p:cNvSpPr>
          <p:nvPr>
            <p:ph type="body" sz="quarter" idx="14"/>
          </p:nvPr>
        </p:nvSpPr>
        <p:spPr>
          <a:xfrm>
            <a:off x="895032" y="639260"/>
            <a:ext cx="14846309" cy="1625600"/>
          </a:xfrm>
          <a:prstGeom prst="rect">
            <a:avLst/>
          </a:prstGeom>
        </p:spPr>
        <p:txBody>
          <a:bodyPr anchor="t">
            <a:spAutoFit/>
          </a:bodyPr>
          <a:lstStyle/>
          <a:p>
            <a:pPr marL="0" indent="0">
              <a:lnSpc>
                <a:spcPct val="60000"/>
              </a:lnSpc>
              <a:spcBef>
                <a:spcPts val="1700"/>
              </a:spcBef>
              <a:buSzTx/>
              <a:buNone/>
              <a:defRPr sz="12000" cap="all" spc="-119">
                <a:latin typeface="+mn-lt"/>
                <a:ea typeface="+mn-ea"/>
                <a:cs typeface="+mn-cs"/>
                <a:sym typeface="DIN Next LT Pro Condensed"/>
              </a:defRPr>
            </a:pPr>
            <a:r>
              <a:rPr>
                <a:solidFill>
                  <a:srgbClr val="333333"/>
                </a:solidFill>
              </a:rPr>
              <a:t>immersive </a:t>
            </a:r>
            <a:r>
              <a:t>experience</a:t>
            </a:r>
          </a:p>
        </p:txBody>
      </p:sp>
      <p:sp>
        <p:nvSpPr>
          <p:cNvPr id="251" name="No limitations on variability…"/>
          <p:cNvSpPr txBox="1">
            <a:spLocks noGrp="1"/>
          </p:cNvSpPr>
          <p:nvPr>
            <p:ph type="body" sz="half" idx="15"/>
          </p:nvPr>
        </p:nvSpPr>
        <p:spPr>
          <a:xfrm>
            <a:off x="1621950" y="4294668"/>
            <a:ext cx="13482033" cy="6635751"/>
          </a:xfrm>
          <a:prstGeom prst="rect">
            <a:avLst/>
          </a:prstGeom>
        </p:spPr>
        <p:txBody>
          <a:bodyPr>
            <a:spAutoFit/>
          </a:bodyPr>
          <a:lstStyle/>
          <a:p>
            <a:pPr marL="0" indent="0">
              <a:lnSpc>
                <a:spcPct val="60000"/>
              </a:lnSpc>
              <a:spcBef>
                <a:spcPts val="0"/>
              </a:spcBef>
              <a:buSzTx/>
              <a:buNone/>
              <a:defRPr sz="7500" cap="all" spc="-75">
                <a:solidFill>
                  <a:srgbClr val="333333"/>
                </a:solidFill>
                <a:latin typeface="+mn-lt"/>
                <a:ea typeface="+mn-ea"/>
                <a:cs typeface="+mn-cs"/>
                <a:sym typeface="DIN Next LT Pro Condensed"/>
              </a:defRPr>
            </a:pPr>
            <a:r>
              <a:t>No limitations on </a:t>
            </a:r>
            <a:r>
              <a:rPr>
                <a:solidFill>
                  <a:srgbClr val="FFFFFF"/>
                </a:solidFill>
              </a:rPr>
              <a:t>variability</a:t>
            </a:r>
          </a:p>
          <a:p>
            <a:pPr marL="0" indent="0">
              <a:lnSpc>
                <a:spcPct val="100000"/>
              </a:lnSpc>
              <a:spcBef>
                <a:spcPts val="0"/>
              </a:spcBef>
              <a:buSzTx/>
              <a:buNone/>
              <a:defRPr sz="3500" spc="-175"/>
            </a:pPr>
            <a:r>
              <a:t> (all audio &amp; visual elements)</a:t>
            </a:r>
          </a:p>
          <a:p>
            <a:pPr marL="0" indent="0">
              <a:lnSpc>
                <a:spcPct val="100000"/>
              </a:lnSpc>
              <a:spcBef>
                <a:spcPts val="0"/>
              </a:spcBef>
              <a:buSzTx/>
              <a:buNone/>
              <a:defRPr sz="3500" spc="-175"/>
            </a:pPr>
            <a:endParaRPr/>
          </a:p>
          <a:p>
            <a:pPr marL="0" indent="0">
              <a:lnSpc>
                <a:spcPct val="100000"/>
              </a:lnSpc>
              <a:spcBef>
                <a:spcPts val="0"/>
              </a:spcBef>
              <a:buSzTx/>
              <a:buNone/>
              <a:defRPr sz="3500" spc="-175"/>
            </a:pPr>
            <a:endParaRPr/>
          </a:p>
          <a:p>
            <a:pPr marL="0" indent="0">
              <a:lnSpc>
                <a:spcPct val="60000"/>
              </a:lnSpc>
              <a:spcBef>
                <a:spcPts val="0"/>
              </a:spcBef>
              <a:buSzTx/>
              <a:buNone/>
              <a:defRPr sz="7500" cap="all" spc="-75">
                <a:solidFill>
                  <a:srgbClr val="333333"/>
                </a:solidFill>
                <a:latin typeface="+mn-lt"/>
                <a:ea typeface="+mn-ea"/>
                <a:cs typeface="+mn-cs"/>
                <a:sym typeface="DIN Next LT Pro Condensed"/>
              </a:defRPr>
            </a:pPr>
            <a:r>
              <a:t>No limitations on </a:t>
            </a:r>
            <a:r>
              <a:rPr>
                <a:solidFill>
                  <a:srgbClr val="FFFFFF"/>
                </a:solidFill>
              </a:rPr>
              <a:t>visual elements</a:t>
            </a:r>
          </a:p>
          <a:p>
            <a:pPr marL="0" indent="0">
              <a:lnSpc>
                <a:spcPct val="100000"/>
              </a:lnSpc>
              <a:spcBef>
                <a:spcPts val="0"/>
              </a:spcBef>
              <a:buSzTx/>
              <a:buNone/>
              <a:defRPr sz="3500" spc="-175"/>
            </a:pPr>
            <a:r>
              <a:rPr>
                <a:solidFill>
                  <a:srgbClr val="8C8C8C"/>
                </a:solidFill>
              </a:rPr>
              <a:t> </a:t>
            </a:r>
            <a:r>
              <a:t>(2D, 3D, live action)</a:t>
            </a:r>
          </a:p>
          <a:p>
            <a:pPr marL="0" indent="0">
              <a:lnSpc>
                <a:spcPct val="100000"/>
              </a:lnSpc>
              <a:spcBef>
                <a:spcPts val="0"/>
              </a:spcBef>
              <a:buSzTx/>
              <a:buNone/>
              <a:defRPr sz="3500" spc="-175"/>
            </a:pPr>
            <a:endParaRPr/>
          </a:p>
          <a:p>
            <a:pPr marL="0" indent="0">
              <a:lnSpc>
                <a:spcPct val="100000"/>
              </a:lnSpc>
              <a:spcBef>
                <a:spcPts val="0"/>
              </a:spcBef>
              <a:buSzTx/>
              <a:buNone/>
              <a:defRPr sz="3500" spc="-175"/>
            </a:pPr>
            <a:endParaRPr/>
          </a:p>
          <a:p>
            <a:pPr marL="0" indent="0">
              <a:lnSpc>
                <a:spcPct val="70000"/>
              </a:lnSpc>
              <a:spcBef>
                <a:spcPts val="0"/>
              </a:spcBef>
              <a:buSzTx/>
              <a:buNone/>
              <a:defRPr sz="7500" cap="all" spc="-75">
                <a:solidFill>
                  <a:srgbClr val="333333"/>
                </a:solidFill>
                <a:latin typeface="+mn-lt"/>
                <a:ea typeface="+mn-ea"/>
                <a:cs typeface="+mn-cs"/>
                <a:sym typeface="DIN Next LT Pro Condensed"/>
              </a:defRPr>
            </a:pPr>
            <a:r>
              <a:t>Delivers on the promise of </a:t>
            </a:r>
          </a:p>
          <a:p>
            <a:pPr marL="0" indent="0">
              <a:lnSpc>
                <a:spcPct val="100000"/>
              </a:lnSpc>
              <a:spcBef>
                <a:spcPts val="0"/>
              </a:spcBef>
              <a:buSzTx/>
              <a:buNone/>
              <a:defRPr sz="7500" cap="all" spc="-75">
                <a:solidFill>
                  <a:srgbClr val="333333"/>
                </a:solidFill>
                <a:latin typeface="+mn-lt"/>
                <a:ea typeface="+mn-ea"/>
                <a:cs typeface="+mn-cs"/>
                <a:sym typeface="DIN Next LT Pro Condensed"/>
              </a:defRPr>
            </a:pPr>
            <a:r>
              <a:rPr>
                <a:solidFill>
                  <a:srgbClr val="FFFFFF"/>
                </a:solidFill>
              </a:rPr>
              <a:t>one-to-one communications</a:t>
            </a:r>
          </a:p>
        </p:txBody>
      </p:sp>
      <p:pic>
        <p:nvPicPr>
          <p:cNvPr id="252" name="Vehicle-Icon-Set-17.png" descr="Vehicle-Icon-Set-1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24" y="4272442"/>
            <a:ext cx="722051" cy="722051"/>
          </a:xfrm>
          <a:prstGeom prst="rect">
            <a:avLst/>
          </a:prstGeom>
          <a:ln w="12700">
            <a:miter lim="400000"/>
          </a:ln>
        </p:spPr>
      </p:pic>
      <p:pic>
        <p:nvPicPr>
          <p:cNvPr id="253" name="Vehicle-Icon-Set-17.png" descr="Vehicle-Icon-Set-1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24" y="6733383"/>
            <a:ext cx="722051" cy="722051"/>
          </a:xfrm>
          <a:prstGeom prst="rect">
            <a:avLst/>
          </a:prstGeom>
          <a:ln w="12700">
            <a:miter lim="400000"/>
          </a:ln>
        </p:spPr>
      </p:pic>
      <p:pic>
        <p:nvPicPr>
          <p:cNvPr id="254" name="Vehicle-Icon-Set-17.png" descr="Vehicle-Icon-Set-1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24" y="9181624"/>
            <a:ext cx="722051" cy="722051"/>
          </a:xfrm>
          <a:prstGeom prst="rect">
            <a:avLst/>
          </a:prstGeom>
          <a:ln w="12700">
            <a:miter lim="400000"/>
          </a:ln>
        </p:spPr>
      </p:pic>
      <p:sp>
        <p:nvSpPr>
          <p:cNvPr id="2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g">
    <p:bg>
      <p:bgPr>
        <a:solidFill>
          <a:srgbClr val="BFBFBF"/>
        </a:solidFill>
        <a:effectLst/>
      </p:bgPr>
    </p:bg>
    <p:spTree>
      <p:nvGrpSpPr>
        <p:cNvPr id="1" name=""/>
        <p:cNvGrpSpPr/>
        <p:nvPr/>
      </p:nvGrpSpPr>
      <p:grpSpPr>
        <a:xfrm>
          <a:off x="0" y="0"/>
          <a:ext cx="0" cy="0"/>
          <a:chOff x="0" y="0"/>
          <a:chExt cx="0" cy="0"/>
        </a:xfrm>
      </p:grpSpPr>
      <p:pic>
        <p:nvPicPr>
          <p:cNvPr id="45" name="Image" descr="Image"/>
          <p:cNvPicPr>
            <a:picLocks noChangeAspect="1"/>
          </p:cNvPicPr>
          <p:nvPr/>
        </p:nvPicPr>
        <p:blipFill>
          <a:blip r:embed="rId2"/>
          <a:stretch>
            <a:fillRect/>
          </a:stretch>
        </p:blipFill>
        <p:spPr>
          <a:xfrm>
            <a:off x="23046793" y="714178"/>
            <a:ext cx="687766" cy="770655"/>
          </a:xfrm>
          <a:prstGeom prst="rect">
            <a:avLst/>
          </a:prstGeom>
          <a:ln w="12700">
            <a:miter lim="400000"/>
          </a:ln>
        </p:spPr>
      </p:pic>
      <p:sp>
        <p:nvSpPr>
          <p:cNvPr id="46"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47" name="title…"/>
          <p:cNvSpPr txBox="1">
            <a:spLocks noGrp="1"/>
          </p:cNvSpPr>
          <p:nvPr>
            <p:ph type="body" sz="quarter" idx="13"/>
          </p:nvPr>
        </p:nvSpPr>
        <p:spPr>
          <a:xfrm>
            <a:off x="962846" y="811560"/>
            <a:ext cx="5480305" cy="2646681"/>
          </a:xfrm>
          <a:prstGeom prst="rect">
            <a:avLst/>
          </a:prstGeom>
        </p:spPr>
        <p:txBody>
          <a:bodyPr wrap="none" anchor="t">
            <a:spAutoFit/>
          </a:bodyPr>
          <a:lstStyle/>
          <a:p>
            <a:pPr marL="0" indent="0">
              <a:lnSpc>
                <a:spcPct val="40000"/>
              </a:lnSpc>
              <a:spcBef>
                <a:spcPts val="600"/>
              </a:spcBef>
              <a:buSzTx/>
              <a:buNone/>
              <a:defRPr cap="all">
                <a:latin typeface="+mn-lt"/>
                <a:ea typeface="+mn-ea"/>
                <a:cs typeface="+mn-cs"/>
                <a:sym typeface="DIN Next LT Pro Condensed"/>
              </a:defRPr>
            </a:pPr>
            <a:r>
              <a:t>title</a:t>
            </a:r>
          </a:p>
          <a:p>
            <a:pPr marL="0" indent="0">
              <a:lnSpc>
                <a:spcPct val="60000"/>
              </a:lnSpc>
              <a:spcBef>
                <a:spcPts val="1700"/>
              </a:spcBef>
              <a:buSzTx/>
              <a:buNone/>
              <a:defRPr sz="12000" cap="all" spc="-119">
                <a:solidFill>
                  <a:srgbClr val="333333"/>
                </a:solidFill>
                <a:latin typeface="+mn-lt"/>
                <a:ea typeface="+mn-ea"/>
                <a:cs typeface="+mn-cs"/>
                <a:sym typeface="DIN Next LT Pro Condensed"/>
              </a:defRPr>
            </a:pPr>
            <a:r>
              <a:t>Main Title</a:t>
            </a:r>
          </a:p>
          <a:p>
            <a:pPr marL="0" indent="0">
              <a:lnSpc>
                <a:spcPct val="90000"/>
              </a:lnSpc>
              <a:spcBef>
                <a:spcPts val="600"/>
              </a:spcBef>
              <a:buSzTx/>
              <a:buNone/>
              <a:defRPr cap="all">
                <a:latin typeface="+mn-lt"/>
                <a:ea typeface="+mn-ea"/>
                <a:cs typeface="+mn-cs"/>
                <a:sym typeface="DIN Next LT Pro Condensed"/>
              </a:defRPr>
            </a:pPr>
            <a:r>
              <a:t>Other title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FullLogo Light">
    <p:bg>
      <p:bgPr>
        <a:solidFill>
          <a:srgbClr val="EFEEEC"/>
        </a:solidFill>
        <a:effectLst/>
      </p:bgPr>
    </p:bg>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23295" y="11115954"/>
            <a:ext cx="7001273" cy="1805978"/>
          </a:xfrm>
          <a:prstGeom prst="rect">
            <a:avLst/>
          </a:prstGeom>
          <a:ln w="12700">
            <a:miter lim="400000"/>
          </a:ln>
        </p:spPr>
      </p:pic>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Overview">
    <p:spTree>
      <p:nvGrpSpPr>
        <p:cNvPr id="1" name=""/>
        <p:cNvGrpSpPr/>
        <p:nvPr/>
      </p:nvGrpSpPr>
      <p:grpSpPr>
        <a:xfrm>
          <a:off x="0" y="0"/>
          <a:ext cx="0" cy="0"/>
          <a:chOff x="0" y="0"/>
          <a:chExt cx="0" cy="0"/>
        </a:xfrm>
      </p:grpSpPr>
      <p:pic>
        <p:nvPicPr>
          <p:cNvPr id="281" name="Image" descr="Image"/>
          <p:cNvPicPr>
            <a:picLocks noChangeAspect="1"/>
          </p:cNvPicPr>
          <p:nvPr/>
        </p:nvPicPr>
        <p:blipFill>
          <a:blip r:embed="rId2"/>
          <a:stretch>
            <a:fillRect/>
          </a:stretch>
        </p:blipFill>
        <p:spPr>
          <a:xfrm>
            <a:off x="950383" y="1149350"/>
            <a:ext cx="668709" cy="749300"/>
          </a:xfrm>
          <a:prstGeom prst="rect">
            <a:avLst/>
          </a:prstGeom>
          <a:ln w="12700">
            <a:miter lim="400000"/>
          </a:ln>
        </p:spPr>
      </p:pic>
      <p:sp>
        <p:nvSpPr>
          <p:cNvPr id="282" name="Brand - Campaign"/>
          <p:cNvSpPr txBox="1">
            <a:spLocks noGrp="1"/>
          </p:cNvSpPr>
          <p:nvPr>
            <p:ph type="body" sz="quarter" idx="13"/>
          </p:nvPr>
        </p:nvSpPr>
        <p:spPr>
          <a:xfrm>
            <a:off x="1904102" y="1187450"/>
            <a:ext cx="3919221" cy="749300"/>
          </a:xfrm>
          <a:prstGeom prst="rect">
            <a:avLst/>
          </a:prstGeom>
        </p:spPr>
        <p:txBody>
          <a:bodyPr wrap="none">
            <a:spAutoFit/>
          </a:bodyPr>
          <a:lstStyle>
            <a:lvl1pPr marL="0" indent="0">
              <a:lnSpc>
                <a:spcPct val="90000"/>
              </a:lnSpc>
              <a:spcBef>
                <a:spcPts val="600"/>
              </a:spcBef>
              <a:buSzTx/>
              <a:buNone/>
              <a:defRPr cap="all">
                <a:solidFill>
                  <a:srgbClr val="FF3201"/>
                </a:solidFill>
                <a:latin typeface="+mn-lt"/>
                <a:ea typeface="+mn-ea"/>
                <a:cs typeface="+mn-cs"/>
                <a:sym typeface="DIN Next LT Pro Condensed"/>
              </a:defRPr>
            </a:lvl1pPr>
          </a:lstStyle>
          <a:p>
            <a:r>
              <a:t>Brand - Campaign</a:t>
            </a:r>
          </a:p>
        </p:txBody>
      </p:sp>
      <p:sp>
        <p:nvSpPr>
          <p:cNvPr id="283" name="Overview…"/>
          <p:cNvSpPr txBox="1">
            <a:spLocks noGrp="1"/>
          </p:cNvSpPr>
          <p:nvPr>
            <p:ph type="body" idx="14"/>
          </p:nvPr>
        </p:nvSpPr>
        <p:spPr>
          <a:xfrm>
            <a:off x="1900574" y="2214117"/>
            <a:ext cx="14888588" cy="10545065"/>
          </a:xfrm>
          <a:prstGeom prst="rect">
            <a:avLst/>
          </a:prstGeom>
        </p:spPr>
        <p:txBody>
          <a:bodyPr anchor="t">
            <a:spAutoFit/>
          </a:bodyPr>
          <a:lstStyle/>
          <a:p>
            <a:pPr marL="0" indent="0">
              <a:lnSpc>
                <a:spcPct val="90000"/>
              </a:lnSpc>
              <a:spcBef>
                <a:spcPts val="0"/>
              </a:spcBef>
              <a:buSzTx/>
              <a:buNone/>
              <a:defRPr sz="4000" cap="all">
                <a:solidFill>
                  <a:srgbClr val="333333"/>
                </a:solidFill>
                <a:latin typeface="+mn-lt"/>
                <a:ea typeface="+mn-ea"/>
                <a:cs typeface="+mn-cs"/>
                <a:sym typeface="DIN Next LT Pro Condensed"/>
              </a:defRPr>
            </a:pPr>
            <a:r>
              <a:t>Overview</a:t>
            </a:r>
          </a:p>
          <a:p>
            <a:pPr marL="0" indent="0" algn="just">
              <a:lnSpc>
                <a:spcPct val="100000"/>
              </a:lnSpc>
              <a:spcBef>
                <a:spcPts val="0"/>
              </a:spcBef>
              <a:buSzTx/>
              <a:buNone/>
              <a:defRPr sz="3500" spc="-175">
                <a:solidFill>
                  <a:srgbClr val="333333"/>
                </a:solidFill>
              </a:defRPr>
            </a:pPr>
            <a:r>
              <a:t>Mos molupta tquatent, corenit aerspidios dunt voluptiat labo. Occab illorporenti berferciet laborae cuptae. Omnis sequaec aborum evel es ad etur?</a:t>
            </a:r>
          </a:p>
          <a:p>
            <a:pPr marL="0" indent="0" algn="just">
              <a:lnSpc>
                <a:spcPct val="100000"/>
              </a:lnSpc>
              <a:spcBef>
                <a:spcPts val="0"/>
              </a:spcBef>
              <a:buSzTx/>
              <a:buNone/>
              <a:defRPr sz="3500" spc="-175">
                <a:solidFill>
                  <a:srgbClr val="333333"/>
                </a:solidFill>
              </a:defRPr>
            </a:pPr>
            <a:endParaRPr/>
          </a:p>
          <a:p>
            <a:pPr marL="0" indent="0">
              <a:lnSpc>
                <a:spcPct val="90000"/>
              </a:lnSpc>
              <a:spcBef>
                <a:spcPts val="0"/>
              </a:spcBef>
              <a:buSzTx/>
              <a:buNone/>
              <a:defRPr sz="4000" cap="all">
                <a:solidFill>
                  <a:srgbClr val="333333"/>
                </a:solidFill>
                <a:latin typeface="+mn-lt"/>
                <a:ea typeface="+mn-ea"/>
                <a:cs typeface="+mn-cs"/>
                <a:sym typeface="DIN Next LT Pro Condensed"/>
              </a:defRPr>
            </a:pPr>
            <a:r>
              <a:t>Objectives</a:t>
            </a:r>
            <a:endParaRPr sz="1200">
              <a:latin typeface="DIN Next LT Pro"/>
              <a:ea typeface="DIN Next LT Pro"/>
              <a:cs typeface="DIN Next LT Pro"/>
              <a:sym typeface="DIN Next LT Pro"/>
            </a:endParaRPr>
          </a:p>
          <a:p>
            <a:pPr marL="0" indent="0" algn="just">
              <a:lnSpc>
                <a:spcPct val="100000"/>
              </a:lnSpc>
              <a:spcBef>
                <a:spcPts val="0"/>
              </a:spcBef>
              <a:buSzTx/>
              <a:buNone/>
              <a:defRPr sz="3500" spc="-175">
                <a:solidFill>
                  <a:srgbClr val="333333"/>
                </a:solidFill>
              </a:defRPr>
            </a:pPr>
            <a:r>
              <a:t>Mos molupta tquatent, corenit aerspidios dunt voluptiat labo. Occab illorporenti berferciet laborae cuptae. Omnis sequaec aborum evel es ad etur? </a:t>
            </a:r>
          </a:p>
          <a:p>
            <a:pPr marL="0" indent="0" algn="just">
              <a:lnSpc>
                <a:spcPct val="100000"/>
              </a:lnSpc>
              <a:spcBef>
                <a:spcPts val="0"/>
              </a:spcBef>
              <a:buSzTx/>
              <a:buNone/>
              <a:defRPr sz="3500" spc="-175">
                <a:solidFill>
                  <a:srgbClr val="333333"/>
                </a:solidFill>
              </a:defRPr>
            </a:pPr>
            <a:endParaRPr/>
          </a:p>
          <a:p>
            <a:pPr marL="0" indent="0">
              <a:lnSpc>
                <a:spcPct val="90000"/>
              </a:lnSpc>
              <a:spcBef>
                <a:spcPts val="0"/>
              </a:spcBef>
              <a:buSzTx/>
              <a:buNone/>
              <a:defRPr sz="4000" cap="all">
                <a:solidFill>
                  <a:srgbClr val="333333"/>
                </a:solidFill>
                <a:latin typeface="+mn-lt"/>
                <a:ea typeface="+mn-ea"/>
                <a:cs typeface="+mn-cs"/>
                <a:sym typeface="DIN Next LT Pro Condensed"/>
              </a:defRPr>
            </a:pPr>
            <a:r>
              <a:t>Strategy</a:t>
            </a:r>
          </a:p>
          <a:p>
            <a:pPr marL="0" indent="0" algn="just">
              <a:lnSpc>
                <a:spcPct val="100000"/>
              </a:lnSpc>
              <a:spcBef>
                <a:spcPts val="0"/>
              </a:spcBef>
              <a:buSzTx/>
              <a:buNone/>
              <a:defRPr sz="3500" spc="-175">
                <a:solidFill>
                  <a:srgbClr val="333333"/>
                </a:solidFill>
              </a:defRPr>
            </a:pPr>
            <a:r>
              <a:t>Mos molupta tquatent, corenit aerspidios dunt voluptiat labo. Occab illorporenti berferciet laborae cuptae. Omnis sequaec aborum evel es ad etur?</a:t>
            </a:r>
          </a:p>
          <a:p>
            <a:pPr marL="0" indent="0" algn="just">
              <a:lnSpc>
                <a:spcPct val="100000"/>
              </a:lnSpc>
              <a:spcBef>
                <a:spcPts val="0"/>
              </a:spcBef>
              <a:buSzTx/>
              <a:buNone/>
              <a:defRPr sz="3500" spc="-175">
                <a:solidFill>
                  <a:srgbClr val="333333"/>
                </a:solidFill>
              </a:defRPr>
            </a:pPr>
            <a:endParaRPr/>
          </a:p>
          <a:p>
            <a:pPr marL="0" indent="0">
              <a:lnSpc>
                <a:spcPct val="90000"/>
              </a:lnSpc>
              <a:spcBef>
                <a:spcPts val="0"/>
              </a:spcBef>
              <a:buSzTx/>
              <a:buNone/>
              <a:defRPr sz="4000" cap="all">
                <a:solidFill>
                  <a:srgbClr val="333333"/>
                </a:solidFill>
                <a:latin typeface="+mn-lt"/>
                <a:ea typeface="+mn-ea"/>
                <a:cs typeface="+mn-cs"/>
                <a:sym typeface="DIN Next LT Pro Condensed"/>
              </a:defRPr>
            </a:pPr>
            <a:r>
              <a:t>Deliverables</a:t>
            </a:r>
          </a:p>
          <a:p>
            <a:pPr marL="0" indent="0" algn="just">
              <a:lnSpc>
                <a:spcPct val="100000"/>
              </a:lnSpc>
              <a:spcBef>
                <a:spcPts val="0"/>
              </a:spcBef>
              <a:buSzTx/>
              <a:buNone/>
              <a:defRPr sz="3500" spc="-175">
                <a:solidFill>
                  <a:srgbClr val="333333"/>
                </a:solidFill>
              </a:defRPr>
            </a:pPr>
            <a:r>
              <a:t>Mos molupta tquatent, corenit aerspidios dunt voluptiat labo.</a:t>
            </a:r>
          </a:p>
          <a:p>
            <a:pPr marL="0" indent="0" algn="just">
              <a:lnSpc>
                <a:spcPct val="100000"/>
              </a:lnSpc>
              <a:spcBef>
                <a:spcPts val="0"/>
              </a:spcBef>
              <a:buSzTx/>
              <a:buNone/>
              <a:defRPr sz="3500" spc="-175">
                <a:solidFill>
                  <a:srgbClr val="333333"/>
                </a:solidFill>
              </a:defRPr>
            </a:pPr>
            <a:endParaRPr/>
          </a:p>
          <a:p>
            <a:pPr marL="0" indent="0" defTabSz="457200">
              <a:lnSpc>
                <a:spcPct val="120000"/>
              </a:lnSpc>
              <a:spcBef>
                <a:spcPts val="0"/>
              </a:spcBef>
              <a:buSzTx/>
              <a:buNone/>
              <a:defRPr sz="1200">
                <a:solidFill>
                  <a:srgbClr val="000000"/>
                </a:solidFill>
                <a:latin typeface="DIN Next LT Pro"/>
                <a:ea typeface="DIN Next LT Pro"/>
                <a:cs typeface="DIN Next LT Pro"/>
                <a:sym typeface="DIN Next LT Pro"/>
              </a:defRPr>
            </a:pPr>
            <a:endParaRPr/>
          </a:p>
          <a:p>
            <a:pPr marL="0" lvl="4" indent="914400" algn="just">
              <a:lnSpc>
                <a:spcPct val="100000"/>
              </a:lnSpc>
              <a:spcBef>
                <a:spcPts val="0"/>
              </a:spcBef>
              <a:buSzTx/>
              <a:buNone/>
              <a:defRPr sz="3500" cap="all" spc="-35">
                <a:solidFill>
                  <a:srgbClr val="FF3200"/>
                </a:solidFill>
                <a:latin typeface="+mn-lt"/>
                <a:ea typeface="+mn-ea"/>
                <a:cs typeface="+mn-cs"/>
                <a:sym typeface="DIN Next LT Pro Condensed"/>
              </a:defRPr>
            </a:pPr>
            <a:r>
              <a:t>Personalized variables:</a:t>
            </a:r>
          </a:p>
          <a:p>
            <a:pPr marL="1375171" lvl="2" indent="-486171" algn="just">
              <a:lnSpc>
                <a:spcPct val="100000"/>
              </a:lnSpc>
              <a:spcBef>
                <a:spcPts val="0"/>
              </a:spcBef>
              <a:buSzPct val="75000"/>
              <a:defRPr sz="3500" spc="-175">
                <a:solidFill>
                  <a:srgbClr val="333333"/>
                </a:solidFill>
              </a:defRPr>
            </a:pPr>
            <a:r>
              <a:t>Variable 1</a:t>
            </a:r>
          </a:p>
          <a:p>
            <a:pPr marL="1375171" lvl="2" indent="-486171" algn="just">
              <a:lnSpc>
                <a:spcPct val="100000"/>
              </a:lnSpc>
              <a:spcBef>
                <a:spcPts val="0"/>
              </a:spcBef>
              <a:buSzPct val="75000"/>
              <a:defRPr sz="3500" spc="-175">
                <a:solidFill>
                  <a:srgbClr val="333333"/>
                </a:solidFill>
              </a:defRPr>
            </a:pPr>
            <a:r>
              <a:t>Variable 2</a:t>
            </a:r>
          </a:p>
          <a:p>
            <a:pPr marL="1375171" lvl="2" indent="-486171" algn="just">
              <a:lnSpc>
                <a:spcPct val="100000"/>
              </a:lnSpc>
              <a:spcBef>
                <a:spcPts val="0"/>
              </a:spcBef>
              <a:buSzPct val="75000"/>
              <a:defRPr sz="3500" spc="-175">
                <a:solidFill>
                  <a:srgbClr val="333333"/>
                </a:solidFill>
              </a:defRPr>
            </a:pPr>
            <a:r>
              <a:t>Variable 3</a:t>
            </a:r>
          </a:p>
        </p:txBody>
      </p:sp>
      <p:sp>
        <p:nvSpPr>
          <p:cNvPr id="2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Client">
    <p:spTree>
      <p:nvGrpSpPr>
        <p:cNvPr id="1" name=""/>
        <p:cNvGrpSpPr/>
        <p:nvPr/>
      </p:nvGrpSpPr>
      <p:grpSpPr>
        <a:xfrm>
          <a:off x="0" y="0"/>
          <a:ext cx="0" cy="0"/>
          <a:chOff x="0" y="0"/>
          <a:chExt cx="0" cy="0"/>
        </a:xfrm>
      </p:grpSpPr>
      <p:sp>
        <p:nvSpPr>
          <p:cNvPr id="291" name="Brand - Campaign"/>
          <p:cNvSpPr txBox="1">
            <a:spLocks noGrp="1"/>
          </p:cNvSpPr>
          <p:nvPr>
            <p:ph type="body" sz="quarter" idx="13"/>
          </p:nvPr>
        </p:nvSpPr>
        <p:spPr>
          <a:xfrm>
            <a:off x="1904102" y="1187450"/>
            <a:ext cx="3919221" cy="749300"/>
          </a:xfrm>
          <a:prstGeom prst="rect">
            <a:avLst/>
          </a:prstGeom>
        </p:spPr>
        <p:txBody>
          <a:bodyPr wrap="none">
            <a:spAutoFit/>
          </a:bodyPr>
          <a:lstStyle>
            <a:lvl1pPr marL="0" indent="0">
              <a:lnSpc>
                <a:spcPct val="90000"/>
              </a:lnSpc>
              <a:spcBef>
                <a:spcPts val="600"/>
              </a:spcBef>
              <a:buSzTx/>
              <a:buNone/>
              <a:defRPr cap="all">
                <a:solidFill>
                  <a:srgbClr val="BFBFBF"/>
                </a:solidFill>
                <a:latin typeface="+mn-lt"/>
                <a:ea typeface="+mn-ea"/>
                <a:cs typeface="+mn-cs"/>
                <a:sym typeface="DIN Next LT Pro Condensed"/>
              </a:defRPr>
            </a:lvl1pPr>
          </a:lstStyle>
          <a:p>
            <a:r>
              <a:t>Brand - Campaign</a:t>
            </a:r>
          </a:p>
        </p:txBody>
      </p:sp>
      <p:pic>
        <p:nvPicPr>
          <p:cNvPr id="292" name="Image" descr="Image"/>
          <p:cNvPicPr>
            <a:picLocks noChangeAspect="1"/>
          </p:cNvPicPr>
          <p:nvPr/>
        </p:nvPicPr>
        <p:blipFill>
          <a:blip r:embed="rId2"/>
          <a:stretch>
            <a:fillRect/>
          </a:stretch>
        </p:blipFill>
        <p:spPr>
          <a:xfrm>
            <a:off x="950383" y="1149350"/>
            <a:ext cx="668709" cy="749300"/>
          </a:xfrm>
          <a:prstGeom prst="rect">
            <a:avLst/>
          </a:prstGeom>
          <a:ln w="12700">
            <a:miter lim="400000"/>
          </a:ln>
        </p:spPr>
      </p:pic>
      <p:sp>
        <p:nvSpPr>
          <p:cNvPr id="293"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BFBFBF"/>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randed Text Pg">
    <p:spTree>
      <p:nvGrpSpPr>
        <p:cNvPr id="1" name=""/>
        <p:cNvGrpSpPr/>
        <p:nvPr/>
      </p:nvGrpSpPr>
      <p:grpSpPr>
        <a:xfrm>
          <a:off x="0" y="0"/>
          <a:ext cx="0" cy="0"/>
          <a:chOff x="0" y="0"/>
          <a:chExt cx="0" cy="0"/>
        </a:xfrm>
      </p:grpSpPr>
      <p:sp>
        <p:nvSpPr>
          <p:cNvPr id="301" name="Text…"/>
          <p:cNvSpPr txBox="1">
            <a:spLocks noGrp="1"/>
          </p:cNvSpPr>
          <p:nvPr>
            <p:ph type="body" sz="half" idx="13"/>
          </p:nvPr>
        </p:nvSpPr>
        <p:spPr>
          <a:xfrm>
            <a:off x="1900574" y="2329228"/>
            <a:ext cx="12704861" cy="9964929"/>
          </a:xfrm>
          <a:prstGeom prst="rect">
            <a:avLst/>
          </a:prstGeom>
        </p:spPr>
        <p:txBody>
          <a:bodyPr anchor="t">
            <a:spAutoFit/>
          </a:bodyPr>
          <a:lstStyle/>
          <a:p>
            <a:pPr marL="0" indent="0">
              <a:lnSpc>
                <a:spcPct val="90000"/>
              </a:lnSpc>
              <a:spcBef>
                <a:spcPts val="0"/>
              </a:spcBef>
              <a:buSzTx/>
              <a:buNone/>
              <a:defRPr sz="4000" cap="all">
                <a:solidFill>
                  <a:srgbClr val="333333"/>
                </a:solidFill>
                <a:latin typeface="+mn-lt"/>
                <a:ea typeface="+mn-ea"/>
                <a:cs typeface="+mn-cs"/>
                <a:sym typeface="DIN Next LT Pro Condensed"/>
              </a:defRPr>
            </a:pPr>
            <a:r>
              <a:t>Text</a:t>
            </a:r>
          </a:p>
          <a:p>
            <a:pPr marL="0" indent="0" algn="just">
              <a:lnSpc>
                <a:spcPct val="100000"/>
              </a:lnSpc>
              <a:spcBef>
                <a:spcPts val="0"/>
              </a:spcBef>
              <a:buSzTx/>
              <a:buNone/>
              <a:defRPr sz="3500" spc="-175">
                <a:solidFill>
                  <a:srgbClr val="333333"/>
                </a:solidFill>
              </a:defRPr>
            </a:pPr>
            <a:r>
              <a:t>Mos molupta tquatent, corenit aerspidios dunt voluptiat labo. Occab illorporenti berferciet laborae cuptae. Omnis sequaec aborum evel es ad etur? Mos molupta tquatent, corenit aerspidios dunt voluptiat labo. Occab illorporenti berferciet laborae cuptae. Omnis sequaec aborum evel es ad etur?</a:t>
            </a:r>
          </a:p>
          <a:p>
            <a:pPr marL="0" indent="0" algn="just">
              <a:lnSpc>
                <a:spcPct val="100000"/>
              </a:lnSpc>
              <a:spcBef>
                <a:spcPts val="0"/>
              </a:spcBef>
              <a:buSzTx/>
              <a:buNone/>
              <a:defRPr sz="3500" spc="-175">
                <a:solidFill>
                  <a:srgbClr val="333333"/>
                </a:solidFill>
              </a:defRPr>
            </a:pPr>
            <a:endParaRPr sz="1200" spc="-60"/>
          </a:p>
          <a:p>
            <a:pPr marL="0" indent="0" defTabSz="457200">
              <a:lnSpc>
                <a:spcPct val="120000"/>
              </a:lnSpc>
              <a:spcBef>
                <a:spcPts val="0"/>
              </a:spcBef>
              <a:buSzTx/>
              <a:buNone/>
              <a:defRPr sz="1200">
                <a:solidFill>
                  <a:srgbClr val="424242"/>
                </a:solidFill>
                <a:latin typeface="DIN Next LT Pro"/>
                <a:ea typeface="DIN Next LT Pro"/>
                <a:cs typeface="DIN Next LT Pro"/>
                <a:sym typeface="DIN Next LT Pro"/>
              </a:defRPr>
            </a:pPr>
            <a:r>
              <a:t> </a:t>
            </a:r>
          </a:p>
          <a:p>
            <a:pPr marL="0" indent="0" algn="just">
              <a:lnSpc>
                <a:spcPct val="100000"/>
              </a:lnSpc>
              <a:spcBef>
                <a:spcPts val="0"/>
              </a:spcBef>
              <a:buSzTx/>
              <a:buNone/>
              <a:defRPr sz="3500" spc="-175">
                <a:solidFill>
                  <a:srgbClr val="333333"/>
                </a:solidFill>
              </a:defRPr>
            </a:pPr>
            <a:r>
              <a:t>Mos molupta tquatent, corenit aerspidios dunt voluptiat labo. Occab illorporenti berferciet laborae cuptae. Omnis sequaec aborum evel es ad etur? Mos molupta tquatent, corenit aerspidios dunt voluptiat labo. Occab illorporenti berferciet laborae cuptae. Omnis sequaec aborum evel es ad etur?</a:t>
            </a:r>
          </a:p>
          <a:p>
            <a:pPr marL="0" indent="0" algn="just">
              <a:lnSpc>
                <a:spcPct val="100000"/>
              </a:lnSpc>
              <a:spcBef>
                <a:spcPts val="0"/>
              </a:spcBef>
              <a:buSzTx/>
              <a:buNone/>
              <a:defRPr sz="3500" spc="-175">
                <a:solidFill>
                  <a:srgbClr val="333333"/>
                </a:solidFill>
              </a:defRPr>
            </a:pPr>
            <a:endParaRPr sz="1200" spc="-60"/>
          </a:p>
          <a:p>
            <a:pPr marL="0" indent="0" defTabSz="457200">
              <a:lnSpc>
                <a:spcPct val="120000"/>
              </a:lnSpc>
              <a:spcBef>
                <a:spcPts val="0"/>
              </a:spcBef>
              <a:buSzTx/>
              <a:buNone/>
              <a:defRPr sz="1200">
                <a:solidFill>
                  <a:srgbClr val="424242"/>
                </a:solidFill>
                <a:latin typeface="DIN Next LT Pro"/>
                <a:ea typeface="DIN Next LT Pro"/>
                <a:cs typeface="DIN Next LT Pro"/>
                <a:sym typeface="DIN Next LT Pro"/>
              </a:defRPr>
            </a:pPr>
            <a:r>
              <a:t> </a:t>
            </a:r>
          </a:p>
          <a:p>
            <a:pPr marL="0" indent="0" algn="just">
              <a:lnSpc>
                <a:spcPct val="100000"/>
              </a:lnSpc>
              <a:spcBef>
                <a:spcPts val="0"/>
              </a:spcBef>
              <a:buSzTx/>
              <a:buNone/>
              <a:defRPr sz="3500" spc="-175">
                <a:solidFill>
                  <a:srgbClr val="333333"/>
                </a:solidFill>
              </a:defRPr>
            </a:pPr>
            <a:r>
              <a:t>Mos molupta tquatent, corenit aerspidios dunt voluptiat labo. Occab illorporenti berferciet laborae cuptae. Omnis sequaec aborum evel es ad etur? Mos molupta tquatent, corenit aerspidios dunt voluptiat labo. Occab illorporenti berferciet laborae cuptae. Omnis sequaec aborum evel es ad etur?</a:t>
            </a:r>
          </a:p>
        </p:txBody>
      </p:sp>
      <p:pic>
        <p:nvPicPr>
          <p:cNvPr id="302" name="Image" descr="Image"/>
          <p:cNvPicPr>
            <a:picLocks noChangeAspect="1"/>
          </p:cNvPicPr>
          <p:nvPr/>
        </p:nvPicPr>
        <p:blipFill>
          <a:blip r:embed="rId2"/>
          <a:stretch>
            <a:fillRect/>
          </a:stretch>
        </p:blipFill>
        <p:spPr>
          <a:xfrm>
            <a:off x="950383" y="1149350"/>
            <a:ext cx="668709" cy="749300"/>
          </a:xfrm>
          <a:prstGeom prst="rect">
            <a:avLst/>
          </a:prstGeom>
          <a:ln w="12700">
            <a:miter lim="400000"/>
          </a:ln>
        </p:spPr>
      </p:pic>
      <p:sp>
        <p:nvSpPr>
          <p:cNvPr id="303"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BFBFBF"/>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304" name="Brand - Campaign"/>
          <p:cNvSpPr txBox="1">
            <a:spLocks noGrp="1"/>
          </p:cNvSpPr>
          <p:nvPr>
            <p:ph type="body" sz="quarter" idx="14"/>
          </p:nvPr>
        </p:nvSpPr>
        <p:spPr>
          <a:xfrm>
            <a:off x="1904102" y="1187450"/>
            <a:ext cx="3919221" cy="749300"/>
          </a:xfrm>
          <a:prstGeom prst="rect">
            <a:avLst/>
          </a:prstGeom>
        </p:spPr>
        <p:txBody>
          <a:bodyPr wrap="none">
            <a:spAutoFit/>
          </a:bodyPr>
          <a:lstStyle>
            <a:lvl1pPr marL="0" indent="0">
              <a:lnSpc>
                <a:spcPct val="90000"/>
              </a:lnSpc>
              <a:spcBef>
                <a:spcPts val="600"/>
              </a:spcBef>
              <a:buSzTx/>
              <a:buNone/>
              <a:defRPr cap="all">
                <a:solidFill>
                  <a:srgbClr val="BFBFBF"/>
                </a:solidFill>
                <a:latin typeface="+mn-lt"/>
                <a:ea typeface="+mn-ea"/>
                <a:cs typeface="+mn-cs"/>
                <a:sym typeface="DIN Next LT Pro Condensed"/>
              </a:defRPr>
            </a:lvl1pPr>
          </a:lstStyle>
          <a:p>
            <a:r>
              <a:t>Brand - Campaign</a:t>
            </a:r>
          </a:p>
        </p:txBody>
      </p:sp>
      <p:sp>
        <p:nvSpPr>
          <p:cNvPr id="3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icons">
    <p:spTree>
      <p:nvGrpSpPr>
        <p:cNvPr id="1" name=""/>
        <p:cNvGrpSpPr/>
        <p:nvPr/>
      </p:nvGrpSpPr>
      <p:grpSpPr>
        <a:xfrm>
          <a:off x="0" y="0"/>
          <a:ext cx="0" cy="0"/>
          <a:chOff x="0" y="0"/>
          <a:chExt cx="0" cy="0"/>
        </a:xfrm>
      </p:grpSpPr>
      <p:pic>
        <p:nvPicPr>
          <p:cNvPr id="312" name="Vehicle Icon Set-01.png" descr="Vehicle Icon Set-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95430" y="5522722"/>
            <a:ext cx="2595896" cy="2595895"/>
          </a:xfrm>
          <a:prstGeom prst="rect">
            <a:avLst/>
          </a:prstGeom>
          <a:ln w="12700">
            <a:miter lim="400000"/>
          </a:ln>
        </p:spPr>
      </p:pic>
      <p:pic>
        <p:nvPicPr>
          <p:cNvPr id="313" name="Vehicle Icon Set-02.png" descr="Vehicle Icon Set-0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98186" y="5522722"/>
            <a:ext cx="2598780" cy="2595895"/>
          </a:xfrm>
          <a:prstGeom prst="rect">
            <a:avLst/>
          </a:prstGeom>
          <a:ln w="12700">
            <a:miter lim="400000"/>
          </a:ln>
        </p:spPr>
      </p:pic>
      <p:pic>
        <p:nvPicPr>
          <p:cNvPr id="314" name="Vehicle Icon Set-03.png" descr="Vehicle Icon Set-0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9792" y="5522722"/>
            <a:ext cx="2598780" cy="2595895"/>
          </a:xfrm>
          <a:prstGeom prst="rect">
            <a:avLst/>
          </a:prstGeom>
          <a:ln w="12700">
            <a:miter lim="400000"/>
          </a:ln>
        </p:spPr>
      </p:pic>
      <p:pic>
        <p:nvPicPr>
          <p:cNvPr id="315" name="Vehicle Icon Set-04.png" descr="Vehicle Icon Set-0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7034" y="5522722"/>
            <a:ext cx="2595896" cy="2595895"/>
          </a:xfrm>
          <a:prstGeom prst="rect">
            <a:avLst/>
          </a:prstGeom>
          <a:ln w="12700">
            <a:miter lim="400000"/>
          </a:ln>
        </p:spPr>
      </p:pic>
      <p:pic>
        <p:nvPicPr>
          <p:cNvPr id="316" name="Vehicle Icon Set-05.png" descr="Vehicle Icon Set-0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02384" y="1463203"/>
            <a:ext cx="2598779" cy="2595896"/>
          </a:xfrm>
          <a:prstGeom prst="rect">
            <a:avLst/>
          </a:prstGeom>
          <a:ln w="12700">
            <a:miter lim="400000"/>
          </a:ln>
        </p:spPr>
      </p:pic>
      <p:pic>
        <p:nvPicPr>
          <p:cNvPr id="317" name="Vehicle Icon Set-06.png" descr="Vehicle Icon Set-06.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01068" y="1463203"/>
            <a:ext cx="2593015" cy="2595896"/>
          </a:xfrm>
          <a:prstGeom prst="rect">
            <a:avLst/>
          </a:prstGeom>
          <a:ln w="12700">
            <a:miter lim="400000"/>
          </a:ln>
        </p:spPr>
      </p:pic>
      <p:pic>
        <p:nvPicPr>
          <p:cNvPr id="318" name="Vehicle Icon Set-07.png" descr="Vehicle Icon Set-07.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403827" y="5522722"/>
            <a:ext cx="2595895" cy="2595895"/>
          </a:xfrm>
          <a:prstGeom prst="rect">
            <a:avLst/>
          </a:prstGeom>
          <a:ln w="12700">
            <a:miter lim="400000"/>
          </a:ln>
        </p:spPr>
      </p:pic>
      <p:pic>
        <p:nvPicPr>
          <p:cNvPr id="319" name="Vehicle Icon Set-08.png" descr="Vehicle Icon Set-08.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82836" y="5522722"/>
            <a:ext cx="2595896" cy="2595895"/>
          </a:xfrm>
          <a:prstGeom prst="rect">
            <a:avLst/>
          </a:prstGeom>
          <a:ln w="12700">
            <a:miter lim="400000"/>
          </a:ln>
        </p:spPr>
      </p:pic>
      <p:pic>
        <p:nvPicPr>
          <p:cNvPr id="320" name="Vehicle Icon Set-09.png" descr="Vehicle Icon Set-09.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88475" y="1463203"/>
            <a:ext cx="2593014" cy="2595896"/>
          </a:xfrm>
          <a:prstGeom prst="rect">
            <a:avLst/>
          </a:prstGeom>
          <a:ln w="12700">
            <a:miter lim="400000"/>
          </a:ln>
        </p:spPr>
      </p:pic>
      <p:pic>
        <p:nvPicPr>
          <p:cNvPr id="321" name="Vehicle Icon Set-10.png" descr="Vehicle Icon Set-1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82836" y="1463203"/>
            <a:ext cx="2595896" cy="2595896"/>
          </a:xfrm>
          <a:prstGeom prst="rect">
            <a:avLst/>
          </a:prstGeom>
          <a:ln w="12700">
            <a:miter lim="400000"/>
          </a:ln>
        </p:spPr>
      </p:pic>
      <p:pic>
        <p:nvPicPr>
          <p:cNvPr id="322" name="Vehicle Icon Set-11.png" descr="Vehicle Icon Set-11.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796870" y="9582240"/>
            <a:ext cx="2593015" cy="2595896"/>
          </a:xfrm>
          <a:prstGeom prst="rect">
            <a:avLst/>
          </a:prstGeom>
          <a:ln w="12700">
            <a:miter lim="400000"/>
          </a:ln>
        </p:spPr>
      </p:pic>
      <p:pic>
        <p:nvPicPr>
          <p:cNvPr id="323" name="Vehicle Icon Set-12.png" descr="Vehicle Icon Set-12.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91232" y="9582240"/>
            <a:ext cx="2595896" cy="2595896"/>
          </a:xfrm>
          <a:prstGeom prst="rect">
            <a:avLst/>
          </a:prstGeom>
          <a:ln w="12700">
            <a:miter lim="400000"/>
          </a:ln>
        </p:spPr>
      </p:pic>
      <p:pic>
        <p:nvPicPr>
          <p:cNvPr id="324" name="Vehicle Icon Set-13.png" descr="Vehicle Icon Set-13.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82836" y="9582240"/>
            <a:ext cx="2595896" cy="2595896"/>
          </a:xfrm>
          <a:prstGeom prst="rect">
            <a:avLst/>
          </a:prstGeom>
          <a:ln w="12700">
            <a:miter lim="400000"/>
          </a:ln>
        </p:spPr>
      </p:pic>
      <p:pic>
        <p:nvPicPr>
          <p:cNvPr id="325" name="Vehicle Icon Set-14.png" descr="Vehicle Icon Set-14.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88475" y="9582240"/>
            <a:ext cx="2593014" cy="2595896"/>
          </a:xfrm>
          <a:prstGeom prst="rect">
            <a:avLst/>
          </a:prstGeom>
          <a:ln w="12700">
            <a:miter lim="400000"/>
          </a:ln>
        </p:spPr>
      </p:pic>
      <p:pic>
        <p:nvPicPr>
          <p:cNvPr id="326" name="Vehicle Icon Set-15.png" descr="Vehicle Icon Set-15.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91232" y="1463203"/>
            <a:ext cx="2595896" cy="2595896"/>
          </a:xfrm>
          <a:prstGeom prst="rect">
            <a:avLst/>
          </a:prstGeom>
          <a:ln w="12700">
            <a:miter lim="400000"/>
          </a:ln>
        </p:spPr>
      </p:pic>
      <p:pic>
        <p:nvPicPr>
          <p:cNvPr id="327" name="Vehicle Icon Set-16.png" descr="Vehicle Icon Set-16.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795430" y="1463203"/>
            <a:ext cx="2595896" cy="2595896"/>
          </a:xfrm>
          <a:prstGeom prst="rect">
            <a:avLst/>
          </a:prstGeom>
          <a:ln w="12700">
            <a:miter lim="400000"/>
          </a:ln>
        </p:spPr>
      </p:pic>
      <p:pic>
        <p:nvPicPr>
          <p:cNvPr id="328" name="Vehicle-Icon-Set-17.png" descr="Vehicle-Icon-Set-17.png"/>
          <p:cNvPicPr>
            <a:picLocks noChangeAspect="1"/>
          </p:cNvPicPr>
          <p:nvPr/>
        </p:nvPicPr>
        <p:blipFill>
          <a:blip r:embed="rId18"/>
          <a:stretch>
            <a:fillRect/>
          </a:stretch>
        </p:blipFill>
        <p:spPr>
          <a:xfrm>
            <a:off x="16461554" y="9582240"/>
            <a:ext cx="2743201" cy="2743201"/>
          </a:xfrm>
          <a:prstGeom prst="rect">
            <a:avLst/>
          </a:prstGeom>
          <a:ln w="12700">
            <a:miter lim="400000"/>
          </a:ln>
        </p:spPr>
      </p:pic>
      <p:pic>
        <p:nvPicPr>
          <p:cNvPr id="329" name="Vehicle-Icon-Set-19.png" descr="Vehicle-Icon-Set-19.png"/>
          <p:cNvPicPr>
            <a:picLocks noChangeAspect="1"/>
          </p:cNvPicPr>
          <p:nvPr/>
        </p:nvPicPr>
        <p:blipFill>
          <a:blip r:embed="rId19"/>
          <a:stretch>
            <a:fillRect/>
          </a:stretch>
        </p:blipFill>
        <p:spPr>
          <a:xfrm>
            <a:off x="20400943" y="9582240"/>
            <a:ext cx="2489201" cy="2489201"/>
          </a:xfrm>
          <a:prstGeom prst="rect">
            <a:avLst/>
          </a:prstGeom>
          <a:ln w="12700">
            <a:miter lim="400000"/>
          </a:ln>
        </p:spPr>
      </p:pic>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808080"/>
        </a:solidFill>
        <a:effectLst/>
      </p:bgPr>
    </p:bg>
    <p:spTree>
      <p:nvGrpSpPr>
        <p:cNvPr id="1" name=""/>
        <p:cNvGrpSpPr/>
        <p:nvPr/>
      </p:nvGrpSpPr>
      <p:grpSpPr>
        <a:xfrm>
          <a:off x="0" y="0"/>
          <a:ext cx="0" cy="0"/>
          <a:chOff x="0" y="0"/>
          <a:chExt cx="0" cy="0"/>
        </a:xfrm>
      </p:grpSpPr>
      <p:sp>
        <p:nvSpPr>
          <p:cNvPr id="3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full photo 2">
    <p:bg>
      <p:bgPr>
        <a:noFill/>
        <a:effectLst/>
      </p:bgPr>
    </p:bg>
    <p:spTree>
      <p:nvGrpSpPr>
        <p:cNvPr id="1" name=""/>
        <p:cNvGrpSpPr/>
        <p:nvPr/>
      </p:nvGrpSpPr>
      <p:grpSpPr>
        <a:xfrm>
          <a:off x="0" y="0"/>
          <a:ext cx="0" cy="0"/>
          <a:chOff x="0" y="0"/>
          <a:chExt cx="0" cy="0"/>
        </a:xfrm>
      </p:grpSpPr>
      <p:pic>
        <p:nvPicPr>
          <p:cNvPr id="344" name="shutterstock_258191285.jpg" descr="shutterstock_25819128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621294" y="-1952189"/>
            <a:ext cx="30563953" cy="17620138"/>
          </a:xfrm>
          <a:prstGeom prst="rect">
            <a:avLst/>
          </a:prstGeom>
          <a:ln w="12700">
            <a:miter lim="400000"/>
          </a:ln>
        </p:spPr>
      </p:pic>
      <p:sp>
        <p:nvSpPr>
          <p:cNvPr id="345"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346" name="Vehicle is part…"/>
          <p:cNvSpPr txBox="1"/>
          <p:nvPr/>
        </p:nvSpPr>
        <p:spPr>
          <a:xfrm>
            <a:off x="895032" y="631825"/>
            <a:ext cx="12601040" cy="306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700"/>
              </a:spcBef>
              <a:defRPr sz="12000" spc="-119">
                <a:solidFill>
                  <a:srgbClr val="FDFFFF"/>
                </a:solidFill>
              </a:defRPr>
            </a:pPr>
            <a:r>
              <a:t>Vehicle is part</a:t>
            </a:r>
          </a:p>
          <a:p>
            <a:pPr>
              <a:spcBef>
                <a:spcPts val="1700"/>
              </a:spcBef>
              <a:defRPr sz="12000" spc="-119">
                <a:solidFill>
                  <a:srgbClr val="FF3100"/>
                </a:solidFill>
              </a:defRPr>
            </a:pPr>
            <a:r>
              <a:t>Creative Genius</a:t>
            </a:r>
          </a:p>
        </p:txBody>
      </p:sp>
      <p:sp>
        <p:nvSpPr>
          <p:cNvPr id="347" name="and part…"/>
          <p:cNvSpPr txBox="1"/>
          <p:nvPr/>
        </p:nvSpPr>
        <p:spPr>
          <a:xfrm>
            <a:off x="11183987" y="10136657"/>
            <a:ext cx="12601041" cy="3060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r">
              <a:spcBef>
                <a:spcPts val="1700"/>
              </a:spcBef>
              <a:defRPr sz="12000" spc="-119">
                <a:solidFill>
                  <a:srgbClr val="FFFFFF"/>
                </a:solidFill>
              </a:defRPr>
            </a:pPr>
            <a:r>
              <a:t>and part</a:t>
            </a:r>
          </a:p>
          <a:p>
            <a:pPr algn="r">
              <a:spcBef>
                <a:spcPts val="1700"/>
              </a:spcBef>
              <a:defRPr sz="12000" spc="-119">
                <a:solidFill>
                  <a:srgbClr val="FF3200"/>
                </a:solidFill>
              </a:defRPr>
            </a:pPr>
            <a:r>
              <a:t>Mad Scientist</a:t>
            </a:r>
          </a:p>
        </p:txBody>
      </p:sp>
      <p:sp>
        <p:nvSpPr>
          <p:cNvPr id="3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full photo copy">
    <p:bg>
      <p:bgPr>
        <a:solidFill>
          <a:srgbClr val="808080"/>
        </a:solidFill>
        <a:effectLst/>
      </p:bgPr>
    </p:bg>
    <p:spTree>
      <p:nvGrpSpPr>
        <p:cNvPr id="1" name=""/>
        <p:cNvGrpSpPr/>
        <p:nvPr/>
      </p:nvGrpSpPr>
      <p:grpSpPr>
        <a:xfrm>
          <a:off x="0" y="0"/>
          <a:ext cx="0" cy="0"/>
          <a:chOff x="0" y="0"/>
          <a:chExt cx="0" cy="0"/>
        </a:xfrm>
      </p:grpSpPr>
      <p:sp>
        <p:nvSpPr>
          <p:cNvPr id="393" name="Rectangle"/>
          <p:cNvSpPr>
            <a:spLocks noGrp="1"/>
          </p:cNvSpPr>
          <p:nvPr>
            <p:ph type="body" idx="13"/>
          </p:nvPr>
        </p:nvSpPr>
        <p:spPr>
          <a:xfrm>
            <a:off x="12700" y="12700"/>
            <a:ext cx="24384000" cy="13716000"/>
          </a:xfrm>
          <a:prstGeom prst="rect">
            <a:avLst/>
          </a:prstGeom>
          <a:blipFill>
            <a:blip r:embed="rId2"/>
          </a:blipFill>
          <a:effectLst>
            <a:outerShdw blurRad="38100" dist="25400" dir="5400000" rotWithShape="0">
              <a:srgbClr val="000000">
                <a:alpha val="50000"/>
              </a:srgbClr>
            </a:outerShdw>
          </a:effectLst>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
        <p:nvSpPr>
          <p:cNvPr id="394" name="Rectangle"/>
          <p:cNvSpPr>
            <a:spLocks noGrp="1"/>
          </p:cNvSpPr>
          <p:nvPr>
            <p:ph type="body" sz="half" idx="14"/>
          </p:nvPr>
        </p:nvSpPr>
        <p:spPr>
          <a:xfrm>
            <a:off x="-12700" y="6850012"/>
            <a:ext cx="24409401" cy="4532661"/>
          </a:xfrm>
          <a:prstGeom prst="rect">
            <a:avLst/>
          </a:prstGeom>
          <a:solidFill>
            <a:srgbClr val="004953">
              <a:alpha val="75000"/>
            </a:srgbClr>
          </a:solidFill>
        </p:spPr>
        <p:txBody>
          <a:bodyPr>
            <a:noAutofit/>
          </a:bodyPr>
          <a:lstStyle/>
          <a:p>
            <a:pPr marL="0" indent="0" algn="ctr">
              <a:lnSpc>
                <a:spcPct val="100000"/>
              </a:lnSpc>
              <a:spcBef>
                <a:spcPts val="0"/>
              </a:spcBef>
              <a:buSzTx/>
              <a:buNone/>
              <a:defRPr sz="3200">
                <a:solidFill>
                  <a:srgbClr val="E1B300"/>
                </a:solidFill>
                <a:latin typeface="Helvetica Light"/>
                <a:ea typeface="Helvetica Light"/>
                <a:cs typeface="Helvetica Light"/>
                <a:sym typeface="Helvetica Light"/>
              </a:defRPr>
            </a:pPr>
            <a:endParaRPr/>
          </a:p>
        </p:txBody>
      </p:sp>
      <p:sp>
        <p:nvSpPr>
          <p:cNvPr id="395" name="here is a single line of text."/>
          <p:cNvSpPr txBox="1">
            <a:spLocks noGrp="1"/>
          </p:cNvSpPr>
          <p:nvPr>
            <p:ph type="body" sz="quarter" idx="15"/>
          </p:nvPr>
        </p:nvSpPr>
        <p:spPr>
          <a:xfrm>
            <a:off x="812800" y="8589292"/>
            <a:ext cx="9024938" cy="1054101"/>
          </a:xfrm>
          <a:prstGeom prst="rect">
            <a:avLst/>
          </a:prstGeom>
        </p:spPr>
        <p:txBody>
          <a:bodyPr wrap="none">
            <a:spAutoFit/>
          </a:bodyPr>
          <a:lstStyle/>
          <a:p>
            <a:pPr marL="0" indent="0">
              <a:lnSpc>
                <a:spcPct val="60000"/>
              </a:lnSpc>
              <a:spcBef>
                <a:spcPts val="0"/>
              </a:spcBef>
              <a:buSzTx/>
              <a:buNone/>
              <a:defRPr sz="7500" cap="all" spc="-75">
                <a:solidFill>
                  <a:srgbClr val="333333"/>
                </a:solidFill>
                <a:latin typeface="+mn-lt"/>
                <a:ea typeface="+mn-ea"/>
                <a:cs typeface="+mn-cs"/>
                <a:sym typeface="DIN Next LT Pro Condensed"/>
              </a:defRPr>
            </a:pPr>
            <a:r>
              <a:t>here is a </a:t>
            </a:r>
            <a:r>
              <a:rPr>
                <a:solidFill>
                  <a:srgbClr val="00BCD6"/>
                </a:solidFill>
              </a:rPr>
              <a:t>single line</a:t>
            </a:r>
            <a:r>
              <a:t> of text.</a:t>
            </a:r>
          </a:p>
        </p:txBody>
      </p:sp>
      <p:sp>
        <p:nvSpPr>
          <p:cNvPr id="396" name="and then a clever way to follow up with a punchline or point of emphasis!"/>
          <p:cNvSpPr txBox="1">
            <a:spLocks noGrp="1"/>
          </p:cNvSpPr>
          <p:nvPr>
            <p:ph type="body" sz="quarter" idx="16"/>
          </p:nvPr>
        </p:nvSpPr>
        <p:spPr>
          <a:xfrm>
            <a:off x="914400" y="9931399"/>
            <a:ext cx="20481430" cy="863601"/>
          </a:xfrm>
          <a:prstGeom prst="rect">
            <a:avLst/>
          </a:prstGeom>
        </p:spPr>
        <p:txBody>
          <a:bodyPr wrap="none">
            <a:spAutoFit/>
          </a:bodyPr>
          <a:lstStyle/>
          <a:p>
            <a:pPr marL="0" indent="0">
              <a:spcBef>
                <a:spcPts val="5900"/>
              </a:spcBef>
              <a:buSzTx/>
              <a:buNone/>
            </a:pPr>
            <a:r>
              <a:t>and then a </a:t>
            </a:r>
            <a:r>
              <a:rPr>
                <a:solidFill>
                  <a:srgbClr val="E1B300"/>
                </a:solidFill>
              </a:rPr>
              <a:t>clever</a:t>
            </a:r>
            <a:r>
              <a:t> way to follow up with a </a:t>
            </a:r>
            <a:r>
              <a:rPr>
                <a:solidFill>
                  <a:srgbClr val="E1B300"/>
                </a:solidFill>
              </a:rPr>
              <a:t>punchline</a:t>
            </a:r>
            <a:r>
              <a:t> or point of emphasis!</a:t>
            </a:r>
          </a:p>
        </p:txBody>
      </p:sp>
      <p:sp>
        <p:nvSpPr>
          <p:cNvPr id="3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funnel graphic">
    <p:bg>
      <p:bgPr>
        <a:solidFill>
          <a:srgbClr val="BFBFBF"/>
        </a:solidFill>
        <a:effectLst/>
      </p:bgPr>
    </p:bg>
    <p:spTree>
      <p:nvGrpSpPr>
        <p:cNvPr id="1" name=""/>
        <p:cNvGrpSpPr/>
        <p:nvPr/>
      </p:nvGrpSpPr>
      <p:grpSpPr>
        <a:xfrm>
          <a:off x="0" y="0"/>
          <a:ext cx="0" cy="0"/>
          <a:chOff x="0" y="0"/>
          <a:chExt cx="0" cy="0"/>
        </a:xfrm>
      </p:grpSpPr>
      <p:sp>
        <p:nvSpPr>
          <p:cNvPr id="404"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pic>
        <p:nvPicPr>
          <p:cNvPr id="405" name="full funnel solution 103117.png" descr="full funnel solution 103117.png"/>
          <p:cNvPicPr>
            <a:picLocks noChangeAspect="1"/>
          </p:cNvPicPr>
          <p:nvPr/>
        </p:nvPicPr>
        <p:blipFill>
          <a:blip r:embed="rId2"/>
          <a:stretch>
            <a:fillRect/>
          </a:stretch>
        </p:blipFill>
        <p:spPr>
          <a:xfrm>
            <a:off x="5550552" y="3026678"/>
            <a:ext cx="13282896" cy="8400499"/>
          </a:xfrm>
          <a:prstGeom prst="rect">
            <a:avLst/>
          </a:prstGeom>
          <a:ln w="12700">
            <a:miter lim="400000"/>
          </a:ln>
        </p:spPr>
      </p:pic>
      <p:sp>
        <p:nvSpPr>
          <p:cNvPr id="406" name="FULL FUNNEL SOLUTION"/>
          <p:cNvSpPr txBox="1"/>
          <p:nvPr/>
        </p:nvSpPr>
        <p:spPr>
          <a:xfrm>
            <a:off x="875111" y="748184"/>
            <a:ext cx="1101090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spcBef>
                <a:spcPts val="1700"/>
              </a:spcBef>
              <a:defRPr sz="12000" spc="-119"/>
            </a:lvl1pPr>
          </a:lstStyle>
          <a:p>
            <a:r>
              <a:t>FULL FUNNEL SOLUTION</a:t>
            </a:r>
          </a:p>
        </p:txBody>
      </p:sp>
      <p:sp>
        <p:nvSpPr>
          <p:cNvPr id="4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White">
    <p:spTree>
      <p:nvGrpSpPr>
        <p:cNvPr id="1" name=""/>
        <p:cNvGrpSpPr/>
        <p:nvPr/>
      </p:nvGrpSpPr>
      <p:grpSpPr>
        <a:xfrm>
          <a:off x="0" y="0"/>
          <a:ext cx="0" cy="0"/>
          <a:chOff x="0" y="0"/>
          <a:chExt cx="0" cy="0"/>
        </a:xfrm>
      </p:grpSpPr>
      <p:sp>
        <p:nvSpPr>
          <p:cNvPr id="422" name="Confidential &amp; Proprietary © 2019 Vehicle"/>
          <p:cNvSpPr txBox="1"/>
          <p:nvPr/>
        </p:nvSpPr>
        <p:spPr>
          <a:xfrm>
            <a:off x="934214" y="13011025"/>
            <a:ext cx="536905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BFBFBF"/>
                </a:solidFill>
                <a:latin typeface="Helvetica Neue"/>
                <a:ea typeface="Helvetica Neue"/>
                <a:cs typeface="Helvetica Neue"/>
                <a:sym typeface="Helvetica Neue"/>
              </a:defRPr>
            </a:lvl1pPr>
          </a:lstStyle>
          <a:p>
            <a:r>
              <a:t>Confidential &amp; Proprietary © 2019 Vehicle</a:t>
            </a:r>
          </a:p>
        </p:txBody>
      </p:sp>
      <p:sp>
        <p:nvSpPr>
          <p:cNvPr id="4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tatement A">
    <p:bg>
      <p:bgPr>
        <a:solidFill>
          <a:srgbClr val="BFBFBF"/>
        </a:solidFill>
        <a:effectLst/>
      </p:bgPr>
    </p:bg>
    <p:spTree>
      <p:nvGrpSpPr>
        <p:cNvPr id="1" name=""/>
        <p:cNvGrpSpPr/>
        <p:nvPr/>
      </p:nvGrpSpPr>
      <p:grpSpPr>
        <a:xfrm>
          <a:off x="0" y="0"/>
          <a:ext cx="0" cy="0"/>
          <a:chOff x="0" y="0"/>
          <a:chExt cx="0" cy="0"/>
        </a:xfrm>
      </p:grpSpPr>
      <p:pic>
        <p:nvPicPr>
          <p:cNvPr id="55" name="Image" descr="Image"/>
          <p:cNvPicPr>
            <a:picLocks noChangeAspect="1"/>
          </p:cNvPicPr>
          <p:nvPr/>
        </p:nvPicPr>
        <p:blipFill>
          <a:blip r:embed="rId2"/>
          <a:stretch>
            <a:fillRect/>
          </a:stretch>
        </p:blipFill>
        <p:spPr>
          <a:xfrm>
            <a:off x="23046793" y="714178"/>
            <a:ext cx="687766" cy="770655"/>
          </a:xfrm>
          <a:prstGeom prst="rect">
            <a:avLst/>
          </a:prstGeom>
          <a:ln w="12700">
            <a:miter lim="400000"/>
          </a:ln>
        </p:spPr>
      </p:pic>
      <p:sp>
        <p:nvSpPr>
          <p:cNvPr id="56"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57" name="Vehicle is part…"/>
          <p:cNvSpPr txBox="1">
            <a:spLocks noGrp="1"/>
          </p:cNvSpPr>
          <p:nvPr>
            <p:ph type="body" sz="half" idx="13"/>
          </p:nvPr>
        </p:nvSpPr>
        <p:spPr>
          <a:xfrm>
            <a:off x="895032" y="631825"/>
            <a:ext cx="12601040" cy="9083042"/>
          </a:xfrm>
          <a:prstGeom prst="rect">
            <a:avLst/>
          </a:prstGeom>
        </p:spPr>
        <p:txBody>
          <a:bodyPr anchor="t">
            <a:spAutoFit/>
          </a:bodyPr>
          <a:lstStyle/>
          <a:p>
            <a:pPr marL="0" indent="0">
              <a:lnSpc>
                <a:spcPct val="60000"/>
              </a:lnSpc>
              <a:spcBef>
                <a:spcPts val="1700"/>
              </a:spcBef>
              <a:buSzTx/>
              <a:buNone/>
              <a:defRPr sz="12000" cap="all" spc="-119">
                <a:solidFill>
                  <a:srgbClr val="333333"/>
                </a:solidFill>
                <a:latin typeface="+mn-lt"/>
                <a:ea typeface="+mn-ea"/>
                <a:cs typeface="+mn-cs"/>
                <a:sym typeface="DIN Next LT Pro Condensed"/>
              </a:defRPr>
            </a:pPr>
            <a:r>
              <a:t>Vehicle is part</a:t>
            </a:r>
          </a:p>
          <a:p>
            <a:pPr marL="0" indent="0" algn="just">
              <a:lnSpc>
                <a:spcPct val="60000"/>
              </a:lnSpc>
              <a:spcBef>
                <a:spcPts val="0"/>
              </a:spcBef>
              <a:buSzTx/>
              <a:buNone/>
              <a:defRPr sz="23000" cap="all" spc="-920">
                <a:solidFill>
                  <a:srgbClr val="FF3200"/>
                </a:solidFill>
                <a:latin typeface="+mn-lt"/>
                <a:ea typeface="+mn-ea"/>
                <a:cs typeface="+mn-cs"/>
                <a:sym typeface="DIN Next LT Pro Condensed"/>
              </a:defRPr>
            </a:pPr>
            <a:r>
              <a:t>Creative</a:t>
            </a:r>
          </a:p>
          <a:p>
            <a:pPr marL="0" indent="0" algn="just">
              <a:lnSpc>
                <a:spcPct val="60000"/>
              </a:lnSpc>
              <a:spcBef>
                <a:spcPts val="0"/>
              </a:spcBef>
              <a:buSzTx/>
              <a:buNone/>
              <a:defRPr sz="23000" cap="all" spc="-920">
                <a:solidFill>
                  <a:srgbClr val="FF3200"/>
                </a:solidFill>
                <a:latin typeface="+mn-lt"/>
                <a:ea typeface="+mn-ea"/>
                <a:cs typeface="+mn-cs"/>
                <a:sym typeface="DIN Next LT Pro Condensed"/>
              </a:defRPr>
            </a:pPr>
            <a:r>
              <a:t>Genius</a:t>
            </a:r>
          </a:p>
          <a:p>
            <a:pPr marL="0" indent="0">
              <a:lnSpc>
                <a:spcPct val="60000"/>
              </a:lnSpc>
              <a:spcBef>
                <a:spcPts val="900"/>
              </a:spcBef>
              <a:buSzTx/>
              <a:buNone/>
              <a:defRPr sz="12000" cap="all" spc="-119">
                <a:solidFill>
                  <a:srgbClr val="333333"/>
                </a:solidFill>
                <a:latin typeface="+mn-lt"/>
                <a:ea typeface="+mn-ea"/>
                <a:cs typeface="+mn-cs"/>
                <a:sym typeface="DIN Next LT Pro Condensed"/>
              </a:defRPr>
            </a:pPr>
            <a:r>
              <a:t>and part</a:t>
            </a:r>
          </a:p>
          <a:p>
            <a:pPr marL="0" indent="0">
              <a:lnSpc>
                <a:spcPct val="60000"/>
              </a:lnSpc>
              <a:spcBef>
                <a:spcPts val="1700"/>
              </a:spcBef>
              <a:buSzTx/>
              <a:buNone/>
              <a:defRPr sz="12000" cap="all" spc="-119">
                <a:solidFill>
                  <a:srgbClr val="333333"/>
                </a:solidFill>
                <a:latin typeface="+mn-lt"/>
                <a:ea typeface="+mn-ea"/>
                <a:cs typeface="+mn-cs"/>
                <a:sym typeface="DIN Next LT Pro Condensed"/>
              </a:defRPr>
            </a:pPr>
            <a:r>
              <a:t>Mad Scientist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full photo 7">
    <p:bg>
      <p:bgPr>
        <a:noFill/>
        <a:effectLst/>
      </p:bgPr>
    </p:bg>
    <p:spTree>
      <p:nvGrpSpPr>
        <p:cNvPr id="1" name=""/>
        <p:cNvGrpSpPr/>
        <p:nvPr/>
      </p:nvGrpSpPr>
      <p:grpSpPr>
        <a:xfrm>
          <a:off x="0" y="0"/>
          <a:ext cx="0" cy="0"/>
          <a:chOff x="0" y="0"/>
          <a:chExt cx="0" cy="0"/>
        </a:xfrm>
      </p:grpSpPr>
      <p:pic>
        <p:nvPicPr>
          <p:cNvPr id="441" name="shutterstock_148653437.jpg" descr="shutterstock_148653437.jpg"/>
          <p:cNvPicPr>
            <a:picLocks noChangeAspect="1"/>
          </p:cNvPicPr>
          <p:nvPr/>
        </p:nvPicPr>
        <p:blipFill>
          <a:blip r:embed="rId2"/>
          <a:stretch>
            <a:fillRect/>
          </a:stretch>
        </p:blipFill>
        <p:spPr>
          <a:xfrm flipH="1">
            <a:off x="-50800" y="-9189393"/>
            <a:ext cx="25017281" cy="25017282"/>
          </a:xfrm>
          <a:prstGeom prst="rect">
            <a:avLst/>
          </a:prstGeom>
          <a:ln w="12700">
            <a:miter lim="400000"/>
          </a:ln>
        </p:spPr>
      </p:pic>
      <p:sp>
        <p:nvSpPr>
          <p:cNvPr id="442" name="`"/>
          <p:cNvSpPr/>
          <p:nvPr/>
        </p:nvSpPr>
        <p:spPr>
          <a:xfrm>
            <a:off x="-13991" y="-238870"/>
            <a:ext cx="24867893" cy="14193740"/>
          </a:xfrm>
          <a:prstGeom prst="rect">
            <a:avLst/>
          </a:prstGeom>
          <a:solidFill>
            <a:srgbClr val="EFEEEC">
              <a:alpha val="53419"/>
            </a:srgbClr>
          </a:solidFill>
          <a:ln w="12700">
            <a:miter lim="400000"/>
          </a:ln>
          <a:effectLst>
            <a:outerShdw blurRad="38100" dist="25400" dir="5400000" rotWithShape="0">
              <a:srgbClr val="000000">
                <a:alpha val="35554"/>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443"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444" name="vehicle relationship engine"/>
          <p:cNvSpPr txBox="1"/>
          <p:nvPr/>
        </p:nvSpPr>
        <p:spPr>
          <a:xfrm>
            <a:off x="895032" y="639260"/>
            <a:ext cx="18751204" cy="162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700"/>
              </a:spcBef>
              <a:defRPr sz="12000" spc="-119">
                <a:solidFill>
                  <a:srgbClr val="FFFFFF"/>
                </a:solidFill>
              </a:defRPr>
            </a:pPr>
            <a:r>
              <a:rPr>
                <a:solidFill>
                  <a:srgbClr val="333333"/>
                </a:solidFill>
              </a:rPr>
              <a:t>vehicle </a:t>
            </a:r>
            <a:r>
              <a:t>relationship engine</a:t>
            </a:r>
          </a:p>
        </p:txBody>
      </p:sp>
      <p:sp>
        <p:nvSpPr>
          <p:cNvPr id="4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full photo copy">
    <p:bg>
      <p:bgPr>
        <a:solidFill>
          <a:srgbClr val="808080"/>
        </a:solidFill>
        <a:effectLst/>
      </p:bgPr>
    </p:bg>
    <p:spTree>
      <p:nvGrpSpPr>
        <p:cNvPr id="1" name=""/>
        <p:cNvGrpSpPr/>
        <p:nvPr/>
      </p:nvGrpSpPr>
      <p:grpSpPr>
        <a:xfrm>
          <a:off x="0" y="0"/>
          <a:ext cx="0" cy="0"/>
          <a:chOff x="0" y="0"/>
          <a:chExt cx="0" cy="0"/>
        </a:xfrm>
      </p:grpSpPr>
      <p:sp>
        <p:nvSpPr>
          <p:cNvPr id="452" name="Rectangle"/>
          <p:cNvSpPr>
            <a:spLocks noGrp="1"/>
          </p:cNvSpPr>
          <p:nvPr>
            <p:ph type="body" idx="13"/>
          </p:nvPr>
        </p:nvSpPr>
        <p:spPr>
          <a:xfrm>
            <a:off x="12700" y="12700"/>
            <a:ext cx="24384000" cy="13716000"/>
          </a:xfrm>
          <a:prstGeom prst="rect">
            <a:avLst/>
          </a:prstGeom>
          <a:blipFill>
            <a:blip r:embed="rId2"/>
          </a:blipFill>
          <a:effectLst>
            <a:outerShdw blurRad="38100" dist="25400" dir="5400000" rotWithShape="0">
              <a:srgbClr val="000000">
                <a:alpha val="50000"/>
              </a:srgbClr>
            </a:outerShdw>
          </a:effectLst>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
        <p:nvSpPr>
          <p:cNvPr id="453" name="Rectangle"/>
          <p:cNvSpPr>
            <a:spLocks noGrp="1"/>
          </p:cNvSpPr>
          <p:nvPr>
            <p:ph type="body" sz="half" idx="14"/>
          </p:nvPr>
        </p:nvSpPr>
        <p:spPr>
          <a:xfrm>
            <a:off x="-12700" y="6850012"/>
            <a:ext cx="24409401" cy="4532661"/>
          </a:xfrm>
          <a:prstGeom prst="rect">
            <a:avLst/>
          </a:prstGeom>
          <a:solidFill>
            <a:srgbClr val="004953">
              <a:alpha val="75000"/>
            </a:srgbClr>
          </a:solidFill>
        </p:spPr>
        <p:txBody>
          <a:bodyPr>
            <a:noAutofit/>
          </a:bodyPr>
          <a:lstStyle/>
          <a:p>
            <a:pPr marL="0" indent="0" algn="ctr">
              <a:lnSpc>
                <a:spcPct val="100000"/>
              </a:lnSpc>
              <a:spcBef>
                <a:spcPts val="0"/>
              </a:spcBef>
              <a:buSzTx/>
              <a:buNone/>
              <a:defRPr sz="3200">
                <a:solidFill>
                  <a:srgbClr val="E1B300"/>
                </a:solidFill>
                <a:latin typeface="Helvetica Light"/>
                <a:ea typeface="Helvetica Light"/>
                <a:cs typeface="Helvetica Light"/>
                <a:sym typeface="Helvetica Light"/>
              </a:defRPr>
            </a:pPr>
            <a:endParaRPr/>
          </a:p>
        </p:txBody>
      </p:sp>
      <p:sp>
        <p:nvSpPr>
          <p:cNvPr id="454" name="here is a single line of text."/>
          <p:cNvSpPr txBox="1">
            <a:spLocks noGrp="1"/>
          </p:cNvSpPr>
          <p:nvPr>
            <p:ph type="body" sz="quarter" idx="15"/>
          </p:nvPr>
        </p:nvSpPr>
        <p:spPr>
          <a:xfrm>
            <a:off x="812800" y="8589292"/>
            <a:ext cx="9024938" cy="1054101"/>
          </a:xfrm>
          <a:prstGeom prst="rect">
            <a:avLst/>
          </a:prstGeom>
        </p:spPr>
        <p:txBody>
          <a:bodyPr wrap="none">
            <a:spAutoFit/>
          </a:bodyPr>
          <a:lstStyle/>
          <a:p>
            <a:pPr marL="0" indent="0">
              <a:lnSpc>
                <a:spcPct val="60000"/>
              </a:lnSpc>
              <a:spcBef>
                <a:spcPts val="0"/>
              </a:spcBef>
              <a:buSzTx/>
              <a:buNone/>
              <a:defRPr sz="7500" cap="all" spc="-75">
                <a:solidFill>
                  <a:srgbClr val="333333"/>
                </a:solidFill>
                <a:latin typeface="+mn-lt"/>
                <a:ea typeface="+mn-ea"/>
                <a:cs typeface="+mn-cs"/>
                <a:sym typeface="DIN Next LT Pro Condensed"/>
              </a:defRPr>
            </a:pPr>
            <a:r>
              <a:t>here is a </a:t>
            </a:r>
            <a:r>
              <a:rPr>
                <a:solidFill>
                  <a:srgbClr val="00BCD6"/>
                </a:solidFill>
              </a:rPr>
              <a:t>single line</a:t>
            </a:r>
            <a:r>
              <a:t> of text.</a:t>
            </a:r>
          </a:p>
        </p:txBody>
      </p:sp>
      <p:sp>
        <p:nvSpPr>
          <p:cNvPr id="455" name="and then a clever way to follow up with a punchline or point of emphasis!"/>
          <p:cNvSpPr txBox="1">
            <a:spLocks noGrp="1"/>
          </p:cNvSpPr>
          <p:nvPr>
            <p:ph type="body" sz="quarter" idx="16"/>
          </p:nvPr>
        </p:nvSpPr>
        <p:spPr>
          <a:xfrm>
            <a:off x="914400" y="9931399"/>
            <a:ext cx="20481430" cy="863601"/>
          </a:xfrm>
          <a:prstGeom prst="rect">
            <a:avLst/>
          </a:prstGeom>
        </p:spPr>
        <p:txBody>
          <a:bodyPr wrap="none">
            <a:spAutoFit/>
          </a:bodyPr>
          <a:lstStyle/>
          <a:p>
            <a:pPr marL="0" indent="0">
              <a:spcBef>
                <a:spcPts val="5900"/>
              </a:spcBef>
              <a:buSzTx/>
              <a:buNone/>
            </a:pPr>
            <a:r>
              <a:t>and then a </a:t>
            </a:r>
            <a:r>
              <a:rPr>
                <a:solidFill>
                  <a:srgbClr val="E1B300"/>
                </a:solidFill>
              </a:rPr>
              <a:t>clever</a:t>
            </a:r>
            <a:r>
              <a:t> way to follow up with a </a:t>
            </a:r>
            <a:r>
              <a:rPr>
                <a:solidFill>
                  <a:srgbClr val="E1B300"/>
                </a:solidFill>
              </a:rPr>
              <a:t>punchline</a:t>
            </a:r>
            <a:r>
              <a:t> or point of emphasis!</a:t>
            </a:r>
          </a:p>
        </p:txBody>
      </p:sp>
      <p:sp>
        <p:nvSpPr>
          <p:cNvPr id="4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full photo 7">
    <p:bg>
      <p:bgPr>
        <a:noFill/>
        <a:effectLst/>
      </p:bgPr>
    </p:bg>
    <p:spTree>
      <p:nvGrpSpPr>
        <p:cNvPr id="1" name=""/>
        <p:cNvGrpSpPr/>
        <p:nvPr/>
      </p:nvGrpSpPr>
      <p:grpSpPr>
        <a:xfrm>
          <a:off x="0" y="0"/>
          <a:ext cx="0" cy="0"/>
          <a:chOff x="0" y="0"/>
          <a:chExt cx="0" cy="0"/>
        </a:xfrm>
      </p:grpSpPr>
      <p:sp>
        <p:nvSpPr>
          <p:cNvPr id="463" name="Image"/>
          <p:cNvSpPr>
            <a:spLocks noGrp="1"/>
          </p:cNvSpPr>
          <p:nvPr>
            <p:ph type="pic" idx="13"/>
          </p:nvPr>
        </p:nvSpPr>
        <p:spPr>
          <a:xfrm flipH="1">
            <a:off x="-50800" y="-9189393"/>
            <a:ext cx="25017281" cy="25017282"/>
          </a:xfrm>
          <a:prstGeom prst="rect">
            <a:avLst/>
          </a:prstGeom>
        </p:spPr>
        <p:txBody>
          <a:bodyPr lIns="91439" tIns="45719" rIns="91439" bIns="45719" anchor="t">
            <a:noAutofit/>
          </a:bodyPr>
          <a:lstStyle/>
          <a:p>
            <a:endParaRPr/>
          </a:p>
        </p:txBody>
      </p:sp>
      <p:sp>
        <p:nvSpPr>
          <p:cNvPr id="464" name="`"/>
          <p:cNvSpPr/>
          <p:nvPr/>
        </p:nvSpPr>
        <p:spPr>
          <a:xfrm>
            <a:off x="-13991" y="-238870"/>
            <a:ext cx="24867893" cy="14193740"/>
          </a:xfrm>
          <a:prstGeom prst="rect">
            <a:avLst/>
          </a:prstGeom>
          <a:solidFill>
            <a:srgbClr val="EFEEEC">
              <a:alpha val="53419"/>
            </a:srgbClr>
          </a:solidFill>
          <a:ln w="12700">
            <a:miter lim="400000"/>
          </a:ln>
          <a:effectLst>
            <a:outerShdw blurRad="38100" dist="25400" dir="5400000" rotWithShape="0">
              <a:srgbClr val="000000">
                <a:alpha val="35554"/>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465"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466" name="vehicle relationship engine"/>
          <p:cNvSpPr txBox="1">
            <a:spLocks noGrp="1"/>
          </p:cNvSpPr>
          <p:nvPr>
            <p:ph type="body" sz="quarter" idx="14"/>
          </p:nvPr>
        </p:nvSpPr>
        <p:spPr>
          <a:xfrm>
            <a:off x="895032" y="639260"/>
            <a:ext cx="18751204" cy="1625600"/>
          </a:xfrm>
          <a:prstGeom prst="rect">
            <a:avLst/>
          </a:prstGeom>
        </p:spPr>
        <p:txBody>
          <a:bodyPr anchor="t">
            <a:spAutoFit/>
          </a:bodyPr>
          <a:lstStyle/>
          <a:p>
            <a:pPr marL="0" indent="0">
              <a:lnSpc>
                <a:spcPct val="60000"/>
              </a:lnSpc>
              <a:spcBef>
                <a:spcPts val="0"/>
              </a:spcBef>
              <a:buSzTx/>
              <a:buNone/>
              <a:defRPr sz="12000" cap="all" spc="-119">
                <a:latin typeface="+mn-lt"/>
                <a:ea typeface="+mn-ea"/>
                <a:cs typeface="+mn-cs"/>
                <a:sym typeface="DIN Next LT Pro Condensed"/>
              </a:defRPr>
            </a:pPr>
            <a:r>
              <a:rPr>
                <a:solidFill>
                  <a:srgbClr val="333333"/>
                </a:solidFill>
              </a:rPr>
              <a:t>vehicle </a:t>
            </a:r>
            <a:r>
              <a:t>relationship engine</a:t>
            </a:r>
          </a:p>
        </p:txBody>
      </p:sp>
      <p:sp>
        <p:nvSpPr>
          <p:cNvPr id="4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full photo copy">
    <p:bg>
      <p:bgPr>
        <a:solidFill>
          <a:srgbClr val="808080"/>
        </a:solidFill>
        <a:effectLst/>
      </p:bgPr>
    </p:bg>
    <p:spTree>
      <p:nvGrpSpPr>
        <p:cNvPr id="1" name=""/>
        <p:cNvGrpSpPr/>
        <p:nvPr/>
      </p:nvGrpSpPr>
      <p:grpSpPr>
        <a:xfrm>
          <a:off x="0" y="0"/>
          <a:ext cx="0" cy="0"/>
          <a:chOff x="0" y="0"/>
          <a:chExt cx="0" cy="0"/>
        </a:xfrm>
      </p:grpSpPr>
      <p:sp>
        <p:nvSpPr>
          <p:cNvPr id="474" name="Rectangle"/>
          <p:cNvSpPr>
            <a:spLocks noGrp="1"/>
          </p:cNvSpPr>
          <p:nvPr>
            <p:ph type="body" idx="13"/>
          </p:nvPr>
        </p:nvSpPr>
        <p:spPr>
          <a:xfrm>
            <a:off x="12700" y="12700"/>
            <a:ext cx="24384000" cy="13716000"/>
          </a:xfrm>
          <a:prstGeom prst="rect">
            <a:avLst/>
          </a:prstGeom>
          <a:blipFill>
            <a:blip r:embed="rId2"/>
          </a:blipFill>
          <a:effectLst>
            <a:outerShdw blurRad="38100" dist="25400" dir="5400000" rotWithShape="0">
              <a:srgbClr val="000000">
                <a:alpha val="50000"/>
              </a:srgbClr>
            </a:outerShdw>
          </a:effectLst>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
        <p:nvSpPr>
          <p:cNvPr id="475" name="Rectangle"/>
          <p:cNvSpPr>
            <a:spLocks noGrp="1"/>
          </p:cNvSpPr>
          <p:nvPr>
            <p:ph type="body" sz="half" idx="14"/>
          </p:nvPr>
        </p:nvSpPr>
        <p:spPr>
          <a:xfrm>
            <a:off x="-12700" y="6850012"/>
            <a:ext cx="24409401" cy="4532661"/>
          </a:xfrm>
          <a:prstGeom prst="rect">
            <a:avLst/>
          </a:prstGeom>
          <a:solidFill>
            <a:srgbClr val="004953">
              <a:alpha val="75000"/>
            </a:srgbClr>
          </a:solidFill>
        </p:spPr>
        <p:txBody>
          <a:bodyPr>
            <a:noAutofit/>
          </a:bodyPr>
          <a:lstStyle/>
          <a:p>
            <a:pPr marL="0" indent="0" algn="ctr">
              <a:lnSpc>
                <a:spcPct val="100000"/>
              </a:lnSpc>
              <a:spcBef>
                <a:spcPts val="0"/>
              </a:spcBef>
              <a:buSzTx/>
              <a:buNone/>
              <a:defRPr sz="3200">
                <a:solidFill>
                  <a:srgbClr val="E1B300"/>
                </a:solidFill>
                <a:latin typeface="Helvetica Light"/>
                <a:ea typeface="Helvetica Light"/>
                <a:cs typeface="Helvetica Light"/>
                <a:sym typeface="Helvetica Light"/>
              </a:defRPr>
            </a:pPr>
            <a:endParaRPr/>
          </a:p>
        </p:txBody>
      </p:sp>
      <p:sp>
        <p:nvSpPr>
          <p:cNvPr id="476" name="here is a single line of text."/>
          <p:cNvSpPr txBox="1">
            <a:spLocks noGrp="1"/>
          </p:cNvSpPr>
          <p:nvPr>
            <p:ph type="body" sz="quarter" idx="15"/>
          </p:nvPr>
        </p:nvSpPr>
        <p:spPr>
          <a:xfrm>
            <a:off x="812800" y="8589292"/>
            <a:ext cx="9024938" cy="1054101"/>
          </a:xfrm>
          <a:prstGeom prst="rect">
            <a:avLst/>
          </a:prstGeom>
        </p:spPr>
        <p:txBody>
          <a:bodyPr wrap="none">
            <a:spAutoFit/>
          </a:bodyPr>
          <a:lstStyle/>
          <a:p>
            <a:pPr marL="0" indent="0">
              <a:lnSpc>
                <a:spcPct val="60000"/>
              </a:lnSpc>
              <a:spcBef>
                <a:spcPts val="0"/>
              </a:spcBef>
              <a:buSzTx/>
              <a:buNone/>
              <a:defRPr sz="7500" cap="all" spc="-75">
                <a:solidFill>
                  <a:srgbClr val="333333"/>
                </a:solidFill>
                <a:latin typeface="+mn-lt"/>
                <a:ea typeface="+mn-ea"/>
                <a:cs typeface="+mn-cs"/>
                <a:sym typeface="DIN Next LT Pro Condensed"/>
              </a:defRPr>
            </a:pPr>
            <a:r>
              <a:t>here is a </a:t>
            </a:r>
            <a:r>
              <a:rPr>
                <a:solidFill>
                  <a:srgbClr val="00BCD6"/>
                </a:solidFill>
              </a:rPr>
              <a:t>single line</a:t>
            </a:r>
            <a:r>
              <a:t> of text.</a:t>
            </a:r>
          </a:p>
        </p:txBody>
      </p:sp>
      <p:sp>
        <p:nvSpPr>
          <p:cNvPr id="477" name="and then a clever way to follow up with a punchline or point of emphasis!"/>
          <p:cNvSpPr txBox="1">
            <a:spLocks noGrp="1"/>
          </p:cNvSpPr>
          <p:nvPr>
            <p:ph type="body" sz="quarter" idx="16"/>
          </p:nvPr>
        </p:nvSpPr>
        <p:spPr>
          <a:xfrm>
            <a:off x="914400" y="9931399"/>
            <a:ext cx="20481430" cy="863601"/>
          </a:xfrm>
          <a:prstGeom prst="rect">
            <a:avLst/>
          </a:prstGeom>
        </p:spPr>
        <p:txBody>
          <a:bodyPr wrap="none">
            <a:spAutoFit/>
          </a:bodyPr>
          <a:lstStyle/>
          <a:p>
            <a:pPr marL="0" indent="0">
              <a:spcBef>
                <a:spcPts val="5900"/>
              </a:spcBef>
              <a:buSzTx/>
              <a:buNone/>
            </a:pPr>
            <a:r>
              <a:t>and then a </a:t>
            </a:r>
            <a:r>
              <a:rPr>
                <a:solidFill>
                  <a:srgbClr val="E1B300"/>
                </a:solidFill>
              </a:rPr>
              <a:t>clever</a:t>
            </a:r>
            <a:r>
              <a:t> way to follow up with a </a:t>
            </a:r>
            <a:r>
              <a:rPr>
                <a:solidFill>
                  <a:srgbClr val="E1B300"/>
                </a:solidFill>
              </a:rPr>
              <a:t>punchline</a:t>
            </a:r>
            <a:r>
              <a:t> or point of emphasis!</a:t>
            </a:r>
          </a:p>
        </p:txBody>
      </p:sp>
      <p:sp>
        <p:nvSpPr>
          <p:cNvPr id="4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full photo 4">
    <p:bg>
      <p:bgPr>
        <a:noFill/>
        <a:effectLst/>
      </p:bgPr>
    </p:bg>
    <p:spTree>
      <p:nvGrpSpPr>
        <p:cNvPr id="1" name=""/>
        <p:cNvGrpSpPr/>
        <p:nvPr/>
      </p:nvGrpSpPr>
      <p:grpSpPr>
        <a:xfrm>
          <a:off x="0" y="0"/>
          <a:ext cx="0" cy="0"/>
          <a:chOff x="0" y="0"/>
          <a:chExt cx="0" cy="0"/>
        </a:xfrm>
      </p:grpSpPr>
      <p:pic>
        <p:nvPicPr>
          <p:cNvPr id="485" name="shutterstock_129038348.jpg" descr="shutterstock_12903834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00" y="-1143000"/>
            <a:ext cx="24434800" cy="16289867"/>
          </a:xfrm>
          <a:prstGeom prst="rect">
            <a:avLst/>
          </a:prstGeom>
          <a:ln w="12700">
            <a:miter lim="400000"/>
          </a:ln>
        </p:spPr>
      </p:pic>
      <p:sp>
        <p:nvSpPr>
          <p:cNvPr id="486" name="`"/>
          <p:cNvSpPr/>
          <p:nvPr/>
        </p:nvSpPr>
        <p:spPr>
          <a:xfrm>
            <a:off x="8777" y="-238870"/>
            <a:ext cx="24867892" cy="14193739"/>
          </a:xfrm>
          <a:prstGeom prst="rect">
            <a:avLst/>
          </a:prstGeom>
          <a:solidFill>
            <a:srgbClr val="EFEEEC">
              <a:alpha val="43084"/>
            </a:srgbClr>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100000"/>
              </a:lnSpc>
              <a:defRPr sz="3200" cap="none" spc="0">
                <a:solidFill>
                  <a:srgbClr val="FFFFFF"/>
                </a:solidFill>
                <a:latin typeface="+mj-lt"/>
                <a:ea typeface="+mj-ea"/>
                <a:cs typeface="+mj-cs"/>
                <a:sym typeface="Helvetica"/>
              </a:defRPr>
            </a:lvl1pPr>
          </a:lstStyle>
          <a:p>
            <a:r>
              <a:t>`</a:t>
            </a:r>
          </a:p>
        </p:txBody>
      </p:sp>
      <p:sp>
        <p:nvSpPr>
          <p:cNvPr id="487"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488" name="connect 1:1 With a mobile first customer"/>
          <p:cNvSpPr txBox="1"/>
          <p:nvPr/>
        </p:nvSpPr>
        <p:spPr>
          <a:xfrm>
            <a:off x="895032" y="639260"/>
            <a:ext cx="14846309" cy="2844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spcBef>
                <a:spcPts val="1700"/>
              </a:spcBef>
              <a:defRPr sz="12000" spc="-119">
                <a:solidFill>
                  <a:srgbClr val="FFFFFF"/>
                </a:solidFill>
              </a:defRPr>
            </a:pPr>
            <a:r>
              <a:rPr>
                <a:solidFill>
                  <a:srgbClr val="333333"/>
                </a:solidFill>
              </a:rPr>
              <a:t>connect</a:t>
            </a:r>
            <a:r>
              <a:t> </a:t>
            </a:r>
            <a:r>
              <a:rPr>
                <a:solidFill>
                  <a:srgbClr val="333333"/>
                </a:solidFill>
              </a:rPr>
              <a:t>1:1</a:t>
            </a:r>
            <a:r>
              <a:t> </a:t>
            </a:r>
            <a:r>
              <a:rPr>
                <a:solidFill>
                  <a:srgbClr val="333333"/>
                </a:solidFill>
              </a:rPr>
              <a:t>With a</a:t>
            </a:r>
            <a:r>
              <a:t> </a:t>
            </a:r>
            <a:r>
              <a:rPr>
                <a:solidFill>
                  <a:srgbClr val="333333"/>
                </a:solidFill>
              </a:rPr>
              <a:t>mobile first customer</a:t>
            </a:r>
          </a:p>
        </p:txBody>
      </p:sp>
      <p:pic>
        <p:nvPicPr>
          <p:cNvPr id="489" name="Vehicle-Icon-Set-18.png" descr="Vehicle-Icon-Set-18.png"/>
          <p:cNvPicPr>
            <a:picLocks noChangeAspect="1"/>
          </p:cNvPicPr>
          <p:nvPr/>
        </p:nvPicPr>
        <p:blipFill>
          <a:blip r:embed="rId3"/>
          <a:stretch>
            <a:fillRect/>
          </a:stretch>
        </p:blipFill>
        <p:spPr>
          <a:xfrm>
            <a:off x="2101305" y="5059420"/>
            <a:ext cx="2122964" cy="2122964"/>
          </a:xfrm>
          <a:prstGeom prst="rect">
            <a:avLst/>
          </a:prstGeom>
          <a:ln w="12700">
            <a:miter lim="400000"/>
          </a:ln>
        </p:spPr>
      </p:pic>
      <p:pic>
        <p:nvPicPr>
          <p:cNvPr id="490" name="Vehicle-Icon-Set-19.png" descr="Vehicle-Icon-Set-19.png"/>
          <p:cNvPicPr>
            <a:picLocks noChangeAspect="1"/>
          </p:cNvPicPr>
          <p:nvPr/>
        </p:nvPicPr>
        <p:blipFill>
          <a:blip r:embed="rId4"/>
          <a:stretch>
            <a:fillRect/>
          </a:stretch>
        </p:blipFill>
        <p:spPr>
          <a:xfrm>
            <a:off x="9265963" y="5059420"/>
            <a:ext cx="2122965" cy="2122964"/>
          </a:xfrm>
          <a:prstGeom prst="rect">
            <a:avLst/>
          </a:prstGeom>
          <a:ln w="12700">
            <a:miter lim="400000"/>
          </a:ln>
        </p:spPr>
      </p:pic>
      <p:pic>
        <p:nvPicPr>
          <p:cNvPr id="491" name="Vehicle-Icon-Set-17.png" descr="Vehicle-Icon-Set-17.png"/>
          <p:cNvPicPr>
            <a:picLocks noChangeAspect="1"/>
          </p:cNvPicPr>
          <p:nvPr/>
        </p:nvPicPr>
        <p:blipFill>
          <a:blip r:embed="rId5"/>
          <a:stretch>
            <a:fillRect/>
          </a:stretch>
        </p:blipFill>
        <p:spPr>
          <a:xfrm>
            <a:off x="18445230" y="5131680"/>
            <a:ext cx="1978444" cy="1978444"/>
          </a:xfrm>
          <a:prstGeom prst="rect">
            <a:avLst/>
          </a:prstGeom>
          <a:ln w="12700">
            <a:miter lim="400000"/>
          </a:ln>
        </p:spPr>
      </p:pic>
      <p:sp>
        <p:nvSpPr>
          <p:cNvPr id="492" name="Reduce churn"/>
          <p:cNvSpPr txBox="1"/>
          <p:nvPr/>
        </p:nvSpPr>
        <p:spPr>
          <a:xfrm>
            <a:off x="926634" y="7346950"/>
            <a:ext cx="4497706" cy="105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a:solidFill>
                  <a:srgbClr val="FFFFFF"/>
                </a:solidFill>
              </a:defRPr>
            </a:lvl1pPr>
          </a:lstStyle>
          <a:p>
            <a:r>
              <a:t>Reduce churn</a:t>
            </a:r>
          </a:p>
        </p:txBody>
      </p:sp>
      <p:sp>
        <p:nvSpPr>
          <p:cNvPr id="493" name="increase revenue"/>
          <p:cNvSpPr txBox="1"/>
          <p:nvPr/>
        </p:nvSpPr>
        <p:spPr>
          <a:xfrm>
            <a:off x="7504236" y="7346950"/>
            <a:ext cx="5646421" cy="105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a:solidFill>
                  <a:srgbClr val="FFFFFF"/>
                </a:solidFill>
              </a:defRPr>
            </a:lvl1pPr>
          </a:lstStyle>
          <a:p>
            <a:r>
              <a:t>increase revenue</a:t>
            </a:r>
          </a:p>
        </p:txBody>
      </p:sp>
      <p:sp>
        <p:nvSpPr>
          <p:cNvPr id="494" name="improve brand experience"/>
          <p:cNvSpPr txBox="1"/>
          <p:nvPr/>
        </p:nvSpPr>
        <p:spPr>
          <a:xfrm>
            <a:off x="15230554" y="7346950"/>
            <a:ext cx="8407797" cy="105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80000"/>
              </a:lnSpc>
              <a:defRPr>
                <a:solidFill>
                  <a:srgbClr val="FFFFFF"/>
                </a:solidFill>
              </a:defRPr>
            </a:lvl1pPr>
          </a:lstStyle>
          <a:p>
            <a:r>
              <a:t>improve brand experience</a:t>
            </a:r>
          </a:p>
        </p:txBody>
      </p:sp>
      <p:sp>
        <p:nvSpPr>
          <p:cNvPr id="4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full photo copy">
    <p:bg>
      <p:bgPr>
        <a:solidFill>
          <a:srgbClr val="808080"/>
        </a:solidFill>
        <a:effectLst/>
      </p:bgPr>
    </p:bg>
    <p:spTree>
      <p:nvGrpSpPr>
        <p:cNvPr id="1" name=""/>
        <p:cNvGrpSpPr/>
        <p:nvPr/>
      </p:nvGrpSpPr>
      <p:grpSpPr>
        <a:xfrm>
          <a:off x="0" y="0"/>
          <a:ext cx="0" cy="0"/>
          <a:chOff x="0" y="0"/>
          <a:chExt cx="0" cy="0"/>
        </a:xfrm>
      </p:grpSpPr>
      <p:sp>
        <p:nvSpPr>
          <p:cNvPr id="502" name="Rectangle"/>
          <p:cNvSpPr>
            <a:spLocks noGrp="1"/>
          </p:cNvSpPr>
          <p:nvPr>
            <p:ph type="body" idx="13"/>
          </p:nvPr>
        </p:nvSpPr>
        <p:spPr>
          <a:xfrm>
            <a:off x="12700" y="12700"/>
            <a:ext cx="24384000" cy="13716000"/>
          </a:xfrm>
          <a:prstGeom prst="rect">
            <a:avLst/>
          </a:prstGeom>
          <a:blipFill>
            <a:blip r:embed="rId2"/>
          </a:blipFill>
          <a:effectLst>
            <a:outerShdw blurRad="38100" dist="25400" dir="5400000" rotWithShape="0">
              <a:srgbClr val="000000">
                <a:alpha val="50000"/>
              </a:srgbClr>
            </a:outerShdw>
          </a:effectLst>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
        <p:nvSpPr>
          <p:cNvPr id="503" name="Rectangle"/>
          <p:cNvSpPr>
            <a:spLocks noGrp="1"/>
          </p:cNvSpPr>
          <p:nvPr>
            <p:ph type="body" sz="half" idx="14"/>
          </p:nvPr>
        </p:nvSpPr>
        <p:spPr>
          <a:xfrm>
            <a:off x="-12700" y="6850012"/>
            <a:ext cx="24409401" cy="4532661"/>
          </a:xfrm>
          <a:prstGeom prst="rect">
            <a:avLst/>
          </a:prstGeom>
          <a:solidFill>
            <a:srgbClr val="004953">
              <a:alpha val="75000"/>
            </a:srgbClr>
          </a:solidFill>
        </p:spPr>
        <p:txBody>
          <a:bodyPr>
            <a:noAutofit/>
          </a:bodyPr>
          <a:lstStyle/>
          <a:p>
            <a:pPr marL="0" indent="0" algn="ctr">
              <a:lnSpc>
                <a:spcPct val="100000"/>
              </a:lnSpc>
              <a:spcBef>
                <a:spcPts val="0"/>
              </a:spcBef>
              <a:buSzTx/>
              <a:buNone/>
              <a:defRPr sz="3200">
                <a:solidFill>
                  <a:srgbClr val="E1B300"/>
                </a:solidFill>
                <a:latin typeface="Helvetica Light"/>
                <a:ea typeface="Helvetica Light"/>
                <a:cs typeface="Helvetica Light"/>
                <a:sym typeface="Helvetica Light"/>
              </a:defRPr>
            </a:pPr>
            <a:endParaRPr/>
          </a:p>
        </p:txBody>
      </p:sp>
      <p:sp>
        <p:nvSpPr>
          <p:cNvPr id="504" name="here is a single line of text."/>
          <p:cNvSpPr txBox="1">
            <a:spLocks noGrp="1"/>
          </p:cNvSpPr>
          <p:nvPr>
            <p:ph type="body" sz="quarter" idx="15"/>
          </p:nvPr>
        </p:nvSpPr>
        <p:spPr>
          <a:xfrm>
            <a:off x="812800" y="8589292"/>
            <a:ext cx="9024938" cy="1054101"/>
          </a:xfrm>
          <a:prstGeom prst="rect">
            <a:avLst/>
          </a:prstGeom>
        </p:spPr>
        <p:txBody>
          <a:bodyPr wrap="none">
            <a:spAutoFit/>
          </a:bodyPr>
          <a:lstStyle/>
          <a:p>
            <a:pPr marL="0" indent="0">
              <a:lnSpc>
                <a:spcPct val="60000"/>
              </a:lnSpc>
              <a:spcBef>
                <a:spcPts val="0"/>
              </a:spcBef>
              <a:buSzTx/>
              <a:buNone/>
              <a:defRPr sz="7500" cap="all" spc="-75">
                <a:solidFill>
                  <a:srgbClr val="333333"/>
                </a:solidFill>
                <a:latin typeface="+mn-lt"/>
                <a:ea typeface="+mn-ea"/>
                <a:cs typeface="+mn-cs"/>
                <a:sym typeface="DIN Next LT Pro Condensed"/>
              </a:defRPr>
            </a:pPr>
            <a:r>
              <a:t>here is a </a:t>
            </a:r>
            <a:r>
              <a:rPr>
                <a:solidFill>
                  <a:srgbClr val="00BCD6"/>
                </a:solidFill>
              </a:rPr>
              <a:t>single line</a:t>
            </a:r>
            <a:r>
              <a:t> of text.</a:t>
            </a:r>
          </a:p>
        </p:txBody>
      </p:sp>
      <p:sp>
        <p:nvSpPr>
          <p:cNvPr id="505" name="and then a clever way to follow up with a punchline or point of emphasis!"/>
          <p:cNvSpPr txBox="1">
            <a:spLocks noGrp="1"/>
          </p:cNvSpPr>
          <p:nvPr>
            <p:ph type="body" sz="quarter" idx="16"/>
          </p:nvPr>
        </p:nvSpPr>
        <p:spPr>
          <a:xfrm>
            <a:off x="914400" y="9931399"/>
            <a:ext cx="20481430" cy="863601"/>
          </a:xfrm>
          <a:prstGeom prst="rect">
            <a:avLst/>
          </a:prstGeom>
        </p:spPr>
        <p:txBody>
          <a:bodyPr wrap="none">
            <a:spAutoFit/>
          </a:bodyPr>
          <a:lstStyle/>
          <a:p>
            <a:pPr marL="0" indent="0">
              <a:spcBef>
                <a:spcPts val="5900"/>
              </a:spcBef>
              <a:buSzTx/>
              <a:buNone/>
            </a:pPr>
            <a:r>
              <a:t>and then a </a:t>
            </a:r>
            <a:r>
              <a:rPr>
                <a:solidFill>
                  <a:srgbClr val="E1B300"/>
                </a:solidFill>
              </a:rPr>
              <a:t>clever</a:t>
            </a:r>
            <a:r>
              <a:t> way to follow up with a </a:t>
            </a:r>
            <a:r>
              <a:rPr>
                <a:solidFill>
                  <a:srgbClr val="E1B300"/>
                </a:solidFill>
              </a:rPr>
              <a:t>punchline</a:t>
            </a:r>
            <a:r>
              <a:t> or point of emphasis!</a:t>
            </a:r>
          </a:p>
        </p:txBody>
      </p:sp>
      <p:sp>
        <p:nvSpPr>
          <p:cNvPr id="5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lank Dark">
    <p:bg>
      <p:bgPr>
        <a:solidFill>
          <a:srgbClr val="BFBFBF"/>
        </a:solidFill>
        <a:effectLst/>
      </p:bgPr>
    </p:bg>
    <p:spTree>
      <p:nvGrpSpPr>
        <p:cNvPr id="1" name=""/>
        <p:cNvGrpSpPr/>
        <p:nvPr/>
      </p:nvGrpSpPr>
      <p:grpSpPr>
        <a:xfrm>
          <a:off x="0" y="0"/>
          <a:ext cx="0" cy="0"/>
          <a:chOff x="0" y="0"/>
          <a:chExt cx="0" cy="0"/>
        </a:xfrm>
      </p:grpSpPr>
      <p:sp>
        <p:nvSpPr>
          <p:cNvPr id="534" name="Confidential &amp; Proprietary © 2019 Vehicle"/>
          <p:cNvSpPr txBox="1"/>
          <p:nvPr/>
        </p:nvSpPr>
        <p:spPr>
          <a:xfrm>
            <a:off x="934214" y="13011023"/>
            <a:ext cx="5369053"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t>Confidential &amp; Proprietary © 2019 Vehicle</a:t>
            </a:r>
          </a:p>
        </p:txBody>
      </p:sp>
      <p:sp>
        <p:nvSpPr>
          <p:cNvPr id="5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Dark">
    <p:bg>
      <p:bgPr>
        <a:solidFill>
          <a:srgbClr val="BFBFBF"/>
        </a:solidFill>
        <a:effectLst/>
      </p:bgPr>
    </p:bg>
    <p:spTree>
      <p:nvGrpSpPr>
        <p:cNvPr id="1" name=""/>
        <p:cNvGrpSpPr/>
        <p:nvPr/>
      </p:nvGrpSpPr>
      <p:grpSpPr>
        <a:xfrm>
          <a:off x="0" y="0"/>
          <a:ext cx="0" cy="0"/>
          <a:chOff x="0" y="0"/>
          <a:chExt cx="0" cy="0"/>
        </a:xfrm>
      </p:grpSpPr>
      <p:sp>
        <p:nvSpPr>
          <p:cNvPr id="553"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5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tatement B">
    <p:bg>
      <p:bgPr>
        <a:solidFill>
          <a:srgbClr val="BFBFBF"/>
        </a:solidFill>
        <a:effectLst/>
      </p:bgPr>
    </p:bg>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23046793" y="714178"/>
            <a:ext cx="687766" cy="770655"/>
          </a:xfrm>
          <a:prstGeom prst="rect">
            <a:avLst/>
          </a:prstGeom>
        </p:spPr>
        <p:txBody>
          <a:bodyPr lIns="91439" tIns="45719" rIns="91439" bIns="45719" anchor="t">
            <a:noAutofit/>
          </a:bodyPr>
          <a:lstStyle/>
          <a:p>
            <a:endParaRPr/>
          </a:p>
        </p:txBody>
      </p:sp>
      <p:sp>
        <p:nvSpPr>
          <p:cNvPr id="66" name="Confidential &amp; Proprietary © 2019 Vehicle"/>
          <p:cNvSpPr txBox="1"/>
          <p:nvPr/>
        </p:nvSpPr>
        <p:spPr>
          <a:xfrm>
            <a:off x="934214" y="13011025"/>
            <a:ext cx="536905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t>Confidential &amp; Proprietary © 2019 Vehicle</a:t>
            </a:r>
          </a:p>
        </p:txBody>
      </p:sp>
      <p:sp>
        <p:nvSpPr>
          <p:cNvPr id="67" name="Vehicle is part…"/>
          <p:cNvSpPr txBox="1">
            <a:spLocks noGrp="1"/>
          </p:cNvSpPr>
          <p:nvPr>
            <p:ph type="body" sz="quarter" idx="14"/>
          </p:nvPr>
        </p:nvSpPr>
        <p:spPr>
          <a:xfrm>
            <a:off x="895032" y="631825"/>
            <a:ext cx="12601040" cy="3060701"/>
          </a:xfrm>
          <a:prstGeom prst="rect">
            <a:avLst/>
          </a:prstGeom>
        </p:spPr>
        <p:txBody>
          <a:bodyPr anchor="t">
            <a:spAutoFit/>
          </a:bodyPr>
          <a:lstStyle/>
          <a:p>
            <a:pPr marL="0" indent="0">
              <a:lnSpc>
                <a:spcPct val="60000"/>
              </a:lnSpc>
              <a:spcBef>
                <a:spcPts val="1700"/>
              </a:spcBef>
              <a:buSzTx/>
              <a:buNone/>
              <a:defRPr sz="12000" cap="all" spc="-119">
                <a:solidFill>
                  <a:srgbClr val="333333"/>
                </a:solidFill>
                <a:latin typeface="+mn-lt"/>
                <a:ea typeface="+mn-ea"/>
                <a:cs typeface="+mn-cs"/>
                <a:sym typeface="DIN Next LT Pro Condensed"/>
              </a:defRPr>
            </a:pPr>
            <a:r>
              <a:t>Vehicle is part</a:t>
            </a:r>
          </a:p>
          <a:p>
            <a:pPr marL="0" indent="0">
              <a:lnSpc>
                <a:spcPct val="60000"/>
              </a:lnSpc>
              <a:spcBef>
                <a:spcPts val="1700"/>
              </a:spcBef>
              <a:buSzTx/>
              <a:buNone/>
              <a:defRPr sz="12000" cap="all" spc="-119">
                <a:solidFill>
                  <a:srgbClr val="FF3100"/>
                </a:solidFill>
                <a:latin typeface="+mn-lt"/>
                <a:ea typeface="+mn-ea"/>
                <a:cs typeface="+mn-cs"/>
                <a:sym typeface="DIN Next LT Pro Condensed"/>
              </a:defRPr>
            </a:pPr>
            <a:r>
              <a:t>Creative Genius</a:t>
            </a:r>
          </a:p>
        </p:txBody>
      </p:sp>
      <p:sp>
        <p:nvSpPr>
          <p:cNvPr id="68" name="and part…"/>
          <p:cNvSpPr txBox="1">
            <a:spLocks noGrp="1"/>
          </p:cNvSpPr>
          <p:nvPr>
            <p:ph type="body" sz="quarter" idx="15"/>
          </p:nvPr>
        </p:nvSpPr>
        <p:spPr>
          <a:xfrm>
            <a:off x="11183987" y="10136657"/>
            <a:ext cx="12601041" cy="3060700"/>
          </a:xfrm>
          <a:prstGeom prst="rect">
            <a:avLst/>
          </a:prstGeom>
        </p:spPr>
        <p:txBody>
          <a:bodyPr anchor="t">
            <a:spAutoFit/>
          </a:bodyPr>
          <a:lstStyle/>
          <a:p>
            <a:pPr marL="0" indent="0" algn="r">
              <a:lnSpc>
                <a:spcPct val="60000"/>
              </a:lnSpc>
              <a:spcBef>
                <a:spcPts val="1700"/>
              </a:spcBef>
              <a:buSzTx/>
              <a:buNone/>
              <a:defRPr sz="12000" cap="all" spc="-119">
                <a:solidFill>
                  <a:srgbClr val="333333"/>
                </a:solidFill>
                <a:latin typeface="+mn-lt"/>
                <a:ea typeface="+mn-ea"/>
                <a:cs typeface="+mn-cs"/>
                <a:sym typeface="DIN Next LT Pro Condensed"/>
              </a:defRPr>
            </a:pPr>
            <a:r>
              <a:t>and part</a:t>
            </a:r>
          </a:p>
          <a:p>
            <a:pPr marL="0" indent="0" algn="r">
              <a:lnSpc>
                <a:spcPct val="60000"/>
              </a:lnSpc>
              <a:spcBef>
                <a:spcPts val="1700"/>
              </a:spcBef>
              <a:buSzTx/>
              <a:buNone/>
              <a:defRPr sz="12000" cap="all" spc="-119">
                <a:solidFill>
                  <a:srgbClr val="FF3200"/>
                </a:solidFill>
                <a:latin typeface="+mn-lt"/>
                <a:ea typeface="+mn-ea"/>
                <a:cs typeface="+mn-cs"/>
                <a:sym typeface="DIN Next LT Pro Condensed"/>
              </a:defRPr>
            </a:pPr>
            <a:r>
              <a:t>Mad Scientist</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tats">
    <p:bg>
      <p:bgPr>
        <a:solidFill>
          <a:srgbClr val="BFBFBF"/>
        </a:solidFill>
        <a:effectLst/>
      </p:bgPr>
    </p:bg>
    <p:spTree>
      <p:nvGrpSpPr>
        <p:cNvPr id="1" name=""/>
        <p:cNvGrpSpPr/>
        <p:nvPr/>
      </p:nvGrpSpPr>
      <p:grpSpPr>
        <a:xfrm>
          <a:off x="0" y="0"/>
          <a:ext cx="0" cy="0"/>
          <a:chOff x="0" y="0"/>
          <a:chExt cx="0" cy="0"/>
        </a:xfrm>
      </p:grpSpPr>
      <p:sp>
        <p:nvSpPr>
          <p:cNvPr id="76" name="Image"/>
          <p:cNvSpPr>
            <a:spLocks noGrp="1"/>
          </p:cNvSpPr>
          <p:nvPr>
            <p:ph type="pic" sz="quarter" idx="13"/>
          </p:nvPr>
        </p:nvSpPr>
        <p:spPr>
          <a:xfrm>
            <a:off x="23046793" y="714178"/>
            <a:ext cx="687766" cy="770655"/>
          </a:xfrm>
          <a:prstGeom prst="rect">
            <a:avLst/>
          </a:prstGeom>
        </p:spPr>
        <p:txBody>
          <a:bodyPr lIns="91439" tIns="45719" rIns="91439" bIns="45719" anchor="t">
            <a:noAutofit/>
          </a:bodyPr>
          <a:lstStyle/>
          <a:p>
            <a:endParaRPr/>
          </a:p>
        </p:txBody>
      </p:sp>
      <p:sp>
        <p:nvSpPr>
          <p:cNvPr id="77"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78" name="Title"/>
          <p:cNvSpPr txBox="1">
            <a:spLocks noGrp="1"/>
          </p:cNvSpPr>
          <p:nvPr>
            <p:ph type="body" sz="quarter" idx="14"/>
          </p:nvPr>
        </p:nvSpPr>
        <p:spPr>
          <a:xfrm>
            <a:off x="895032" y="631825"/>
            <a:ext cx="10360236" cy="1625600"/>
          </a:xfrm>
          <a:prstGeom prst="rect">
            <a:avLst/>
          </a:prstGeom>
        </p:spPr>
        <p:txBody>
          <a:bodyPr anchor="t">
            <a:spAutoFit/>
          </a:bodyPr>
          <a:lstStyle>
            <a:lvl1pPr marL="0" indent="0">
              <a:lnSpc>
                <a:spcPct val="60000"/>
              </a:lnSpc>
              <a:spcBef>
                <a:spcPts val="1700"/>
              </a:spcBef>
              <a:buSzTx/>
              <a:buNone/>
              <a:defRPr sz="12000" cap="all" spc="-119">
                <a:solidFill>
                  <a:srgbClr val="333333"/>
                </a:solidFill>
                <a:latin typeface="+mn-lt"/>
                <a:ea typeface="+mn-ea"/>
                <a:cs typeface="+mn-cs"/>
                <a:sym typeface="DIN Next LT Pro Condensed"/>
              </a:defRPr>
            </a:lvl1pPr>
          </a:lstStyle>
          <a:p>
            <a:r>
              <a:t>Title</a:t>
            </a:r>
          </a:p>
        </p:txBody>
      </p:sp>
      <p:sp>
        <p:nvSpPr>
          <p:cNvPr id="79" name="— Source: Epsilon, 2009. Frost &amp; Sullivan, 2010. Singlepoint Media, 2014."/>
          <p:cNvSpPr txBox="1">
            <a:spLocks noGrp="1"/>
          </p:cNvSpPr>
          <p:nvPr>
            <p:ph type="body" sz="quarter" idx="15"/>
          </p:nvPr>
        </p:nvSpPr>
        <p:spPr>
          <a:xfrm>
            <a:off x="935499" y="9447807"/>
            <a:ext cx="7091649" cy="1701801"/>
          </a:xfrm>
          <a:prstGeom prst="rect">
            <a:avLst/>
          </a:prstGeom>
        </p:spPr>
        <p:txBody>
          <a:bodyPr anchor="t">
            <a:spAutoFit/>
          </a:bodyPr>
          <a:lstStyle>
            <a:lvl1pPr marL="0" indent="0">
              <a:lnSpc>
                <a:spcPct val="100000"/>
              </a:lnSpc>
              <a:spcBef>
                <a:spcPts val="0"/>
              </a:spcBef>
              <a:buSzTx/>
              <a:buNone/>
              <a:defRPr sz="3500" spc="-175"/>
            </a:lvl1pPr>
          </a:lstStyle>
          <a:p>
            <a:r>
              <a:t>— Source: Epsilon, 2009. Frost &amp; Sullivan, 2010. Singlepoint Media, 2014.</a:t>
            </a:r>
          </a:p>
        </p:txBody>
      </p:sp>
      <p:sp>
        <p:nvSpPr>
          <p:cNvPr id="80" name="— Source: Vehicle Campaign Data"/>
          <p:cNvSpPr txBox="1">
            <a:spLocks noGrp="1"/>
          </p:cNvSpPr>
          <p:nvPr>
            <p:ph type="body" sz="quarter" idx="16"/>
          </p:nvPr>
        </p:nvSpPr>
        <p:spPr>
          <a:xfrm>
            <a:off x="10119053" y="9451142"/>
            <a:ext cx="6294240" cy="635001"/>
          </a:xfrm>
          <a:prstGeom prst="rect">
            <a:avLst/>
          </a:prstGeom>
        </p:spPr>
        <p:txBody>
          <a:bodyPr wrap="none" anchor="t">
            <a:spAutoFit/>
          </a:bodyPr>
          <a:lstStyle>
            <a:lvl1pPr marL="0" indent="0">
              <a:lnSpc>
                <a:spcPct val="100000"/>
              </a:lnSpc>
              <a:spcBef>
                <a:spcPts val="0"/>
              </a:spcBef>
              <a:buSzTx/>
              <a:buNone/>
              <a:defRPr sz="3500" spc="-175"/>
            </a:lvl1pPr>
          </a:lstStyle>
          <a:p>
            <a:r>
              <a:t>— Source: Vehicle Campaign Data</a:t>
            </a:r>
          </a:p>
        </p:txBody>
      </p:sp>
      <p:sp>
        <p:nvSpPr>
          <p:cNvPr id="81" name="98%…"/>
          <p:cNvSpPr txBox="1">
            <a:spLocks noGrp="1"/>
          </p:cNvSpPr>
          <p:nvPr>
            <p:ph type="body" sz="quarter" idx="17"/>
          </p:nvPr>
        </p:nvSpPr>
        <p:spPr>
          <a:xfrm>
            <a:off x="9898200" y="4298950"/>
            <a:ext cx="7283451" cy="5118101"/>
          </a:xfrm>
          <a:prstGeom prst="rect">
            <a:avLst/>
          </a:prstGeom>
        </p:spPr>
        <p:txBody>
          <a:bodyPr wrap="none" anchor="t">
            <a:spAutoFit/>
          </a:bodyPr>
          <a:lstStyle/>
          <a:p>
            <a:pPr marL="0" indent="0" algn="just">
              <a:lnSpc>
                <a:spcPct val="60000"/>
              </a:lnSpc>
              <a:spcBef>
                <a:spcPts val="0"/>
              </a:spcBef>
              <a:buSzTx/>
              <a:buNone/>
              <a:defRPr sz="40000" cap="all" spc="-400">
                <a:solidFill>
                  <a:srgbClr val="FF3200"/>
                </a:solidFill>
                <a:latin typeface="+mn-lt"/>
                <a:ea typeface="+mn-ea"/>
                <a:cs typeface="+mn-cs"/>
                <a:sym typeface="DIN Next LT Pro Condensed"/>
              </a:defRPr>
            </a:pPr>
            <a:r>
              <a:t>98</a:t>
            </a:r>
            <a:r>
              <a:rPr sz="30000" spc="-300"/>
              <a:t>%</a:t>
            </a:r>
          </a:p>
          <a:p>
            <a:pPr marL="0" indent="0">
              <a:lnSpc>
                <a:spcPct val="60000"/>
              </a:lnSpc>
              <a:spcBef>
                <a:spcPts val="0"/>
              </a:spcBef>
              <a:buSzTx/>
              <a:buNone/>
              <a:defRPr sz="7500" cap="all" spc="-75">
                <a:latin typeface="+mn-lt"/>
                <a:ea typeface="+mn-ea"/>
                <a:cs typeface="+mn-cs"/>
                <a:sym typeface="DIN Next LT Pro Condensed"/>
              </a:defRPr>
            </a:pPr>
            <a:r>
              <a:t> Reach</a:t>
            </a:r>
          </a:p>
        </p:txBody>
      </p:sp>
      <p:sp>
        <p:nvSpPr>
          <p:cNvPr id="82" name="98%…"/>
          <p:cNvSpPr txBox="1">
            <a:spLocks noGrp="1"/>
          </p:cNvSpPr>
          <p:nvPr>
            <p:ph type="body" sz="quarter" idx="18"/>
          </p:nvPr>
        </p:nvSpPr>
        <p:spPr>
          <a:xfrm>
            <a:off x="811426" y="4298950"/>
            <a:ext cx="7054851" cy="5118101"/>
          </a:xfrm>
          <a:prstGeom prst="rect">
            <a:avLst/>
          </a:prstGeom>
        </p:spPr>
        <p:txBody>
          <a:bodyPr wrap="none" anchor="t">
            <a:spAutoFit/>
          </a:bodyPr>
          <a:lstStyle/>
          <a:p>
            <a:pPr marL="0" indent="0" algn="just">
              <a:lnSpc>
                <a:spcPct val="60000"/>
              </a:lnSpc>
              <a:spcBef>
                <a:spcPts val="0"/>
              </a:spcBef>
              <a:buSzTx/>
              <a:buNone/>
              <a:defRPr sz="40000" cap="all" spc="-400">
                <a:solidFill>
                  <a:srgbClr val="FF3200"/>
                </a:solidFill>
                <a:latin typeface="+mn-lt"/>
                <a:ea typeface="+mn-ea"/>
                <a:cs typeface="+mn-cs"/>
                <a:sym typeface="DIN Next LT Pro Condensed"/>
              </a:defRPr>
            </a:pPr>
            <a:r>
              <a:t>98</a:t>
            </a:r>
            <a:r>
              <a:rPr sz="30000" spc="-300"/>
              <a:t>%</a:t>
            </a:r>
          </a:p>
          <a:p>
            <a:pPr marL="0" indent="0">
              <a:lnSpc>
                <a:spcPct val="60000"/>
              </a:lnSpc>
              <a:spcBef>
                <a:spcPts val="0"/>
              </a:spcBef>
              <a:buSzTx/>
              <a:buNone/>
              <a:defRPr sz="7500" cap="all" spc="-75">
                <a:latin typeface="+mn-lt"/>
                <a:ea typeface="+mn-ea"/>
                <a:cs typeface="+mn-cs"/>
                <a:sym typeface="DIN Next LT Pro Condensed"/>
              </a:defRPr>
            </a:pPr>
            <a:r>
              <a:t> open Rate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left sidebar">
    <p:bg>
      <p:bgPr>
        <a:solidFill>
          <a:srgbClr val="BFBFBF"/>
        </a:solidFill>
        <a:effectLst/>
      </p:bgPr>
    </p:bg>
    <p:spTree>
      <p:nvGrpSpPr>
        <p:cNvPr id="1" name=""/>
        <p:cNvGrpSpPr/>
        <p:nvPr/>
      </p:nvGrpSpPr>
      <p:grpSpPr>
        <a:xfrm>
          <a:off x="0" y="0"/>
          <a:ext cx="0" cy="0"/>
          <a:chOff x="0" y="0"/>
          <a:chExt cx="0" cy="0"/>
        </a:xfrm>
      </p:grpSpPr>
      <p:sp>
        <p:nvSpPr>
          <p:cNvPr id="90" name="advertising for any brand, any vision"/>
          <p:cNvSpPr txBox="1">
            <a:spLocks noGrp="1"/>
          </p:cNvSpPr>
          <p:nvPr>
            <p:ph type="body" sz="quarter" idx="13"/>
          </p:nvPr>
        </p:nvSpPr>
        <p:spPr>
          <a:xfrm>
            <a:off x="965517" y="593090"/>
            <a:ext cx="5863366" cy="2959100"/>
          </a:xfrm>
          <a:prstGeom prst="rect">
            <a:avLst/>
          </a:prstGeom>
        </p:spPr>
        <p:txBody>
          <a:bodyPr anchor="t">
            <a:spAutoFit/>
          </a:bodyPr>
          <a:lstStyle/>
          <a:p>
            <a:pPr marL="0" indent="0">
              <a:lnSpc>
                <a:spcPct val="80000"/>
              </a:lnSpc>
              <a:spcBef>
                <a:spcPts val="0"/>
              </a:spcBef>
              <a:buSzTx/>
              <a:buNone/>
              <a:defRPr sz="7500" cap="all" spc="-75">
                <a:solidFill>
                  <a:srgbClr val="333333"/>
                </a:solidFill>
                <a:latin typeface="+mn-lt"/>
                <a:ea typeface="+mn-ea"/>
                <a:cs typeface="+mn-cs"/>
                <a:sym typeface="DIN Next LT Pro Condensed"/>
              </a:defRPr>
            </a:pPr>
            <a:r>
              <a:rPr>
                <a:solidFill>
                  <a:srgbClr val="FF3201"/>
                </a:solidFill>
              </a:rPr>
              <a:t>advertising</a:t>
            </a:r>
            <a:r>
              <a:t> for any brand, any vision</a:t>
            </a:r>
          </a:p>
        </p:txBody>
      </p:sp>
      <p:sp>
        <p:nvSpPr>
          <p:cNvPr id="91" name="This is some explanatory text that can be used to write no more than a sentence… or maybe two. But if you find yourself running out of room towards the bottom of the page without sufficient margin… then you are writing too much!"/>
          <p:cNvSpPr txBox="1">
            <a:spLocks noGrp="1"/>
          </p:cNvSpPr>
          <p:nvPr>
            <p:ph type="body" sz="quarter" idx="14"/>
          </p:nvPr>
        </p:nvSpPr>
        <p:spPr>
          <a:xfrm>
            <a:off x="956479" y="8098790"/>
            <a:ext cx="6220300" cy="3835401"/>
          </a:xfrm>
          <a:prstGeom prst="rect">
            <a:avLst/>
          </a:prstGeom>
        </p:spPr>
        <p:txBody>
          <a:bodyPr anchor="t">
            <a:spAutoFit/>
          </a:bodyPr>
          <a:lstStyle>
            <a:lvl1pPr marL="0" indent="0">
              <a:lnSpc>
                <a:spcPct val="100000"/>
              </a:lnSpc>
              <a:spcBef>
                <a:spcPts val="0"/>
              </a:spcBef>
              <a:buSzTx/>
              <a:buNone/>
              <a:defRPr sz="3500" spc="-175"/>
            </a:lvl1pPr>
          </a:lstStyle>
          <a:p>
            <a:r>
              <a:t>This is some explanatory text that can be used to write no more than a sentence… or maybe two. But if you find yourself running out of room towards the bottom of the page without sufficient margin… then you are writing too much! </a:t>
            </a:r>
          </a:p>
        </p:txBody>
      </p:sp>
      <p:sp>
        <p:nvSpPr>
          <p:cNvPr id="92" name="Image"/>
          <p:cNvSpPr>
            <a:spLocks noGrp="1"/>
          </p:cNvSpPr>
          <p:nvPr>
            <p:ph type="pic" idx="15"/>
          </p:nvPr>
        </p:nvSpPr>
        <p:spPr>
          <a:xfrm>
            <a:off x="8137837" y="0"/>
            <a:ext cx="16255524" cy="13716000"/>
          </a:xfrm>
          <a:prstGeom prst="rect">
            <a:avLst/>
          </a:prstGeom>
        </p:spPr>
        <p:txBody>
          <a:bodyPr lIns="91439" tIns="45719" rIns="91439" bIns="45719" anchor="t">
            <a:noAutofit/>
          </a:bodyPr>
          <a:lstStyle/>
          <a:p>
            <a:endParaRPr/>
          </a:p>
        </p:txBody>
      </p:sp>
      <p:sp>
        <p:nvSpPr>
          <p:cNvPr id="93"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right sidebar">
    <p:bg>
      <p:bgPr>
        <a:solidFill>
          <a:srgbClr val="BFBFBF"/>
        </a:solidFill>
        <a:effectLst/>
      </p:bgPr>
    </p:bg>
    <p:spTree>
      <p:nvGrpSpPr>
        <p:cNvPr id="1" name=""/>
        <p:cNvGrpSpPr/>
        <p:nvPr/>
      </p:nvGrpSpPr>
      <p:grpSpPr>
        <a:xfrm>
          <a:off x="0" y="0"/>
          <a:ext cx="0" cy="0"/>
          <a:chOff x="0" y="0"/>
          <a:chExt cx="0" cy="0"/>
        </a:xfrm>
      </p:grpSpPr>
      <p:sp>
        <p:nvSpPr>
          <p:cNvPr id="101" name="advertising for any brand, any vision"/>
          <p:cNvSpPr txBox="1">
            <a:spLocks noGrp="1"/>
          </p:cNvSpPr>
          <p:nvPr>
            <p:ph type="body" sz="quarter" idx="13"/>
          </p:nvPr>
        </p:nvSpPr>
        <p:spPr>
          <a:xfrm>
            <a:off x="17183417" y="593090"/>
            <a:ext cx="5737943" cy="2959100"/>
          </a:xfrm>
          <a:prstGeom prst="rect">
            <a:avLst/>
          </a:prstGeom>
        </p:spPr>
        <p:txBody>
          <a:bodyPr anchor="t">
            <a:spAutoFit/>
          </a:bodyPr>
          <a:lstStyle/>
          <a:p>
            <a:pPr marL="0" indent="0">
              <a:lnSpc>
                <a:spcPct val="80000"/>
              </a:lnSpc>
              <a:spcBef>
                <a:spcPts val="0"/>
              </a:spcBef>
              <a:buSzTx/>
              <a:buNone/>
              <a:defRPr sz="7500" cap="all" spc="-75">
                <a:solidFill>
                  <a:srgbClr val="333333"/>
                </a:solidFill>
                <a:latin typeface="+mn-lt"/>
                <a:ea typeface="+mn-ea"/>
                <a:cs typeface="+mn-cs"/>
                <a:sym typeface="DIN Next LT Pro Condensed"/>
              </a:defRPr>
            </a:pPr>
            <a:r>
              <a:rPr>
                <a:solidFill>
                  <a:srgbClr val="FF3201"/>
                </a:solidFill>
              </a:rPr>
              <a:t>advertising</a:t>
            </a:r>
            <a:r>
              <a:rPr>
                <a:solidFill>
                  <a:srgbClr val="004953"/>
                </a:solidFill>
              </a:rPr>
              <a:t> </a:t>
            </a:r>
            <a:r>
              <a:t>for any brand, any vision</a:t>
            </a:r>
          </a:p>
        </p:txBody>
      </p:sp>
      <p:sp>
        <p:nvSpPr>
          <p:cNvPr id="102" name="This is some explanatory text that can be used to write no more than a sentence… or maybe two. But if you find yourself running out of room towards the bottom of the page without sufficient margin… then you are writing too much!"/>
          <p:cNvSpPr txBox="1">
            <a:spLocks noGrp="1"/>
          </p:cNvSpPr>
          <p:nvPr>
            <p:ph type="body" sz="quarter" idx="14"/>
          </p:nvPr>
        </p:nvSpPr>
        <p:spPr>
          <a:xfrm>
            <a:off x="17159529" y="8174990"/>
            <a:ext cx="6351601" cy="3835401"/>
          </a:xfrm>
          <a:prstGeom prst="rect">
            <a:avLst/>
          </a:prstGeom>
        </p:spPr>
        <p:txBody>
          <a:bodyPr anchor="t">
            <a:spAutoFit/>
          </a:bodyPr>
          <a:lstStyle>
            <a:lvl1pPr marL="0" indent="0">
              <a:lnSpc>
                <a:spcPct val="100000"/>
              </a:lnSpc>
              <a:spcBef>
                <a:spcPts val="0"/>
              </a:spcBef>
              <a:buSzTx/>
              <a:buNone/>
              <a:defRPr sz="3500" spc="-175"/>
            </a:lvl1pPr>
          </a:lstStyle>
          <a:p>
            <a:r>
              <a:t>This is some explanatory text that can be used to write no more than a sentence… or maybe two. But if you find yourself running out of room towards the bottom of the page without sufficient margin… then you are writing too much! </a:t>
            </a:r>
          </a:p>
        </p:txBody>
      </p:sp>
      <p:sp>
        <p:nvSpPr>
          <p:cNvPr id="103" name="Image"/>
          <p:cNvSpPr>
            <a:spLocks noGrp="1"/>
          </p:cNvSpPr>
          <p:nvPr>
            <p:ph type="pic" idx="15"/>
          </p:nvPr>
        </p:nvSpPr>
        <p:spPr>
          <a:xfrm>
            <a:off x="7987" y="0"/>
            <a:ext cx="16255523" cy="13716000"/>
          </a:xfrm>
          <a:prstGeom prst="rect">
            <a:avLst/>
          </a:prstGeom>
        </p:spPr>
        <p:txBody>
          <a:bodyPr lIns="91439" tIns="45719" rIns="91439" bIns="45719" anchor="t">
            <a:noAutofit/>
          </a:bodyPr>
          <a:lstStyle/>
          <a:p>
            <a:endParaRPr/>
          </a:p>
        </p:txBody>
      </p:sp>
      <p:sp>
        <p:nvSpPr>
          <p:cNvPr id="104"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 </a:t>
            </a:r>
            <a:r>
              <a:rPr dirty="0"/>
              <a:t>Vehicle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ar Chart">
    <p:bg>
      <p:bgPr>
        <a:solidFill>
          <a:srgbClr val="BFBFBF"/>
        </a:solidFill>
        <a:effectLst/>
      </p:bgPr>
    </p:bg>
    <p:spTree>
      <p:nvGrpSpPr>
        <p:cNvPr id="1" name=""/>
        <p:cNvGrpSpPr/>
        <p:nvPr/>
      </p:nvGrpSpPr>
      <p:grpSpPr>
        <a:xfrm>
          <a:off x="0" y="0"/>
          <a:ext cx="0" cy="0"/>
          <a:chOff x="0" y="0"/>
          <a:chExt cx="0" cy="0"/>
        </a:xfrm>
      </p:grpSpPr>
      <p:graphicFrame>
        <p:nvGraphicFramePr>
          <p:cNvPr id="112" name="Interactive Column Chart"/>
          <p:cNvGraphicFramePr/>
          <p:nvPr/>
        </p:nvGraphicFramePr>
        <p:xfrm>
          <a:off x="4503707" y="4570859"/>
          <a:ext cx="15278196" cy="7262984"/>
        </p:xfrm>
        <a:graphic>
          <a:graphicData uri="http://schemas.openxmlformats.org/drawingml/2006/chart">
            <c:chart xmlns:c="http://schemas.openxmlformats.org/drawingml/2006/chart" xmlns:r="http://schemas.openxmlformats.org/officeDocument/2006/relationships" r:id="rId2"/>
          </a:graphicData>
        </a:graphic>
      </p:graphicFrame>
      <p:sp>
        <p:nvSpPr>
          <p:cNvPr id="113" name="here is a simple chart of stuff"/>
          <p:cNvSpPr txBox="1">
            <a:spLocks noGrp="1"/>
          </p:cNvSpPr>
          <p:nvPr>
            <p:ph type="body" sz="quarter" idx="13"/>
          </p:nvPr>
        </p:nvSpPr>
        <p:spPr>
          <a:xfrm>
            <a:off x="927555" y="751839"/>
            <a:ext cx="6339583" cy="2006601"/>
          </a:xfrm>
          <a:prstGeom prst="rect">
            <a:avLst/>
          </a:prstGeom>
        </p:spPr>
        <p:txBody>
          <a:bodyPr anchor="t">
            <a:spAutoFit/>
          </a:bodyPr>
          <a:lstStyle>
            <a:lvl1pPr marL="0" indent="0">
              <a:lnSpc>
                <a:spcPct val="80000"/>
              </a:lnSpc>
              <a:spcBef>
                <a:spcPts val="0"/>
              </a:spcBef>
              <a:buSzTx/>
              <a:buNone/>
              <a:defRPr sz="7500" cap="all" spc="-75">
                <a:solidFill>
                  <a:srgbClr val="333333"/>
                </a:solidFill>
                <a:latin typeface="+mn-lt"/>
                <a:ea typeface="+mn-ea"/>
                <a:cs typeface="+mn-cs"/>
                <a:sym typeface="DIN Next LT Pro Condensed"/>
              </a:defRPr>
            </a:lvl1pPr>
          </a:lstStyle>
          <a:p>
            <a:r>
              <a:t>here is a simple chart of stuff</a:t>
            </a:r>
          </a:p>
        </p:txBody>
      </p:sp>
      <p:sp>
        <p:nvSpPr>
          <p:cNvPr id="114"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media player">
    <p:bg>
      <p:bgPr>
        <a:solidFill>
          <a:srgbClr val="BFBFBF"/>
        </a:solidFill>
        <a:effectLst/>
      </p:bgPr>
    </p:bg>
    <p:spTree>
      <p:nvGrpSpPr>
        <p:cNvPr id="1" name=""/>
        <p:cNvGrpSpPr/>
        <p:nvPr/>
      </p:nvGrpSpPr>
      <p:grpSpPr>
        <a:xfrm>
          <a:off x="0" y="0"/>
          <a:ext cx="0" cy="0"/>
          <a:chOff x="0" y="0"/>
          <a:chExt cx="0" cy="0"/>
        </a:xfrm>
      </p:grpSpPr>
      <p:pic>
        <p:nvPicPr>
          <p:cNvPr id="122" name="GenericSmartPhone.png" descr="GenericSmartPhone.png"/>
          <p:cNvPicPr>
            <a:picLocks noChangeAspect="1"/>
          </p:cNvPicPr>
          <p:nvPr/>
        </p:nvPicPr>
        <p:blipFill>
          <a:blip r:embed="rId2"/>
          <a:stretch>
            <a:fillRect/>
          </a:stretch>
        </p:blipFill>
        <p:spPr>
          <a:xfrm rot="5400000">
            <a:off x="4924056" y="-7626537"/>
            <a:ext cx="15145330" cy="28969256"/>
          </a:xfrm>
          <a:prstGeom prst="rect">
            <a:avLst/>
          </a:prstGeom>
          <a:ln w="12700">
            <a:miter lim="400000"/>
          </a:ln>
        </p:spPr>
      </p:pic>
      <p:sp>
        <p:nvSpPr>
          <p:cNvPr id="123" name="Rich media delivered to virtually every device currently supported by US carriers."/>
          <p:cNvSpPr txBox="1">
            <a:spLocks noGrp="1"/>
          </p:cNvSpPr>
          <p:nvPr>
            <p:ph type="body" sz="quarter" idx="13"/>
          </p:nvPr>
        </p:nvSpPr>
        <p:spPr>
          <a:xfrm>
            <a:off x="3968431" y="10817225"/>
            <a:ext cx="14167586" cy="1320800"/>
          </a:xfrm>
          <a:prstGeom prst="rect">
            <a:avLst/>
          </a:prstGeom>
        </p:spPr>
        <p:txBody>
          <a:bodyPr anchor="t">
            <a:spAutoFit/>
          </a:bodyPr>
          <a:lstStyle>
            <a:lvl1pPr marL="0" indent="0">
              <a:lnSpc>
                <a:spcPct val="100000"/>
              </a:lnSpc>
              <a:spcBef>
                <a:spcPts val="0"/>
              </a:spcBef>
              <a:buSzTx/>
              <a:buNone/>
              <a:defRPr sz="4000" spc="-200"/>
            </a:lvl1pPr>
          </a:lstStyle>
          <a:p>
            <a:pPr>
              <a:defRPr sz="3500" spc="-175"/>
            </a:pPr>
            <a:r>
              <a:rPr sz="4000" spc="-200"/>
              <a:t>Rich media delivered to virtually every device currently supported by US carriers.</a:t>
            </a:r>
          </a:p>
        </p:txBody>
      </p:sp>
      <p:sp>
        <p:nvSpPr>
          <p:cNvPr id="124" name="MMS is…"/>
          <p:cNvSpPr txBox="1">
            <a:spLocks noGrp="1"/>
          </p:cNvSpPr>
          <p:nvPr>
            <p:ph type="body" sz="quarter" idx="14"/>
          </p:nvPr>
        </p:nvSpPr>
        <p:spPr>
          <a:xfrm>
            <a:off x="4267200" y="1549400"/>
            <a:ext cx="3470911" cy="2006600"/>
          </a:xfrm>
          <a:prstGeom prst="rect">
            <a:avLst/>
          </a:prstGeom>
        </p:spPr>
        <p:txBody>
          <a:bodyPr wrap="none" anchor="t">
            <a:spAutoFit/>
          </a:bodyPr>
          <a:lstStyle/>
          <a:p>
            <a:pPr marL="0" indent="0">
              <a:lnSpc>
                <a:spcPct val="80000"/>
              </a:lnSpc>
              <a:spcBef>
                <a:spcPts val="0"/>
              </a:spcBef>
              <a:buSzTx/>
              <a:buNone/>
              <a:defRPr sz="7500" cap="all" spc="-75">
                <a:solidFill>
                  <a:srgbClr val="333333"/>
                </a:solidFill>
                <a:latin typeface="+mn-lt"/>
                <a:ea typeface="+mn-ea"/>
                <a:cs typeface="+mn-cs"/>
                <a:sym typeface="DIN Next LT Pro Condensed"/>
              </a:defRPr>
            </a:pPr>
            <a:r>
              <a:t>MMS is</a:t>
            </a:r>
          </a:p>
          <a:p>
            <a:pPr marL="0" indent="0">
              <a:lnSpc>
                <a:spcPct val="80000"/>
              </a:lnSpc>
              <a:spcBef>
                <a:spcPts val="0"/>
              </a:spcBef>
              <a:buSzTx/>
              <a:buNone/>
              <a:defRPr sz="7500" cap="all" spc="-75">
                <a:solidFill>
                  <a:srgbClr val="333333"/>
                </a:solidFill>
                <a:latin typeface="+mn-lt"/>
                <a:ea typeface="+mn-ea"/>
                <a:cs typeface="+mn-cs"/>
                <a:sym typeface="DIN Next LT Pro Condensed"/>
              </a:defRPr>
            </a:pPr>
            <a:r>
              <a:t>98% reach</a:t>
            </a:r>
          </a:p>
        </p:txBody>
      </p:sp>
      <p:pic>
        <p:nvPicPr>
          <p:cNvPr id="125" name="Vehicle Icon Set-02.png" descr="Vehicle Icon Set-0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3116" y="5439092"/>
            <a:ext cx="2840969" cy="2837816"/>
          </a:xfrm>
          <a:prstGeom prst="rect">
            <a:avLst/>
          </a:prstGeom>
          <a:ln w="12700">
            <a:miter lim="400000"/>
          </a:ln>
        </p:spPr>
      </p:pic>
      <p:sp>
        <p:nvSpPr>
          <p:cNvPr id="126" name="Confidential &amp; Proprietary © 2018 Vehicle"/>
          <p:cNvSpPr txBox="1"/>
          <p:nvPr/>
        </p:nvSpPr>
        <p:spPr>
          <a:xfrm>
            <a:off x="934214" y="13042679"/>
            <a:ext cx="5432321" cy="398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t>Confidential &amp; Proprietary © 201</a:t>
            </a:r>
            <a:r>
              <a:rPr lang="en-US" dirty="0"/>
              <a:t>9</a:t>
            </a:r>
            <a:r>
              <a:rPr dirty="0"/>
              <a:t> Vehicle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chart" Target="../charts/chart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quare"/>
          <p:cNvSpPr/>
          <p:nvPr/>
        </p:nvSpPr>
        <p:spPr>
          <a:xfrm>
            <a:off x="14193059" y="1996963"/>
            <a:ext cx="1053481" cy="1053481"/>
          </a:xfrm>
          <a:prstGeom prst="rect">
            <a:avLst/>
          </a:prstGeom>
          <a:solidFill>
            <a:srgbClr val="EFEEEC"/>
          </a:solidFill>
          <a:ln w="12700">
            <a:miter lim="400000"/>
          </a:ln>
        </p:spPr>
        <p:txBody>
          <a:bodyPr lIns="50800" tIns="50800" rIns="50800" bIns="50800" anchor="ctr"/>
          <a:lstStyle/>
          <a:p>
            <a:pPr>
              <a:lnSpc>
                <a:spcPct val="100000"/>
              </a:lnSpc>
              <a:defRPr sz="3200" cap="none" spc="0">
                <a:solidFill>
                  <a:srgbClr val="EFEEEC"/>
                </a:solidFill>
                <a:latin typeface="+mj-lt"/>
                <a:ea typeface="+mj-ea"/>
                <a:cs typeface="+mj-cs"/>
                <a:sym typeface="Helvetica"/>
              </a:defRPr>
            </a:pPr>
            <a:endParaRPr/>
          </a:p>
        </p:txBody>
      </p:sp>
      <p:sp>
        <p:nvSpPr>
          <p:cNvPr id="3" name="Square"/>
          <p:cNvSpPr/>
          <p:nvPr/>
        </p:nvSpPr>
        <p:spPr>
          <a:xfrm>
            <a:off x="15424959" y="1996963"/>
            <a:ext cx="1053481" cy="1053481"/>
          </a:xfrm>
          <a:prstGeom prst="rect">
            <a:avLst/>
          </a:prstGeom>
          <a:solidFill>
            <a:srgbClr val="BFBFBF"/>
          </a:solidFill>
          <a:ln w="12700">
            <a:miter lim="400000"/>
          </a:ln>
        </p:spPr>
        <p:txBody>
          <a:bodyPr lIns="50800" tIns="50800" rIns="50800" bIns="50800" anchor="ctr"/>
          <a:lstStyle/>
          <a:p>
            <a:pPr>
              <a:lnSpc>
                <a:spcPct val="100000"/>
              </a:lnSpc>
              <a:defRPr sz="3200" cap="none" spc="0">
                <a:solidFill>
                  <a:srgbClr val="E1B300"/>
                </a:solidFill>
                <a:latin typeface="+mj-lt"/>
                <a:ea typeface="+mj-ea"/>
                <a:cs typeface="+mj-cs"/>
                <a:sym typeface="Helvetica"/>
              </a:defRPr>
            </a:pPr>
            <a:endParaRPr/>
          </a:p>
        </p:txBody>
      </p:sp>
      <p:sp>
        <p:nvSpPr>
          <p:cNvPr id="4" name="Square"/>
          <p:cNvSpPr/>
          <p:nvPr/>
        </p:nvSpPr>
        <p:spPr>
          <a:xfrm>
            <a:off x="16656859" y="1996963"/>
            <a:ext cx="1053481" cy="1053481"/>
          </a:xfrm>
          <a:prstGeom prst="rect">
            <a:avLst/>
          </a:prstGeom>
          <a:solidFill>
            <a:srgbClr val="FF0000"/>
          </a:solidFill>
          <a:ln w="12700">
            <a:miter lim="400000"/>
          </a:ln>
        </p:spPr>
        <p:txBody>
          <a:bodyPr lIns="50800" tIns="50800" rIns="50800" bIns="50800" anchor="ctr"/>
          <a:lstStyle/>
          <a:p>
            <a:pPr>
              <a:lnSpc>
                <a:spcPct val="100000"/>
              </a:lnSpc>
              <a:defRPr sz="3200" cap="none" spc="0">
                <a:solidFill>
                  <a:srgbClr val="FF0000"/>
                </a:solidFill>
                <a:latin typeface="+mj-lt"/>
                <a:ea typeface="+mj-ea"/>
                <a:cs typeface="+mj-cs"/>
                <a:sym typeface="Helvetica"/>
              </a:defRPr>
            </a:pPr>
            <a:endParaRPr/>
          </a:p>
        </p:txBody>
      </p:sp>
      <p:sp>
        <p:nvSpPr>
          <p:cNvPr id="5" name="Square"/>
          <p:cNvSpPr/>
          <p:nvPr/>
        </p:nvSpPr>
        <p:spPr>
          <a:xfrm>
            <a:off x="17888759" y="1996963"/>
            <a:ext cx="1053481" cy="1053481"/>
          </a:xfrm>
          <a:prstGeom prst="rect">
            <a:avLst/>
          </a:prstGeom>
          <a:solidFill>
            <a:srgbClr val="B1E419"/>
          </a:solidFill>
          <a:ln w="12700">
            <a:miter lim="400000"/>
          </a:ln>
        </p:spPr>
        <p:txBody>
          <a:bodyPr lIns="50800" tIns="50800" rIns="50800" bIns="50800" anchor="ctr"/>
          <a:lstStyle/>
          <a:p>
            <a:pPr>
              <a:lnSpc>
                <a:spcPct val="100000"/>
              </a:lnSpc>
              <a:defRPr sz="3200" cap="none" spc="0">
                <a:solidFill>
                  <a:srgbClr val="FFFFFF"/>
                </a:solidFill>
                <a:latin typeface="+mj-lt"/>
                <a:ea typeface="+mj-ea"/>
                <a:cs typeface="+mj-cs"/>
                <a:sym typeface="Helvetica"/>
              </a:defRPr>
            </a:pPr>
            <a:endParaRPr/>
          </a:p>
        </p:txBody>
      </p:sp>
      <p:sp>
        <p:nvSpPr>
          <p:cNvPr id="6" name="Primary Colors"/>
          <p:cNvSpPr txBox="1"/>
          <p:nvPr/>
        </p:nvSpPr>
        <p:spPr>
          <a:xfrm>
            <a:off x="15600671" y="707038"/>
            <a:ext cx="2742103"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lnSpc>
                <a:spcPct val="100000"/>
              </a:lnSpc>
              <a:defRPr sz="3500" cap="none" spc="-175">
                <a:latin typeface="+mj-lt"/>
                <a:ea typeface="+mj-ea"/>
                <a:cs typeface="+mj-cs"/>
                <a:sym typeface="Helvetica"/>
              </a:defRPr>
            </a:lvl1pPr>
          </a:lstStyle>
          <a:p>
            <a:r>
              <a:t>Primary Colors</a:t>
            </a:r>
          </a:p>
        </p:txBody>
      </p:sp>
      <p:sp>
        <p:nvSpPr>
          <p:cNvPr id="7" name="Rectangle"/>
          <p:cNvSpPr/>
          <p:nvPr/>
        </p:nvSpPr>
        <p:spPr>
          <a:xfrm>
            <a:off x="14193059" y="1482656"/>
            <a:ext cx="5981081" cy="281658"/>
          </a:xfrm>
          <a:prstGeom prst="rect">
            <a:avLst/>
          </a:prstGeom>
          <a:solidFill>
            <a:srgbClr val="BFBFBF"/>
          </a:solidFill>
          <a:ln w="12700">
            <a:miter lim="400000"/>
          </a:ln>
        </p:spPr>
        <p:txBody>
          <a:bodyPr lIns="50800" tIns="50800" rIns="50800" bIns="50800" anchor="ctr"/>
          <a:lstStyle/>
          <a:p>
            <a:pPr>
              <a:lnSpc>
                <a:spcPct val="100000"/>
              </a:lnSpc>
              <a:defRPr sz="3200" cap="none" spc="0">
                <a:solidFill>
                  <a:srgbClr val="808080"/>
                </a:solidFill>
                <a:latin typeface="+mj-lt"/>
                <a:ea typeface="+mj-ea"/>
                <a:cs typeface="+mj-cs"/>
                <a:sym typeface="Helvetica"/>
              </a:defRPr>
            </a:pPr>
            <a:endParaRPr/>
          </a:p>
        </p:txBody>
      </p:sp>
      <p:sp>
        <p:nvSpPr>
          <p:cNvPr id="8" name="r:…"/>
          <p:cNvSpPr txBox="1"/>
          <p:nvPr/>
        </p:nvSpPr>
        <p:spPr>
          <a:xfrm>
            <a:off x="13582098" y="3283092"/>
            <a:ext cx="756841"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00000"/>
              </a:lnSpc>
              <a:defRPr sz="3200" spc="0">
                <a:latin typeface="Verdana"/>
                <a:ea typeface="Verdana"/>
                <a:cs typeface="Verdana"/>
                <a:sym typeface="Verdana"/>
              </a:defRPr>
            </a:pPr>
            <a:r>
              <a:t>r:</a:t>
            </a:r>
          </a:p>
          <a:p>
            <a:pPr>
              <a:lnSpc>
                <a:spcPct val="100000"/>
              </a:lnSpc>
              <a:defRPr sz="3200" spc="0">
                <a:latin typeface="Verdana"/>
                <a:ea typeface="Verdana"/>
                <a:cs typeface="Verdana"/>
                <a:sym typeface="Verdana"/>
              </a:defRPr>
            </a:pPr>
            <a:r>
              <a:t>g:</a:t>
            </a:r>
          </a:p>
          <a:p>
            <a:pPr>
              <a:lnSpc>
                <a:spcPct val="100000"/>
              </a:lnSpc>
              <a:defRPr sz="3200" spc="0">
                <a:latin typeface="Verdana"/>
                <a:ea typeface="Verdana"/>
                <a:cs typeface="Verdana"/>
                <a:sym typeface="Verdana"/>
              </a:defRPr>
            </a:pPr>
            <a:r>
              <a:t>b:</a:t>
            </a:r>
          </a:p>
        </p:txBody>
      </p:sp>
      <p:sp>
        <p:nvSpPr>
          <p:cNvPr id="9" name="239…"/>
          <p:cNvSpPr txBox="1"/>
          <p:nvPr/>
        </p:nvSpPr>
        <p:spPr>
          <a:xfrm>
            <a:off x="14719799" y="3283092"/>
            <a:ext cx="1032273"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00000"/>
              </a:lnSpc>
              <a:defRPr sz="3200" spc="0">
                <a:latin typeface="Verdana"/>
                <a:ea typeface="Verdana"/>
                <a:cs typeface="Verdana"/>
                <a:sym typeface="Verdana"/>
              </a:defRPr>
            </a:pPr>
            <a:r>
              <a:t>239</a:t>
            </a:r>
          </a:p>
          <a:p>
            <a:pPr>
              <a:lnSpc>
                <a:spcPct val="100000"/>
              </a:lnSpc>
              <a:defRPr sz="3200" spc="0">
                <a:latin typeface="Verdana"/>
                <a:ea typeface="Verdana"/>
                <a:cs typeface="Verdana"/>
                <a:sym typeface="Verdana"/>
              </a:defRPr>
            </a:pPr>
            <a:r>
              <a:t>238</a:t>
            </a:r>
          </a:p>
          <a:p>
            <a:pPr>
              <a:lnSpc>
                <a:spcPct val="100000"/>
              </a:lnSpc>
              <a:defRPr sz="3200" spc="0">
                <a:latin typeface="Verdana"/>
                <a:ea typeface="Verdana"/>
                <a:cs typeface="Verdana"/>
                <a:sym typeface="Verdana"/>
              </a:defRPr>
            </a:pPr>
            <a:r>
              <a:t>236</a:t>
            </a:r>
          </a:p>
        </p:txBody>
      </p:sp>
      <p:sp>
        <p:nvSpPr>
          <p:cNvPr id="10" name="191…"/>
          <p:cNvSpPr txBox="1"/>
          <p:nvPr/>
        </p:nvSpPr>
        <p:spPr>
          <a:xfrm>
            <a:off x="15973094" y="3283092"/>
            <a:ext cx="1032273"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00000"/>
              </a:lnSpc>
              <a:defRPr sz="3200" spc="0">
                <a:latin typeface="Verdana"/>
                <a:ea typeface="Verdana"/>
                <a:cs typeface="Verdana"/>
                <a:sym typeface="Verdana"/>
              </a:defRPr>
            </a:pPr>
            <a:r>
              <a:t>191</a:t>
            </a:r>
          </a:p>
          <a:p>
            <a:pPr>
              <a:lnSpc>
                <a:spcPct val="100000"/>
              </a:lnSpc>
              <a:defRPr sz="3200" spc="0">
                <a:latin typeface="Verdana"/>
                <a:ea typeface="Verdana"/>
                <a:cs typeface="Verdana"/>
                <a:sym typeface="Verdana"/>
              </a:defRPr>
            </a:pPr>
            <a:r>
              <a:t>191</a:t>
            </a:r>
          </a:p>
          <a:p>
            <a:pPr>
              <a:lnSpc>
                <a:spcPct val="100000"/>
              </a:lnSpc>
              <a:defRPr sz="3200" spc="0">
                <a:latin typeface="Verdana"/>
                <a:ea typeface="Verdana"/>
                <a:cs typeface="Verdana"/>
                <a:sym typeface="Verdana"/>
              </a:defRPr>
            </a:pPr>
            <a:r>
              <a:t>191</a:t>
            </a:r>
          </a:p>
        </p:txBody>
      </p:sp>
      <p:sp>
        <p:nvSpPr>
          <p:cNvPr id="11" name="255…"/>
          <p:cNvSpPr txBox="1"/>
          <p:nvPr/>
        </p:nvSpPr>
        <p:spPr>
          <a:xfrm>
            <a:off x="17218375" y="3283092"/>
            <a:ext cx="1032273"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00000"/>
              </a:lnSpc>
              <a:defRPr sz="3200" spc="0">
                <a:latin typeface="Verdana"/>
                <a:ea typeface="Verdana"/>
                <a:cs typeface="Verdana"/>
                <a:sym typeface="Verdana"/>
              </a:defRPr>
            </a:pPr>
            <a:r>
              <a:t>255</a:t>
            </a:r>
          </a:p>
          <a:p>
            <a:pPr>
              <a:lnSpc>
                <a:spcPct val="100000"/>
              </a:lnSpc>
              <a:defRPr sz="3200" spc="0">
                <a:latin typeface="Verdana"/>
                <a:ea typeface="Verdana"/>
                <a:cs typeface="Verdana"/>
                <a:sym typeface="Verdana"/>
              </a:defRPr>
            </a:pPr>
            <a:r>
              <a:t>50</a:t>
            </a:r>
          </a:p>
          <a:p>
            <a:pPr>
              <a:lnSpc>
                <a:spcPct val="100000"/>
              </a:lnSpc>
              <a:defRPr sz="3200" spc="0">
                <a:latin typeface="Verdana"/>
                <a:ea typeface="Verdana"/>
                <a:cs typeface="Verdana"/>
                <a:sym typeface="Verdana"/>
              </a:defRPr>
            </a:pPr>
            <a:r>
              <a:t>——</a:t>
            </a:r>
          </a:p>
        </p:txBody>
      </p:sp>
      <p:sp>
        <p:nvSpPr>
          <p:cNvPr id="12" name="177…"/>
          <p:cNvSpPr txBox="1"/>
          <p:nvPr/>
        </p:nvSpPr>
        <p:spPr>
          <a:xfrm>
            <a:off x="18442030" y="3283092"/>
            <a:ext cx="1032273"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00000"/>
              </a:lnSpc>
              <a:defRPr sz="3200" spc="0">
                <a:latin typeface="Verdana"/>
                <a:ea typeface="Verdana"/>
                <a:cs typeface="Verdana"/>
                <a:sym typeface="Verdana"/>
              </a:defRPr>
            </a:pPr>
            <a:r>
              <a:t>177</a:t>
            </a:r>
          </a:p>
          <a:p>
            <a:pPr>
              <a:lnSpc>
                <a:spcPct val="100000"/>
              </a:lnSpc>
              <a:defRPr sz="3200" spc="0">
                <a:latin typeface="Verdana"/>
                <a:ea typeface="Verdana"/>
                <a:cs typeface="Verdana"/>
                <a:sym typeface="Verdana"/>
              </a:defRPr>
            </a:pPr>
            <a:r>
              <a:t>228</a:t>
            </a:r>
          </a:p>
          <a:p>
            <a:pPr>
              <a:lnSpc>
                <a:spcPct val="100000"/>
              </a:lnSpc>
              <a:defRPr sz="3200" spc="0">
                <a:latin typeface="Verdana"/>
                <a:ea typeface="Verdana"/>
                <a:cs typeface="Verdana"/>
                <a:sym typeface="Verdana"/>
              </a:defRPr>
            </a:pPr>
            <a:r>
              <a:t>22</a:t>
            </a:r>
          </a:p>
        </p:txBody>
      </p:sp>
      <p:sp>
        <p:nvSpPr>
          <p:cNvPr id="13" name="Square"/>
          <p:cNvSpPr/>
          <p:nvPr/>
        </p:nvSpPr>
        <p:spPr>
          <a:xfrm>
            <a:off x="19120659" y="1996963"/>
            <a:ext cx="1053481" cy="1053481"/>
          </a:xfrm>
          <a:prstGeom prst="rect">
            <a:avLst/>
          </a:prstGeom>
          <a:solidFill>
            <a:srgbClr val="333333"/>
          </a:solidFill>
          <a:ln w="12700">
            <a:miter lim="400000"/>
          </a:ln>
        </p:spPr>
        <p:txBody>
          <a:bodyPr lIns="50800" tIns="50800" rIns="50800" bIns="50800" anchor="ctr"/>
          <a:lstStyle/>
          <a:p>
            <a:pPr>
              <a:lnSpc>
                <a:spcPct val="100000"/>
              </a:lnSpc>
              <a:defRPr sz="3200" cap="none" spc="0">
                <a:solidFill>
                  <a:srgbClr val="808080"/>
                </a:solidFill>
                <a:latin typeface="+mj-lt"/>
                <a:ea typeface="+mj-ea"/>
                <a:cs typeface="+mj-cs"/>
                <a:sym typeface="Helvetica"/>
              </a:defRPr>
            </a:pPr>
            <a:endParaRPr/>
          </a:p>
        </p:txBody>
      </p:sp>
      <p:sp>
        <p:nvSpPr>
          <p:cNvPr id="14" name="51…"/>
          <p:cNvSpPr txBox="1"/>
          <p:nvPr/>
        </p:nvSpPr>
        <p:spPr>
          <a:xfrm>
            <a:off x="19647399" y="3283092"/>
            <a:ext cx="773907"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00000"/>
              </a:lnSpc>
              <a:defRPr sz="3200" spc="0">
                <a:latin typeface="Verdana"/>
                <a:ea typeface="Verdana"/>
                <a:cs typeface="Verdana"/>
                <a:sym typeface="Verdana"/>
              </a:defRPr>
            </a:pPr>
            <a:r>
              <a:t>51</a:t>
            </a:r>
          </a:p>
          <a:p>
            <a:pPr>
              <a:lnSpc>
                <a:spcPct val="100000"/>
              </a:lnSpc>
              <a:defRPr sz="3200" spc="0">
                <a:latin typeface="Verdana"/>
                <a:ea typeface="Verdana"/>
                <a:cs typeface="Verdana"/>
                <a:sym typeface="Verdana"/>
              </a:defRPr>
            </a:pPr>
            <a:r>
              <a:t>51</a:t>
            </a:r>
          </a:p>
          <a:p>
            <a:pPr>
              <a:lnSpc>
                <a:spcPct val="100000"/>
              </a:lnSpc>
              <a:defRPr sz="3200" spc="0">
                <a:latin typeface="Verdana"/>
                <a:ea typeface="Verdana"/>
                <a:cs typeface="Verdana"/>
                <a:sym typeface="Verdana"/>
              </a:defRPr>
            </a:pPr>
            <a:r>
              <a:t>51</a:t>
            </a:r>
          </a:p>
        </p:txBody>
      </p:sp>
      <p:grpSp>
        <p:nvGrpSpPr>
          <p:cNvPr id="19" name="Group"/>
          <p:cNvGrpSpPr/>
          <p:nvPr/>
        </p:nvGrpSpPr>
        <p:grpSpPr>
          <a:xfrm>
            <a:off x="623316" y="633236"/>
            <a:ext cx="10908285" cy="2757665"/>
            <a:chOff x="-5644" y="0"/>
            <a:chExt cx="10908284" cy="2757663"/>
          </a:xfrm>
        </p:grpSpPr>
        <p:sp>
          <p:nvSpPr>
            <p:cNvPr id="15" name="Typefaces"/>
            <p:cNvSpPr txBox="1"/>
            <p:nvPr/>
          </p:nvSpPr>
          <p:spPr>
            <a:xfrm>
              <a:off x="1945838" y="0"/>
              <a:ext cx="1940570"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just">
                <a:lnSpc>
                  <a:spcPct val="100000"/>
                </a:lnSpc>
                <a:defRPr sz="3500" cap="none" spc="-175">
                  <a:latin typeface="+mj-lt"/>
                  <a:ea typeface="+mj-ea"/>
                  <a:cs typeface="+mj-cs"/>
                  <a:sym typeface="Helvetica"/>
                </a:defRPr>
              </a:lvl1pPr>
            </a:lstStyle>
            <a:p>
              <a:r>
                <a:t>Typefaces</a:t>
              </a:r>
            </a:p>
          </p:txBody>
        </p:sp>
        <p:sp>
          <p:nvSpPr>
            <p:cNvPr id="16" name="DINPro - Body Copy (35 pt)"/>
            <p:cNvSpPr txBox="1"/>
            <p:nvPr/>
          </p:nvSpPr>
          <p:spPr>
            <a:xfrm>
              <a:off x="-5645" y="2122663"/>
              <a:ext cx="4971159" cy="635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lnSpc>
                  <a:spcPct val="100000"/>
                </a:lnSpc>
                <a:defRPr sz="3500" cap="none" spc="-175">
                  <a:latin typeface="+mj-lt"/>
                  <a:ea typeface="+mj-ea"/>
                  <a:cs typeface="+mj-cs"/>
                  <a:sym typeface="Helvetica"/>
                </a:defRPr>
              </a:lvl1pPr>
            </a:lstStyle>
            <a:p>
              <a:r>
                <a:t>DINPro - Body Copy (35 pt)</a:t>
              </a:r>
            </a:p>
          </p:txBody>
        </p:sp>
        <p:sp>
          <p:nvSpPr>
            <p:cNvPr id="17" name="DIN next LT Pro - Headlines (75 pt)"/>
            <p:cNvSpPr txBox="1"/>
            <p:nvPr/>
          </p:nvSpPr>
          <p:spPr>
            <a:xfrm>
              <a:off x="1277" y="1177219"/>
              <a:ext cx="10901364" cy="1054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DIN next LT Pro - Headlines (75 pt)</a:t>
              </a:r>
            </a:p>
          </p:txBody>
        </p:sp>
        <p:sp>
          <p:nvSpPr>
            <p:cNvPr id="18" name="Rectangle"/>
            <p:cNvSpPr/>
            <p:nvPr/>
          </p:nvSpPr>
          <p:spPr>
            <a:xfrm>
              <a:off x="0" y="830227"/>
              <a:ext cx="9530449" cy="278358"/>
            </a:xfrm>
            <a:prstGeom prst="rect">
              <a:avLst/>
            </a:prstGeom>
            <a:solidFill>
              <a:srgbClr val="BFBFBF"/>
            </a:solidFill>
            <a:ln w="12700" cap="flat">
              <a:noFill/>
              <a:miter lim="400000"/>
            </a:ln>
            <a:effectLst/>
          </p:spPr>
          <p:txBody>
            <a:bodyPr wrap="square" lIns="50800" tIns="50800" rIns="50800" bIns="50800" numCol="1" anchor="ctr">
              <a:noAutofit/>
            </a:bodyPr>
            <a:lstStyle/>
            <a:p>
              <a:pPr>
                <a:lnSpc>
                  <a:spcPct val="100000"/>
                </a:lnSpc>
                <a:defRPr sz="3200" cap="none" spc="0">
                  <a:solidFill>
                    <a:srgbClr val="808080"/>
                  </a:solidFill>
                  <a:latin typeface="+mj-lt"/>
                  <a:ea typeface="+mj-ea"/>
                  <a:cs typeface="+mj-cs"/>
                  <a:sym typeface="Helvetica"/>
                </a:defRPr>
              </a:pPr>
              <a:endParaRPr/>
            </a:p>
          </p:txBody>
        </p:sp>
      </p:grpSp>
      <p:grpSp>
        <p:nvGrpSpPr>
          <p:cNvPr id="26" name="Group"/>
          <p:cNvGrpSpPr/>
          <p:nvPr/>
        </p:nvGrpSpPr>
        <p:grpSpPr>
          <a:xfrm>
            <a:off x="-2373" y="5812623"/>
            <a:ext cx="27385515" cy="1787366"/>
            <a:chOff x="0" y="0"/>
            <a:chExt cx="27385513" cy="1787364"/>
          </a:xfrm>
        </p:grpSpPr>
        <p:sp>
          <p:nvSpPr>
            <p:cNvPr id="20" name="Rectangle"/>
            <p:cNvSpPr/>
            <p:nvPr/>
          </p:nvSpPr>
          <p:spPr>
            <a:xfrm>
              <a:off x="0" y="0"/>
              <a:ext cx="8186712" cy="1787364"/>
            </a:xfrm>
            <a:prstGeom prst="rect">
              <a:avLst/>
            </a:prstGeom>
            <a:solidFill>
              <a:srgbClr val="EFEEEC"/>
            </a:solidFill>
            <a:ln w="12700" cap="flat">
              <a:noFill/>
              <a:miter lim="400000"/>
            </a:ln>
            <a:effectLst/>
          </p:spPr>
          <p:txBody>
            <a:bodyPr wrap="square" lIns="50800" tIns="50800" rIns="50800" bIns="50800" numCol="1" anchor="ctr">
              <a:noAutofit/>
            </a:bodyPr>
            <a:lstStyle/>
            <a:p>
              <a:pPr>
                <a:lnSpc>
                  <a:spcPct val="100000"/>
                </a:lnSpc>
                <a:defRPr sz="3200" cap="none" spc="0">
                  <a:solidFill>
                    <a:srgbClr val="FFFFFF"/>
                  </a:solidFill>
                  <a:latin typeface="+mj-lt"/>
                  <a:ea typeface="+mj-ea"/>
                  <a:cs typeface="+mj-cs"/>
                  <a:sym typeface="Helvetica"/>
                </a:defRPr>
              </a:pPr>
              <a:endParaRPr/>
            </a:p>
          </p:txBody>
        </p:sp>
        <p:sp>
          <p:nvSpPr>
            <p:cNvPr id="21" name="Rectangle"/>
            <p:cNvSpPr/>
            <p:nvPr/>
          </p:nvSpPr>
          <p:spPr>
            <a:xfrm>
              <a:off x="8213216" y="0"/>
              <a:ext cx="8186713" cy="1787365"/>
            </a:xfrm>
            <a:prstGeom prst="rect">
              <a:avLst/>
            </a:prstGeom>
            <a:solidFill>
              <a:srgbClr val="333333"/>
            </a:solidFill>
            <a:ln w="12700" cap="flat">
              <a:noFill/>
              <a:miter lim="400000"/>
            </a:ln>
            <a:effectLst/>
          </p:spPr>
          <p:txBody>
            <a:bodyPr wrap="square" lIns="50800" tIns="50800" rIns="50800" bIns="50800" numCol="1" anchor="ctr">
              <a:noAutofit/>
            </a:bodyPr>
            <a:lstStyle/>
            <a:p>
              <a:pPr>
                <a:lnSpc>
                  <a:spcPct val="100000"/>
                </a:lnSpc>
                <a:defRPr sz="3200" cap="none" spc="0">
                  <a:solidFill>
                    <a:srgbClr val="E1B300"/>
                  </a:solidFill>
                  <a:latin typeface="+mj-lt"/>
                  <a:ea typeface="+mj-ea"/>
                  <a:cs typeface="+mj-cs"/>
                  <a:sym typeface="Helvetica"/>
                </a:defRPr>
              </a:pPr>
              <a:endParaRPr/>
            </a:p>
          </p:txBody>
        </p:sp>
        <p:sp>
          <p:nvSpPr>
            <p:cNvPr id="22" name="Rectangle"/>
            <p:cNvSpPr/>
            <p:nvPr/>
          </p:nvSpPr>
          <p:spPr>
            <a:xfrm>
              <a:off x="16380507" y="0"/>
              <a:ext cx="8186713" cy="1787365"/>
            </a:xfrm>
            <a:prstGeom prst="rect">
              <a:avLst/>
            </a:prstGeom>
            <a:solidFill>
              <a:srgbClr val="BFBFBF"/>
            </a:solidFill>
            <a:ln w="12700" cap="flat">
              <a:noFill/>
              <a:miter lim="400000"/>
            </a:ln>
            <a:effectLst/>
          </p:spPr>
          <p:txBody>
            <a:bodyPr wrap="square" lIns="50800" tIns="50800" rIns="50800" bIns="50800" numCol="1" anchor="ctr">
              <a:noAutofit/>
            </a:bodyPr>
            <a:lstStyle/>
            <a:p>
              <a:pPr>
                <a:lnSpc>
                  <a:spcPct val="100000"/>
                </a:lnSpc>
                <a:defRPr sz="3200" cap="none" spc="0">
                  <a:solidFill>
                    <a:srgbClr val="E1B300"/>
                  </a:solidFill>
                  <a:latin typeface="+mj-lt"/>
                  <a:ea typeface="+mj-ea"/>
                  <a:cs typeface="+mj-cs"/>
                  <a:sym typeface="Helvetica"/>
                </a:defRPr>
              </a:pPr>
              <a:endParaRPr/>
            </a:p>
          </p:txBody>
        </p:sp>
        <p:sp>
          <p:nvSpPr>
            <p:cNvPr id="23" name="Headlines / Highlights"/>
            <p:cNvSpPr txBox="1"/>
            <p:nvPr/>
          </p:nvSpPr>
          <p:spPr>
            <a:xfrm>
              <a:off x="1208287" y="569832"/>
              <a:ext cx="9796717"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defRPr sz="4400" spc="-44"/>
              </a:pPr>
              <a:r>
                <a:t>Headlines / </a:t>
              </a:r>
              <a:r>
                <a:rPr>
                  <a:solidFill>
                    <a:srgbClr val="FF0000"/>
                  </a:solidFill>
                </a:rPr>
                <a:t>Highlights</a:t>
              </a:r>
            </a:p>
          </p:txBody>
        </p:sp>
        <p:sp>
          <p:nvSpPr>
            <p:cNvPr id="24" name="Headlines / Highlights"/>
            <p:cNvSpPr txBox="1"/>
            <p:nvPr/>
          </p:nvSpPr>
          <p:spPr>
            <a:xfrm>
              <a:off x="9421503" y="569832"/>
              <a:ext cx="9796717"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defRPr sz="4400" spc="-44"/>
              </a:pPr>
              <a:r>
                <a:rPr>
                  <a:solidFill>
                    <a:srgbClr val="FFFFFF"/>
                  </a:solidFill>
                </a:rPr>
                <a:t>Headlines / </a:t>
              </a:r>
              <a:r>
                <a:rPr>
                  <a:solidFill>
                    <a:srgbClr val="B1E419"/>
                  </a:solidFill>
                </a:rPr>
                <a:t>High</a:t>
              </a:r>
              <a:r>
                <a:rPr>
                  <a:solidFill>
                    <a:srgbClr val="FF0000"/>
                  </a:solidFill>
                </a:rPr>
                <a:t>lights</a:t>
              </a:r>
            </a:p>
          </p:txBody>
        </p:sp>
        <p:sp>
          <p:nvSpPr>
            <p:cNvPr id="25" name="Headlines / Highlights"/>
            <p:cNvSpPr txBox="1"/>
            <p:nvPr/>
          </p:nvSpPr>
          <p:spPr>
            <a:xfrm>
              <a:off x="17588797" y="569832"/>
              <a:ext cx="9796717"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defRPr sz="4400" spc="-44"/>
              </a:pPr>
              <a:r>
                <a:rPr>
                  <a:solidFill>
                    <a:srgbClr val="FFFFFF"/>
                  </a:solidFill>
                </a:rPr>
                <a:t>Headlines / </a:t>
              </a:r>
              <a:r>
                <a:rPr>
                  <a:solidFill>
                    <a:srgbClr val="FF0000"/>
                  </a:solidFill>
                </a:rPr>
                <a:t>High</a:t>
              </a:r>
              <a:r>
                <a:t>lights</a:t>
              </a:r>
            </a:p>
          </p:txBody>
        </p:sp>
      </p:grpSp>
      <p:sp>
        <p:nvSpPr>
          <p:cNvPr id="27" name="Rectangle"/>
          <p:cNvSpPr/>
          <p:nvPr/>
        </p:nvSpPr>
        <p:spPr>
          <a:xfrm>
            <a:off x="0" y="7594600"/>
            <a:ext cx="25776464" cy="5078165"/>
          </a:xfrm>
          <a:prstGeom prst="rect">
            <a:avLst/>
          </a:prstGeom>
          <a:solidFill>
            <a:srgbClr val="BFBFBF"/>
          </a:solidFill>
          <a:ln w="12700">
            <a:miter lim="400000"/>
          </a:ln>
          <a:effectLst>
            <a:outerShdw blurRad="38100" dist="25400" dir="5400000" rotWithShape="0">
              <a:srgbClr val="000000">
                <a:alpha val="50000"/>
              </a:srgbClr>
            </a:outerShdw>
          </a:effectLst>
        </p:spPr>
        <p:txBody>
          <a:bodyPr lIns="50800" tIns="50800" rIns="50800" bIns="50800" anchor="ctr"/>
          <a:lstStyle/>
          <a:p>
            <a:pPr>
              <a:lnSpc>
                <a:spcPct val="100000"/>
              </a:lnSpc>
              <a:defRPr sz="3200" cap="none" spc="0">
                <a:solidFill>
                  <a:srgbClr val="808080"/>
                </a:solidFill>
                <a:latin typeface="+mj-lt"/>
                <a:ea typeface="+mj-ea"/>
                <a:cs typeface="+mj-cs"/>
                <a:sym typeface="Helvetica"/>
              </a:defRPr>
            </a:pPr>
            <a:endParaRPr/>
          </a:p>
        </p:txBody>
      </p:sp>
      <p:graphicFrame>
        <p:nvGraphicFramePr>
          <p:cNvPr id="28" name="Interactive Column Chart"/>
          <p:cNvGraphicFramePr/>
          <p:nvPr/>
        </p:nvGraphicFramePr>
        <p:xfrm>
          <a:off x="8463246" y="8285462"/>
          <a:ext cx="7469111" cy="3609280"/>
        </p:xfrm>
        <a:graphic>
          <a:graphicData uri="http://schemas.openxmlformats.org/drawingml/2006/chart">
            <c:chart xmlns:c="http://schemas.openxmlformats.org/drawingml/2006/chart" xmlns:r="http://schemas.openxmlformats.org/officeDocument/2006/relationships" r:id="rId39"/>
          </a:graphicData>
        </a:graphic>
      </p:graphicFrame>
      <p:sp>
        <p:nvSpPr>
          <p:cNvPr id="29"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0"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lgn="ctr">
              <a:lnSpc>
                <a:spcPct val="100000"/>
              </a:lnSpc>
              <a:defRPr sz="2400" cap="none"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1" r:id="rId20"/>
    <p:sldLayoutId id="2147483672" r:id="rId21"/>
    <p:sldLayoutId id="2147483673" r:id="rId22"/>
    <p:sldLayoutId id="2147483674" r:id="rId23"/>
    <p:sldLayoutId id="2147483675" r:id="rId24"/>
    <p:sldLayoutId id="2147483676" r:id="rId25"/>
    <p:sldLayoutId id="2147483677" r:id="rId26"/>
    <p:sldLayoutId id="2147483681" r:id="rId27"/>
    <p:sldLayoutId id="2147483682" r:id="rId28"/>
    <p:sldLayoutId id="2147483684" r:id="rId29"/>
    <p:sldLayoutId id="2147483686" r:id="rId30"/>
    <p:sldLayoutId id="2147483687" r:id="rId31"/>
    <p:sldLayoutId id="2147483688" r:id="rId32"/>
    <p:sldLayoutId id="2147483689" r:id="rId33"/>
    <p:sldLayoutId id="2147483690" r:id="rId34"/>
    <p:sldLayoutId id="2147483691" r:id="rId35"/>
    <p:sldLayoutId id="2147483694" r:id="rId36"/>
    <p:sldLayoutId id="2147483696" r:id="rId37"/>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714958" marR="0" indent="-714958" algn="l" defTabSz="825500" latinLnBrk="0">
        <a:lnSpc>
          <a:spcPct val="10000"/>
        </a:lnSpc>
        <a:spcBef>
          <a:spcPts val="5200"/>
        </a:spcBef>
        <a:spcAft>
          <a:spcPts val="0"/>
        </a:spcAft>
        <a:buClrTx/>
        <a:buSzPct val="86000"/>
        <a:buFontTx/>
        <a:buChar char="•"/>
        <a:tabLst/>
        <a:defRPr sz="5000" b="0" i="0" u="none" strike="noStrike" cap="none" spc="0" baseline="0">
          <a:ln>
            <a:noFill/>
          </a:ln>
          <a:solidFill>
            <a:srgbClr val="FFFFFF"/>
          </a:solidFill>
          <a:uFillTx/>
          <a:latin typeface="+mj-lt"/>
          <a:ea typeface="+mj-ea"/>
          <a:cs typeface="+mj-cs"/>
          <a:sym typeface="Helvetica"/>
        </a:defRPr>
      </a:lvl1pPr>
      <a:lvl2pPr marL="11390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2pPr>
      <a:lvl3pPr marL="15835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3pPr>
      <a:lvl4pPr marL="20280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4pPr>
      <a:lvl5pPr marL="24725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5pPr>
      <a:lvl6pPr marL="29170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6pPr>
      <a:lvl7pPr marL="33615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7pPr>
      <a:lvl8pPr marL="37425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8pPr>
      <a:lvl9pPr marL="4250531" marR="0" indent="-694531" algn="l" defTabSz="825500" latinLnBrk="0">
        <a:lnSpc>
          <a:spcPct val="10000"/>
        </a:lnSpc>
        <a:spcBef>
          <a:spcPts val="5200"/>
        </a:spcBef>
        <a:spcAft>
          <a:spcPts val="0"/>
        </a:spcAft>
        <a:buClrTx/>
        <a:buSzPct val="145000"/>
        <a:buFontTx/>
        <a:buChar char="•"/>
        <a:tabLst/>
        <a:defRPr sz="5000" b="0" i="0" u="none" strike="noStrike" cap="none" spc="0" baseline="0">
          <a:ln>
            <a:noFill/>
          </a:ln>
          <a:solidFill>
            <a:srgbClr val="FFFFFF"/>
          </a:solidFill>
          <a:uFillTx/>
          <a:latin typeface="+mj-lt"/>
          <a:ea typeface="+mj-ea"/>
          <a:cs typeface="+mj-cs"/>
          <a:sym typeface="Helvetica"/>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8FD71-3499-0046-BD6E-02470F874A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4384000" cy="13716000"/>
          </a:xfrm>
          <a:prstGeom prst="rect">
            <a:avLst/>
          </a:prstGeom>
        </p:spPr>
      </p:pic>
      <p:pic>
        <p:nvPicPr>
          <p:cNvPr id="564"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85113" y="11248971"/>
            <a:ext cx="5448080" cy="1405332"/>
          </a:xfrm>
          <a:prstGeom prst="rect">
            <a:avLst/>
          </a:prstGeom>
          <a:ln w="12700">
            <a:miter lim="400000"/>
          </a:ln>
        </p:spPr>
      </p:pic>
      <p:sp>
        <p:nvSpPr>
          <p:cNvPr id="565" name="Confidential &amp; Proprietary © 2019 Vehicle"/>
          <p:cNvSpPr txBox="1"/>
          <p:nvPr/>
        </p:nvSpPr>
        <p:spPr>
          <a:xfrm>
            <a:off x="934214" y="13037165"/>
            <a:ext cx="5413085" cy="409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defRPr sz="2400" cap="none" spc="-72">
                <a:solidFill>
                  <a:srgbClr val="EFEEEC"/>
                </a:solidFill>
                <a:latin typeface="Helvetica Neue"/>
                <a:ea typeface="Helvetica Neue"/>
                <a:cs typeface="Helvetica Neue"/>
                <a:sym typeface="Helvetica Neue"/>
              </a:defRPr>
            </a:lvl1pPr>
          </a:lstStyle>
          <a:p>
            <a:r>
              <a:rPr dirty="0">
                <a:latin typeface="+mj-lt"/>
              </a:rPr>
              <a:t>Confidential &amp; Proprietary © 2019 Vehicle</a:t>
            </a:r>
          </a:p>
        </p:txBody>
      </p:sp>
    </p:spTree>
    <p:extLst>
      <p:ext uri="{BB962C8B-B14F-4D97-AF65-F5344CB8AC3E}">
        <p14:creationId xmlns:p14="http://schemas.microsoft.com/office/powerpoint/2010/main" val="28502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CS…">
            <a:extLst>
              <a:ext uri="{FF2B5EF4-FFF2-40B4-BE49-F238E27FC236}">
                <a16:creationId xmlns:a16="http://schemas.microsoft.com/office/drawing/2014/main" id="{297A0656-F5DD-E841-B916-2A5B19BBE5BD}"/>
              </a:ext>
            </a:extLst>
          </p:cNvPr>
          <p:cNvSpPr txBox="1"/>
          <p:nvPr/>
        </p:nvSpPr>
        <p:spPr>
          <a:xfrm>
            <a:off x="939417" y="3520983"/>
            <a:ext cx="8680437" cy="6196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r>
              <a:rPr sz="3600" dirty="0">
                <a:latin typeface="+mj-lt"/>
              </a:rPr>
              <a:t>W</a:t>
            </a:r>
            <a:r>
              <a:rPr sz="3600" cap="none" dirty="0">
                <a:latin typeface="+mj-lt"/>
              </a:rPr>
              <a:t>eb and app-like interactive messaging experience in the phone’s native SMS app </a:t>
            </a:r>
            <a:endParaRPr lang="en-US" sz="3600" cap="none" dirty="0">
              <a:latin typeface="+mj-lt"/>
            </a:endParaRPr>
          </a:p>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endParaRPr sz="3600" cap="none" dirty="0">
              <a:latin typeface="+mj-lt"/>
            </a:endParaRPr>
          </a:p>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r>
              <a:rPr sz="3600" cap="none" dirty="0">
                <a:latin typeface="+mj-lt"/>
              </a:rPr>
              <a:t>RCS initiates engagement, whereas web/app requires customer to initiate engagement</a:t>
            </a:r>
            <a:endParaRPr lang="en-US" sz="3600" cap="none" dirty="0">
              <a:latin typeface="+mj-lt"/>
            </a:endParaRPr>
          </a:p>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endParaRPr sz="3600" cap="none" dirty="0">
              <a:latin typeface="+mj-lt"/>
            </a:endParaRPr>
          </a:p>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r>
              <a:rPr sz="3600" cap="none" dirty="0">
                <a:latin typeface="+mj-lt"/>
              </a:rPr>
              <a:t>Broadcast (A2P) RCS push to database</a:t>
            </a:r>
            <a:endParaRPr lang="en-US" sz="3600" cap="none" dirty="0">
              <a:latin typeface="+mj-lt"/>
            </a:endParaRPr>
          </a:p>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endParaRPr sz="3600" cap="none" dirty="0">
              <a:latin typeface="+mj-lt"/>
            </a:endParaRPr>
          </a:p>
          <a:p>
            <a:pPr marL="635000" indent="-406400">
              <a:lnSpc>
                <a:spcPct val="100000"/>
              </a:lnSpc>
              <a:buSzPct val="100000"/>
              <a:buChar char="•"/>
              <a:defRPr sz="4400" spc="-44">
                <a:latin typeface="DIN Next LT Pro Light Condensed"/>
                <a:ea typeface="DIN Next LT Pro Light Condensed"/>
                <a:cs typeface="DIN Next LT Pro Light Condensed"/>
                <a:sym typeface="DIN Next LT Pro Light Condensed"/>
              </a:defRPr>
            </a:pPr>
            <a:r>
              <a:rPr sz="3600" cap="none" dirty="0">
                <a:latin typeface="+mj-lt"/>
              </a:rPr>
              <a:t>Branded native SMS app chatbot (P2A)</a:t>
            </a:r>
          </a:p>
        </p:txBody>
      </p:sp>
      <p:grpSp>
        <p:nvGrpSpPr>
          <p:cNvPr id="2" name="Group 1">
            <a:extLst>
              <a:ext uri="{FF2B5EF4-FFF2-40B4-BE49-F238E27FC236}">
                <a16:creationId xmlns:a16="http://schemas.microsoft.com/office/drawing/2014/main" id="{14399924-283E-1341-B688-82E6AD7FB4CD}"/>
              </a:ext>
            </a:extLst>
          </p:cNvPr>
          <p:cNvGrpSpPr/>
          <p:nvPr/>
        </p:nvGrpSpPr>
        <p:grpSpPr>
          <a:xfrm>
            <a:off x="9190549" y="2957733"/>
            <a:ext cx="14289157" cy="8426842"/>
            <a:chOff x="9689311" y="3317950"/>
            <a:chExt cx="14289157" cy="8426842"/>
          </a:xfrm>
        </p:grpSpPr>
        <p:pic>
          <p:nvPicPr>
            <p:cNvPr id="31" name="CVS-RCS-Coupon-v02.png" descr="CVS-RCS-Coupon-v02.png">
              <a:extLst>
                <a:ext uri="{FF2B5EF4-FFF2-40B4-BE49-F238E27FC236}">
                  <a16:creationId xmlns:a16="http://schemas.microsoft.com/office/drawing/2014/main" id="{04A9C402-67A7-174F-876C-50BA7AF77F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45471" y="3317950"/>
              <a:ext cx="4740100" cy="8426842"/>
            </a:xfrm>
            <a:prstGeom prst="rect">
              <a:avLst/>
            </a:prstGeom>
            <a:ln w="12700" cap="flat">
              <a:noFill/>
              <a:miter lim="400000"/>
            </a:ln>
            <a:effectLst/>
          </p:spPr>
        </p:pic>
        <p:sp>
          <p:nvSpPr>
            <p:cNvPr id="32" name="Branding…">
              <a:extLst>
                <a:ext uri="{FF2B5EF4-FFF2-40B4-BE49-F238E27FC236}">
                  <a16:creationId xmlns:a16="http://schemas.microsoft.com/office/drawing/2014/main" id="{8406B105-EBE4-9741-A6EA-DA3C2B578CE3}"/>
                </a:ext>
              </a:extLst>
            </p:cNvPr>
            <p:cNvSpPr txBox="1"/>
            <p:nvPr/>
          </p:nvSpPr>
          <p:spPr>
            <a:xfrm>
              <a:off x="9689311" y="4474526"/>
              <a:ext cx="3863649" cy="1096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lnSpc>
                  <a:spcPct val="80000"/>
                </a:lnSpc>
                <a:defRPr sz="2800" b="1" cap="none" spc="-28"/>
              </a:pPr>
              <a:r>
                <a:rPr lang="en-US" sz="2000" dirty="0">
                  <a:latin typeface="+mj-lt"/>
                </a:rPr>
                <a:t>BRANDING</a:t>
              </a:r>
            </a:p>
            <a:p>
              <a:pPr algn="r">
                <a:lnSpc>
                  <a:spcPct val="80000"/>
                </a:lnSpc>
                <a:defRPr sz="2800" cap="none" spc="-28"/>
              </a:pPr>
              <a:r>
                <a:rPr sz="2000" dirty="0">
                  <a:latin typeface="+mj-lt"/>
                </a:rPr>
                <a:t>Name, colors, logo, icons customized to match brand graphic identity</a:t>
              </a:r>
            </a:p>
          </p:txBody>
        </p:sp>
        <p:sp>
          <p:nvSpPr>
            <p:cNvPr id="33" name="Quick Reply Chip…">
              <a:extLst>
                <a:ext uri="{FF2B5EF4-FFF2-40B4-BE49-F238E27FC236}">
                  <a16:creationId xmlns:a16="http://schemas.microsoft.com/office/drawing/2014/main" id="{D9086BB6-8B2B-6448-B483-666AED55113D}"/>
                </a:ext>
              </a:extLst>
            </p:cNvPr>
            <p:cNvSpPr txBox="1"/>
            <p:nvPr/>
          </p:nvSpPr>
          <p:spPr>
            <a:xfrm>
              <a:off x="10581677" y="9913811"/>
              <a:ext cx="2770038" cy="1096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lnSpc>
                  <a:spcPct val="80000"/>
                </a:lnSpc>
                <a:defRPr sz="2800" b="1" cap="none" spc="-28"/>
              </a:pPr>
              <a:r>
                <a:rPr lang="en-US" sz="2000" dirty="0">
                  <a:latin typeface="+mj-lt"/>
                </a:rPr>
                <a:t>QUICK REPLY CHIP</a:t>
              </a:r>
            </a:p>
            <a:p>
              <a:pPr algn="r">
                <a:lnSpc>
                  <a:spcPct val="80000"/>
                </a:lnSpc>
                <a:defRPr sz="2800" cap="none" spc="-28"/>
              </a:pPr>
              <a:r>
                <a:rPr sz="2000" dirty="0">
                  <a:latin typeface="+mj-lt"/>
                </a:rPr>
                <a:t>Button click sends rich media or text reply within conversation </a:t>
              </a:r>
            </a:p>
          </p:txBody>
        </p:sp>
        <p:sp>
          <p:nvSpPr>
            <p:cNvPr id="34" name="Synchronous Connection…">
              <a:extLst>
                <a:ext uri="{FF2B5EF4-FFF2-40B4-BE49-F238E27FC236}">
                  <a16:creationId xmlns:a16="http://schemas.microsoft.com/office/drawing/2014/main" id="{22D809D0-8C47-DD4F-8FC2-0F134E6ED60C}"/>
                </a:ext>
              </a:extLst>
            </p:cNvPr>
            <p:cNvSpPr txBox="1"/>
            <p:nvPr/>
          </p:nvSpPr>
          <p:spPr>
            <a:xfrm>
              <a:off x="19451400" y="3394922"/>
              <a:ext cx="3988250" cy="1096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80000"/>
                </a:lnSpc>
                <a:defRPr sz="2800" b="1" cap="none" spc="-28"/>
              </a:pPr>
              <a:r>
                <a:rPr lang="en-US" sz="2000" dirty="0">
                  <a:latin typeface="+mj-lt"/>
                </a:rPr>
                <a:t>SYNCHRONOUS CONNECTION</a:t>
              </a:r>
            </a:p>
            <a:p>
              <a:pPr>
                <a:lnSpc>
                  <a:spcPct val="80000"/>
                </a:lnSpc>
                <a:defRPr sz="2800" cap="none" spc="-28"/>
              </a:pPr>
              <a:r>
                <a:rPr sz="2000" dirty="0">
                  <a:latin typeface="+mj-lt"/>
                </a:rPr>
                <a:t>Interactive typing indicators, content updates (ex. coupons), delivery and read receipts </a:t>
              </a:r>
            </a:p>
          </p:txBody>
        </p:sp>
        <p:sp>
          <p:nvSpPr>
            <p:cNvPr id="35" name="Dynamic Rich Content…">
              <a:extLst>
                <a:ext uri="{FF2B5EF4-FFF2-40B4-BE49-F238E27FC236}">
                  <a16:creationId xmlns:a16="http://schemas.microsoft.com/office/drawing/2014/main" id="{FC12A7F3-984F-DA4F-80CE-963BA7EA87E8}"/>
                </a:ext>
              </a:extLst>
            </p:cNvPr>
            <p:cNvSpPr txBox="1"/>
            <p:nvPr/>
          </p:nvSpPr>
          <p:spPr>
            <a:xfrm>
              <a:off x="19451400" y="6586615"/>
              <a:ext cx="4527068" cy="1342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80000"/>
                </a:lnSpc>
                <a:defRPr sz="2800" b="1" cap="none" spc="-28"/>
              </a:pPr>
              <a:r>
                <a:rPr lang="en-US" sz="2000" dirty="0">
                  <a:latin typeface="+mj-lt"/>
                </a:rPr>
                <a:t>DYNAMIC RICH CONTENT</a:t>
              </a:r>
            </a:p>
            <a:p>
              <a:pPr>
                <a:lnSpc>
                  <a:spcPct val="80000"/>
                </a:lnSpc>
                <a:defRPr sz="2800" cap="none" spc="-28"/>
              </a:pPr>
              <a:r>
                <a:rPr sz="2000" dirty="0">
                  <a:latin typeface="+mj-lt"/>
                </a:rPr>
                <a:t>Dynamic text, images, videos, animations, passes, unique barcoded coupons, loyalty cards, tickets and more with integrated dynamic fields </a:t>
              </a:r>
            </a:p>
          </p:txBody>
        </p:sp>
        <p:sp>
          <p:nvSpPr>
            <p:cNvPr id="36" name="Suggested Action Chip…">
              <a:extLst>
                <a:ext uri="{FF2B5EF4-FFF2-40B4-BE49-F238E27FC236}">
                  <a16:creationId xmlns:a16="http://schemas.microsoft.com/office/drawing/2014/main" id="{10B577AF-9007-404B-9A4B-FDF9D8FFF165}"/>
                </a:ext>
              </a:extLst>
            </p:cNvPr>
            <p:cNvSpPr txBox="1"/>
            <p:nvPr/>
          </p:nvSpPr>
          <p:spPr>
            <a:xfrm>
              <a:off x="19428510" y="9913811"/>
              <a:ext cx="4527068" cy="1096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80000"/>
                </a:lnSpc>
                <a:defRPr sz="2800" b="1" cap="none" spc="-28"/>
              </a:pPr>
              <a:r>
                <a:rPr lang="en-US" sz="2000" dirty="0">
                  <a:latin typeface="+mj-lt"/>
                </a:rPr>
                <a:t>SUGGESTED ACTION CHIP</a:t>
              </a:r>
            </a:p>
            <a:p>
              <a:pPr>
                <a:lnSpc>
                  <a:spcPct val="80000"/>
                </a:lnSpc>
                <a:defRPr sz="2800" cap="none" spc="-28"/>
              </a:pPr>
              <a:r>
                <a:rPr sz="2000" dirty="0">
                  <a:latin typeface="+mj-lt"/>
                </a:rPr>
                <a:t>Icon  button deep links directly to interactive apps ex. maps, dialer, or any web page or service </a:t>
              </a:r>
            </a:p>
          </p:txBody>
        </p:sp>
        <p:sp>
          <p:nvSpPr>
            <p:cNvPr id="37" name="Line">
              <a:extLst>
                <a:ext uri="{FF2B5EF4-FFF2-40B4-BE49-F238E27FC236}">
                  <a16:creationId xmlns:a16="http://schemas.microsoft.com/office/drawing/2014/main" id="{791465E2-627E-0947-91B5-6FF571625A8B}"/>
                </a:ext>
              </a:extLst>
            </p:cNvPr>
            <p:cNvSpPr/>
            <p:nvPr/>
          </p:nvSpPr>
          <p:spPr>
            <a:xfrm flipV="1">
              <a:off x="19299042" y="5909020"/>
              <a:ext cx="1" cy="1612393"/>
            </a:xfrm>
            <a:prstGeom prst="line">
              <a:avLst/>
            </a:prstGeom>
            <a:ln w="25400">
              <a:solidFill>
                <a:schemeClr val="accent1">
                  <a:satOff val="-3355"/>
                  <a:lumOff val="26614"/>
                </a:schemeClr>
              </a:solidFill>
              <a:miter lim="400000"/>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38" name="Line">
              <a:extLst>
                <a:ext uri="{FF2B5EF4-FFF2-40B4-BE49-F238E27FC236}">
                  <a16:creationId xmlns:a16="http://schemas.microsoft.com/office/drawing/2014/main" id="{BC9973AD-4B50-B04F-998F-7D01B78B9E75}"/>
                </a:ext>
              </a:extLst>
            </p:cNvPr>
            <p:cNvSpPr/>
            <p:nvPr/>
          </p:nvSpPr>
          <p:spPr>
            <a:xfrm flipH="1">
              <a:off x="18179361" y="5913590"/>
              <a:ext cx="1114745" cy="1"/>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39" name="Line">
              <a:extLst>
                <a:ext uri="{FF2B5EF4-FFF2-40B4-BE49-F238E27FC236}">
                  <a16:creationId xmlns:a16="http://schemas.microsoft.com/office/drawing/2014/main" id="{B1DE864E-ADEA-8C4A-8C4A-A18B34881250}"/>
                </a:ext>
              </a:extLst>
            </p:cNvPr>
            <p:cNvSpPr/>
            <p:nvPr/>
          </p:nvSpPr>
          <p:spPr>
            <a:xfrm>
              <a:off x="19299042" y="7430773"/>
              <a:ext cx="1" cy="1588510"/>
            </a:xfrm>
            <a:prstGeom prst="line">
              <a:avLst/>
            </a:prstGeom>
            <a:ln w="25400">
              <a:solidFill>
                <a:schemeClr val="accent1">
                  <a:satOff val="-3355"/>
                  <a:lumOff val="26614"/>
                </a:schemeClr>
              </a:solidFill>
              <a:miter lim="400000"/>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0" name="Line">
              <a:extLst>
                <a:ext uri="{FF2B5EF4-FFF2-40B4-BE49-F238E27FC236}">
                  <a16:creationId xmlns:a16="http://schemas.microsoft.com/office/drawing/2014/main" id="{FA36EEFF-7A15-1A4C-A6E8-6A3FB5FA737C}"/>
                </a:ext>
              </a:extLst>
            </p:cNvPr>
            <p:cNvSpPr/>
            <p:nvPr/>
          </p:nvSpPr>
          <p:spPr>
            <a:xfrm flipH="1">
              <a:off x="18466260" y="9003924"/>
              <a:ext cx="831727" cy="1"/>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1" name="Line">
              <a:extLst>
                <a:ext uri="{FF2B5EF4-FFF2-40B4-BE49-F238E27FC236}">
                  <a16:creationId xmlns:a16="http://schemas.microsoft.com/office/drawing/2014/main" id="{B5C12CCF-E6DF-544E-906E-2CDB858CBF69}"/>
                </a:ext>
              </a:extLst>
            </p:cNvPr>
            <p:cNvSpPr/>
            <p:nvPr/>
          </p:nvSpPr>
          <p:spPr>
            <a:xfrm>
              <a:off x="13468174" y="9986057"/>
              <a:ext cx="1921175" cy="1"/>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2" name="Line">
              <a:extLst>
                <a:ext uri="{FF2B5EF4-FFF2-40B4-BE49-F238E27FC236}">
                  <a16:creationId xmlns:a16="http://schemas.microsoft.com/office/drawing/2014/main" id="{DA51B754-E2AF-464F-8B24-6E4002E336C1}"/>
                </a:ext>
              </a:extLst>
            </p:cNvPr>
            <p:cNvSpPr/>
            <p:nvPr/>
          </p:nvSpPr>
          <p:spPr>
            <a:xfrm flipH="1">
              <a:off x="18179361" y="5022850"/>
              <a:ext cx="1114745" cy="0"/>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3" name="Line">
              <a:extLst>
                <a:ext uri="{FF2B5EF4-FFF2-40B4-BE49-F238E27FC236}">
                  <a16:creationId xmlns:a16="http://schemas.microsoft.com/office/drawing/2014/main" id="{9F493A20-B95B-6747-B9E9-8C0F97997DB4}"/>
                </a:ext>
              </a:extLst>
            </p:cNvPr>
            <p:cNvSpPr/>
            <p:nvPr/>
          </p:nvSpPr>
          <p:spPr>
            <a:xfrm flipV="1">
              <a:off x="19299041" y="5020020"/>
              <a:ext cx="1" cy="1054100"/>
            </a:xfrm>
            <a:prstGeom prst="line">
              <a:avLst/>
            </a:prstGeom>
            <a:ln w="25400">
              <a:solidFill>
                <a:schemeClr val="accent1">
                  <a:satOff val="-3355"/>
                  <a:lumOff val="26614"/>
                </a:schemeClr>
              </a:solidFill>
              <a:miter lim="400000"/>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4" name="Line">
              <a:extLst>
                <a:ext uri="{FF2B5EF4-FFF2-40B4-BE49-F238E27FC236}">
                  <a16:creationId xmlns:a16="http://schemas.microsoft.com/office/drawing/2014/main" id="{366DE0F9-E189-4948-9EF5-232CFB2D5275}"/>
                </a:ext>
              </a:extLst>
            </p:cNvPr>
            <p:cNvSpPr/>
            <p:nvPr/>
          </p:nvSpPr>
          <p:spPr>
            <a:xfrm flipH="1">
              <a:off x="18179361" y="7258050"/>
              <a:ext cx="1114745" cy="0"/>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5" name="Line">
              <a:extLst>
                <a:ext uri="{FF2B5EF4-FFF2-40B4-BE49-F238E27FC236}">
                  <a16:creationId xmlns:a16="http://schemas.microsoft.com/office/drawing/2014/main" id="{58ECE3A4-3194-C44F-ACE6-72B05745DC89}"/>
                </a:ext>
              </a:extLst>
            </p:cNvPr>
            <p:cNvSpPr/>
            <p:nvPr/>
          </p:nvSpPr>
          <p:spPr>
            <a:xfrm flipH="1">
              <a:off x="18577295" y="9971382"/>
              <a:ext cx="609658" cy="1"/>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6" name="Line">
              <a:extLst>
                <a:ext uri="{FF2B5EF4-FFF2-40B4-BE49-F238E27FC236}">
                  <a16:creationId xmlns:a16="http://schemas.microsoft.com/office/drawing/2014/main" id="{BAB84F64-7F56-7243-B93C-362464D66E52}"/>
                </a:ext>
              </a:extLst>
            </p:cNvPr>
            <p:cNvSpPr/>
            <p:nvPr/>
          </p:nvSpPr>
          <p:spPr>
            <a:xfrm flipV="1">
              <a:off x="12807904" y="5601113"/>
              <a:ext cx="1" cy="1029500"/>
            </a:xfrm>
            <a:prstGeom prst="line">
              <a:avLst/>
            </a:prstGeom>
            <a:ln w="25400">
              <a:solidFill>
                <a:schemeClr val="accent1">
                  <a:satOff val="-3355"/>
                  <a:lumOff val="26614"/>
                </a:schemeClr>
              </a:solidFill>
              <a:miter lim="400000"/>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7" name="Line">
              <a:extLst>
                <a:ext uri="{FF2B5EF4-FFF2-40B4-BE49-F238E27FC236}">
                  <a16:creationId xmlns:a16="http://schemas.microsoft.com/office/drawing/2014/main" id="{E9FDC6CB-D877-F34A-BFD9-762F89BB5ABE}"/>
                </a:ext>
              </a:extLst>
            </p:cNvPr>
            <p:cNvSpPr/>
            <p:nvPr/>
          </p:nvSpPr>
          <p:spPr>
            <a:xfrm>
              <a:off x="12807904" y="6525495"/>
              <a:ext cx="1" cy="2840322"/>
            </a:xfrm>
            <a:prstGeom prst="line">
              <a:avLst/>
            </a:prstGeom>
            <a:ln w="25400">
              <a:solidFill>
                <a:schemeClr val="accent1">
                  <a:satOff val="-3355"/>
                  <a:lumOff val="26614"/>
                </a:schemeClr>
              </a:solidFill>
              <a:miter lim="400000"/>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8" name="Line">
              <a:extLst>
                <a:ext uri="{FF2B5EF4-FFF2-40B4-BE49-F238E27FC236}">
                  <a16:creationId xmlns:a16="http://schemas.microsoft.com/office/drawing/2014/main" id="{54286F04-3E03-1B4F-B5F1-D23E896E1A18}"/>
                </a:ext>
              </a:extLst>
            </p:cNvPr>
            <p:cNvSpPr/>
            <p:nvPr/>
          </p:nvSpPr>
          <p:spPr>
            <a:xfrm>
              <a:off x="12797876" y="9342956"/>
              <a:ext cx="1015255" cy="1"/>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49" name="Line">
              <a:extLst>
                <a:ext uri="{FF2B5EF4-FFF2-40B4-BE49-F238E27FC236}">
                  <a16:creationId xmlns:a16="http://schemas.microsoft.com/office/drawing/2014/main" id="{106FB452-D157-1449-BBC9-F941254BE3DF}"/>
                </a:ext>
              </a:extLst>
            </p:cNvPr>
            <p:cNvSpPr/>
            <p:nvPr/>
          </p:nvSpPr>
          <p:spPr>
            <a:xfrm>
              <a:off x="12802827" y="4132049"/>
              <a:ext cx="903754" cy="1"/>
            </a:xfrm>
            <a:prstGeom prst="line">
              <a:avLst/>
            </a:prstGeom>
            <a:ln w="25400">
              <a:solidFill>
                <a:schemeClr val="accent1">
                  <a:satOff val="-3355"/>
                  <a:lumOff val="26614"/>
                </a:schemeClr>
              </a:solidFill>
              <a:miter lim="400000"/>
              <a:tailEnd type="triangle"/>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sp>
          <p:nvSpPr>
            <p:cNvPr id="50" name="Line">
              <a:extLst>
                <a:ext uri="{FF2B5EF4-FFF2-40B4-BE49-F238E27FC236}">
                  <a16:creationId xmlns:a16="http://schemas.microsoft.com/office/drawing/2014/main" id="{FC84E8B4-61FD-BF46-92A5-DFCC35F0354F}"/>
                </a:ext>
              </a:extLst>
            </p:cNvPr>
            <p:cNvSpPr/>
            <p:nvPr/>
          </p:nvSpPr>
          <p:spPr>
            <a:xfrm flipV="1">
              <a:off x="12807904" y="4129220"/>
              <a:ext cx="1" cy="315367"/>
            </a:xfrm>
            <a:prstGeom prst="line">
              <a:avLst/>
            </a:prstGeom>
            <a:ln w="25400">
              <a:solidFill>
                <a:schemeClr val="accent1">
                  <a:satOff val="-3355"/>
                  <a:lumOff val="26614"/>
                </a:schemeClr>
              </a:solidFill>
              <a:miter lim="400000"/>
            </a:ln>
          </p:spPr>
          <p:txBody>
            <a:bodyPr lIns="50800" tIns="50800" rIns="50800" bIns="50800" anchor="ctr"/>
            <a:lstStyle/>
            <a:p>
              <a:pPr algn="ctr">
                <a:lnSpc>
                  <a:spcPct val="100000"/>
                </a:lnSpc>
                <a:defRPr sz="3200" cap="none" spc="0">
                  <a:solidFill>
                    <a:srgbClr val="000000"/>
                  </a:solidFill>
                  <a:latin typeface="Helvetica Light"/>
                  <a:ea typeface="Helvetica Light"/>
                  <a:cs typeface="Helvetica Light"/>
                  <a:sym typeface="Helvetica Light"/>
                </a:defRPr>
              </a:pPr>
              <a:endParaRPr>
                <a:latin typeface="+mj-lt"/>
              </a:endParaRPr>
            </a:p>
          </p:txBody>
        </p:sp>
      </p:grpSp>
      <p:sp>
        <p:nvSpPr>
          <p:cNvPr id="51" name="Walmart USE CASE:  DRIVE APP DOWNLOAD">
            <a:extLst>
              <a:ext uri="{FF2B5EF4-FFF2-40B4-BE49-F238E27FC236}">
                <a16:creationId xmlns:a16="http://schemas.microsoft.com/office/drawing/2014/main" id="{6E1CA176-BAE9-6148-B250-D9A2D1A7DDC5}"/>
              </a:ext>
            </a:extLst>
          </p:cNvPr>
          <p:cNvSpPr txBox="1"/>
          <p:nvPr/>
        </p:nvSpPr>
        <p:spPr>
          <a:xfrm>
            <a:off x="865246" y="837229"/>
            <a:ext cx="19090744" cy="1276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p>
            <a:pPr>
              <a:lnSpc>
                <a:spcPts val="10000"/>
              </a:lnSpc>
            </a:pPr>
            <a:r>
              <a:rPr lang="en-US" sz="6000" b="1" dirty="0" err="1">
                <a:solidFill>
                  <a:schemeClr val="bg1"/>
                </a:solidFill>
                <a:latin typeface="+mj-lt"/>
              </a:rPr>
              <a:t>rcs</a:t>
            </a:r>
            <a:r>
              <a:rPr lang="en-US" sz="6000" b="1" dirty="0">
                <a:solidFill>
                  <a:schemeClr val="bg1"/>
                </a:solidFill>
                <a:latin typeface="+mj-lt"/>
              </a:rPr>
              <a:t> interactive messaging</a:t>
            </a:r>
            <a:endParaRPr sz="6000" b="1" dirty="0">
              <a:solidFill>
                <a:schemeClr val="bg1"/>
              </a:solidFill>
              <a:latin typeface="+mj-lt"/>
            </a:endParaRPr>
          </a:p>
        </p:txBody>
      </p:sp>
      <p:pic>
        <p:nvPicPr>
          <p:cNvPr id="52" name="big phone.png" descr="big phone.png">
            <a:extLst>
              <a:ext uri="{FF2B5EF4-FFF2-40B4-BE49-F238E27FC236}">
                <a16:creationId xmlns:a16="http://schemas.microsoft.com/office/drawing/2014/main" id="{3AEB951A-9E84-9D45-85B9-D11E8911AF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2331" y="2402116"/>
            <a:ext cx="4802191" cy="10081487"/>
          </a:xfrm>
          <a:prstGeom prst="rect">
            <a:avLst/>
          </a:prstGeom>
          <a:ln w="12700" cap="flat">
            <a:noFill/>
            <a:miter lim="400000"/>
          </a:ln>
          <a:effectLst/>
        </p:spPr>
      </p:pic>
    </p:spTree>
    <p:extLst>
      <p:ext uri="{BB962C8B-B14F-4D97-AF65-F5344CB8AC3E}">
        <p14:creationId xmlns:p14="http://schemas.microsoft.com/office/powerpoint/2010/main" val="17176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Walmart USE CASE: RCS PRESCRIPTION REFILL"/>
          <p:cNvSpPr txBox="1"/>
          <p:nvPr/>
        </p:nvSpPr>
        <p:spPr>
          <a:xfrm>
            <a:off x="959109" y="1367797"/>
            <a:ext cx="10312118" cy="730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p>
            <a:r>
              <a:rPr lang="en-US" sz="6000" b="1" cap="none" dirty="0">
                <a:solidFill>
                  <a:schemeClr val="bg1"/>
                </a:solidFill>
                <a:latin typeface="+mj-lt"/>
              </a:rPr>
              <a:t>RCS PRESCRIPTION REFILL</a:t>
            </a:r>
          </a:p>
        </p:txBody>
      </p:sp>
      <p:grpSp>
        <p:nvGrpSpPr>
          <p:cNvPr id="871" name="Group"/>
          <p:cNvGrpSpPr/>
          <p:nvPr/>
        </p:nvGrpSpPr>
        <p:grpSpPr>
          <a:xfrm>
            <a:off x="1913474" y="2955505"/>
            <a:ext cx="4040727" cy="9172080"/>
            <a:chOff x="0" y="0"/>
            <a:chExt cx="4040726" cy="9172078"/>
          </a:xfrm>
        </p:grpSpPr>
        <p:sp>
          <p:nvSpPr>
            <p:cNvPr id="869" name="Chatbot Directory"/>
            <p:cNvSpPr txBox="1"/>
            <p:nvPr/>
          </p:nvSpPr>
          <p:spPr>
            <a:xfrm>
              <a:off x="299976" y="8763137"/>
              <a:ext cx="3440774" cy="408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a:lnSpc>
                  <a:spcPct val="80000"/>
                </a:lnSpc>
                <a:defRPr sz="2400" cap="none" spc="-24"/>
              </a:lvl1pPr>
            </a:lstStyle>
            <a:p>
              <a:r>
                <a:rPr lang="en-US" dirty="0">
                  <a:latin typeface="Gill Sans MT Condensed" panose="020B0506020104020203" pitchFamily="34" charset="77"/>
                </a:rPr>
                <a:t>CHATBOT DIRECTORY</a:t>
              </a:r>
            </a:p>
          </p:txBody>
        </p:sp>
        <p:pic>
          <p:nvPicPr>
            <p:cNvPr id="870" name="SoundRX-RCS-Flow-1.png" descr="SoundRX-RCS-Flow-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52" y="470715"/>
              <a:ext cx="4011386" cy="7131353"/>
            </a:xfrm>
            <a:prstGeom prst="rect">
              <a:avLst/>
            </a:prstGeom>
            <a:ln w="12700" cap="flat">
              <a:noFill/>
              <a:miter lim="400000"/>
            </a:ln>
            <a:effectLst/>
          </p:spPr>
        </p:pic>
        <p:pic>
          <p:nvPicPr>
            <p:cNvPr id="868" name="big phone.png" descr="big 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040726" cy="8482906"/>
            </a:xfrm>
            <a:prstGeom prst="rect">
              <a:avLst/>
            </a:prstGeom>
            <a:ln w="12700" cap="flat">
              <a:noFill/>
              <a:miter lim="400000"/>
            </a:ln>
            <a:effectLst/>
          </p:spPr>
        </p:pic>
      </p:grpSp>
      <p:grpSp>
        <p:nvGrpSpPr>
          <p:cNvPr id="874" name="Group"/>
          <p:cNvGrpSpPr/>
          <p:nvPr/>
        </p:nvGrpSpPr>
        <p:grpSpPr>
          <a:xfrm>
            <a:off x="12889396" y="3006305"/>
            <a:ext cx="4040728" cy="8482907"/>
            <a:chOff x="0" y="0"/>
            <a:chExt cx="4040726" cy="8482906"/>
          </a:xfrm>
        </p:grpSpPr>
        <p:pic>
          <p:nvPicPr>
            <p:cNvPr id="873" name="SoundRX-RCS-Flow-3.png" descr="SoundRX-RCS-Flow-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70" y="456428"/>
              <a:ext cx="4011385" cy="7131350"/>
            </a:xfrm>
            <a:prstGeom prst="rect">
              <a:avLst/>
            </a:prstGeom>
            <a:ln w="12700" cap="flat">
              <a:noFill/>
              <a:miter lim="400000"/>
            </a:ln>
            <a:effectLst/>
          </p:spPr>
        </p:pic>
        <p:pic>
          <p:nvPicPr>
            <p:cNvPr id="872" name="big phone.png" descr="big 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040726" cy="8482906"/>
            </a:xfrm>
            <a:prstGeom prst="rect">
              <a:avLst/>
            </a:prstGeom>
            <a:ln w="12700" cap="flat">
              <a:noFill/>
              <a:miter lim="400000"/>
            </a:ln>
            <a:effectLst/>
          </p:spPr>
        </p:pic>
      </p:grpSp>
      <p:grpSp>
        <p:nvGrpSpPr>
          <p:cNvPr id="2" name="Group 1">
            <a:extLst>
              <a:ext uri="{FF2B5EF4-FFF2-40B4-BE49-F238E27FC236}">
                <a16:creationId xmlns:a16="http://schemas.microsoft.com/office/drawing/2014/main" id="{6D3D6C21-F2AE-8D44-B101-6CB07D975998}"/>
              </a:ext>
            </a:extLst>
          </p:cNvPr>
          <p:cNvGrpSpPr/>
          <p:nvPr/>
        </p:nvGrpSpPr>
        <p:grpSpPr>
          <a:xfrm>
            <a:off x="18377358" y="3006305"/>
            <a:ext cx="4040728" cy="8482907"/>
            <a:chOff x="18377358" y="3006305"/>
            <a:chExt cx="4040728" cy="8482907"/>
          </a:xfrm>
        </p:grpSpPr>
        <p:pic>
          <p:nvPicPr>
            <p:cNvPr id="877" name="SoundRX-RCS-Flow-5.png" descr="SoundRX-RCS-Flow-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392027" y="3462733"/>
              <a:ext cx="4011389" cy="7131356"/>
            </a:xfrm>
            <a:prstGeom prst="rect">
              <a:avLst/>
            </a:prstGeom>
            <a:ln w="12700" cap="flat">
              <a:noFill/>
              <a:miter lim="400000"/>
            </a:ln>
            <a:effectLst/>
          </p:spPr>
        </p:pic>
        <p:pic>
          <p:nvPicPr>
            <p:cNvPr id="876" name="big phone.png" descr="big 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77358" y="3006305"/>
              <a:ext cx="4040728" cy="8482907"/>
            </a:xfrm>
            <a:prstGeom prst="rect">
              <a:avLst/>
            </a:prstGeom>
            <a:ln w="12700" cap="flat">
              <a:noFill/>
              <a:miter lim="400000"/>
            </a:ln>
            <a:effectLst/>
          </p:spPr>
        </p:pic>
      </p:grpSp>
      <p:grpSp>
        <p:nvGrpSpPr>
          <p:cNvPr id="883" name="Group"/>
          <p:cNvGrpSpPr/>
          <p:nvPr/>
        </p:nvGrpSpPr>
        <p:grpSpPr>
          <a:xfrm>
            <a:off x="7401435" y="2955505"/>
            <a:ext cx="4040729" cy="9171127"/>
            <a:chOff x="0" y="0"/>
            <a:chExt cx="4040727" cy="9171125"/>
          </a:xfrm>
        </p:grpSpPr>
        <p:grpSp>
          <p:nvGrpSpPr>
            <p:cNvPr id="881" name="Group"/>
            <p:cNvGrpSpPr/>
            <p:nvPr/>
          </p:nvGrpSpPr>
          <p:grpSpPr>
            <a:xfrm>
              <a:off x="0" y="0"/>
              <a:ext cx="4040727" cy="8482907"/>
              <a:chOff x="0" y="0"/>
              <a:chExt cx="4040726" cy="8482906"/>
            </a:xfrm>
          </p:grpSpPr>
          <p:pic>
            <p:nvPicPr>
              <p:cNvPr id="880" name="SoundRX-RCS-Flow-2.png" descr="SoundRX-RCS-Flow-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4" y="456427"/>
                <a:ext cx="4008143" cy="7125587"/>
              </a:xfrm>
              <a:prstGeom prst="rect">
                <a:avLst/>
              </a:prstGeom>
              <a:ln w="12700" cap="flat">
                <a:noFill/>
                <a:miter lim="400000"/>
              </a:ln>
              <a:effectLst/>
            </p:spPr>
          </p:pic>
          <p:pic>
            <p:nvPicPr>
              <p:cNvPr id="879" name="big phone.png" descr="big 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040726" cy="8482906"/>
              </a:xfrm>
              <a:prstGeom prst="rect">
                <a:avLst/>
              </a:prstGeom>
              <a:ln w="12700" cap="flat">
                <a:noFill/>
                <a:miter lim="400000"/>
              </a:ln>
              <a:effectLst/>
            </p:spPr>
          </p:pic>
        </p:grpSp>
        <p:sp>
          <p:nvSpPr>
            <p:cNvPr id="882" name="Chatbot Brand Directory Home Page"/>
            <p:cNvSpPr txBox="1"/>
            <p:nvPr/>
          </p:nvSpPr>
          <p:spPr>
            <a:xfrm>
              <a:off x="168730" y="8764090"/>
              <a:ext cx="3702650" cy="407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a:lnSpc>
                  <a:spcPct val="80000"/>
                </a:lnSpc>
                <a:defRPr sz="2400" cap="none" spc="-24"/>
              </a:lvl1pPr>
            </a:lstStyle>
            <a:p>
              <a:r>
                <a:rPr lang="en-US" dirty="0">
                  <a:latin typeface="Gill Sans MT Condensed" panose="020B0506020104020203" pitchFamily="34" charset="77"/>
                </a:rPr>
                <a:t>CHATBOT BRAND DIRECTORY HOME PAGE</a:t>
              </a:r>
            </a:p>
          </p:txBody>
        </p:sp>
      </p:grpSp>
      <p:sp>
        <p:nvSpPr>
          <p:cNvPr id="884" name="Rounded Rectangle"/>
          <p:cNvSpPr/>
          <p:nvPr/>
        </p:nvSpPr>
        <p:spPr>
          <a:xfrm>
            <a:off x="1973095" y="8285050"/>
            <a:ext cx="1009465" cy="823811"/>
          </a:xfrm>
          <a:prstGeom prst="roundRect">
            <a:avLst>
              <a:gd name="adj" fmla="val 28002"/>
            </a:avLst>
          </a:prstGeom>
          <a:solidFill>
            <a:schemeClr val="accent4">
              <a:hueOff val="384618"/>
              <a:satOff val="3869"/>
              <a:lumOff val="5802"/>
              <a:alpha val="50000"/>
            </a:schemeClr>
          </a:solidFill>
          <a:ln w="12700">
            <a:miter lim="400000"/>
          </a:ln>
        </p:spPr>
        <p:txBody>
          <a:bodyPr lIns="50800" tIns="50800" rIns="50800" bIns="50800" anchor="ctr"/>
          <a:lstStyle/>
          <a:p>
            <a:pPr>
              <a:lnSpc>
                <a:spcPct val="100000"/>
              </a:lnSpc>
              <a:defRPr sz="3200" cap="none" spc="0">
                <a:solidFill>
                  <a:srgbClr val="FFFFFF"/>
                </a:solidFill>
                <a:latin typeface="+mj-lt"/>
                <a:ea typeface="+mj-ea"/>
                <a:cs typeface="+mj-cs"/>
                <a:sym typeface="Helvetica"/>
              </a:defRPr>
            </a:pPr>
            <a:endParaRPr/>
          </a:p>
        </p:txBody>
      </p:sp>
      <p:sp>
        <p:nvSpPr>
          <p:cNvPr id="885" name="Rounded Rectangle"/>
          <p:cNvSpPr/>
          <p:nvPr/>
        </p:nvSpPr>
        <p:spPr>
          <a:xfrm>
            <a:off x="7867944" y="5649722"/>
            <a:ext cx="1009465" cy="823812"/>
          </a:xfrm>
          <a:prstGeom prst="roundRect">
            <a:avLst>
              <a:gd name="adj" fmla="val 28002"/>
            </a:avLst>
          </a:prstGeom>
          <a:solidFill>
            <a:schemeClr val="accent4">
              <a:hueOff val="384618"/>
              <a:satOff val="3869"/>
              <a:lumOff val="5802"/>
              <a:alpha val="50000"/>
            </a:schemeClr>
          </a:solidFill>
          <a:ln w="12700">
            <a:miter lim="400000"/>
          </a:ln>
        </p:spPr>
        <p:txBody>
          <a:bodyPr lIns="50800" tIns="50800" rIns="50800" bIns="50800" anchor="ctr"/>
          <a:lstStyle/>
          <a:p>
            <a:pPr>
              <a:lnSpc>
                <a:spcPct val="100000"/>
              </a:lnSpc>
              <a:defRPr sz="3200" cap="none" spc="0">
                <a:solidFill>
                  <a:srgbClr val="FFFFFF"/>
                </a:solidFill>
                <a:latin typeface="+mj-lt"/>
                <a:ea typeface="+mj-ea"/>
                <a:cs typeface="+mj-cs"/>
                <a:sym typeface="Helvetica"/>
              </a:defRPr>
            </a:pPr>
            <a:endParaRPr/>
          </a:p>
        </p:txBody>
      </p:sp>
      <p:sp>
        <p:nvSpPr>
          <p:cNvPr id="886" name="Rounded Rectangle"/>
          <p:cNvSpPr/>
          <p:nvPr/>
        </p:nvSpPr>
        <p:spPr>
          <a:xfrm rot="26450">
            <a:off x="14646857" y="8822587"/>
            <a:ext cx="730437" cy="430288"/>
          </a:xfrm>
          <a:prstGeom prst="roundRect">
            <a:avLst>
              <a:gd name="adj" fmla="val 50000"/>
            </a:avLst>
          </a:prstGeom>
          <a:solidFill>
            <a:schemeClr val="accent4">
              <a:hueOff val="384618"/>
              <a:satOff val="3869"/>
              <a:lumOff val="5802"/>
              <a:alpha val="50000"/>
            </a:schemeClr>
          </a:solidFill>
          <a:ln w="12700">
            <a:miter lim="400000"/>
          </a:ln>
        </p:spPr>
        <p:txBody>
          <a:bodyPr lIns="50800" tIns="50800" rIns="50800" bIns="50800" anchor="ctr"/>
          <a:lstStyle/>
          <a:p>
            <a:pPr>
              <a:lnSpc>
                <a:spcPct val="100000"/>
              </a:lnSpc>
              <a:defRPr sz="3200" cap="none" spc="0">
                <a:solidFill>
                  <a:srgbClr val="FFFFFF"/>
                </a:solidFill>
                <a:latin typeface="+mj-lt"/>
                <a:ea typeface="+mj-ea"/>
                <a:cs typeface="+mj-cs"/>
                <a:sym typeface="Helvetica"/>
              </a:defRPr>
            </a:pPr>
            <a:endParaRPr/>
          </a:p>
        </p:txBody>
      </p:sp>
    </p:spTree>
    <p:extLst>
      <p:ext uri="{BB962C8B-B14F-4D97-AF65-F5344CB8AC3E}">
        <p14:creationId xmlns:p14="http://schemas.microsoft.com/office/powerpoint/2010/main" val="8663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8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8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 grpId="0" animBg="1" advAuto="0"/>
      <p:bldP spid="883" grpId="0" animBg="1" advAuto="0"/>
      <p:bldP spid="884" grpId="0" animBg="1" advAuto="0"/>
      <p:bldP spid="885" grpId="0" animBg="1" advAuto="0"/>
      <p:bldP spid="88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31F617-3D9E-734E-AB0C-1A5451160D59}"/>
              </a:ext>
            </a:extLst>
          </p:cNvPr>
          <p:cNvGrpSpPr/>
          <p:nvPr/>
        </p:nvGrpSpPr>
        <p:grpSpPr>
          <a:xfrm>
            <a:off x="12889396" y="3006305"/>
            <a:ext cx="4040728" cy="8482907"/>
            <a:chOff x="12889396" y="3006305"/>
            <a:chExt cx="4040728" cy="8482907"/>
          </a:xfrm>
        </p:grpSpPr>
        <p:pic>
          <p:nvPicPr>
            <p:cNvPr id="891" name="SoundRX-RCS-Flow-8.png" descr="SoundRX-RCS-Flow-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26839" y="3499290"/>
              <a:ext cx="3979577" cy="7074801"/>
            </a:xfrm>
            <a:prstGeom prst="rect">
              <a:avLst/>
            </a:prstGeom>
            <a:ln w="12700" cap="flat">
              <a:noFill/>
              <a:miter lim="400000"/>
            </a:ln>
            <a:effectLst/>
          </p:spPr>
        </p:pic>
        <p:pic>
          <p:nvPicPr>
            <p:cNvPr id="22" name="big phone.png" descr="big phone.png">
              <a:extLst>
                <a:ext uri="{FF2B5EF4-FFF2-40B4-BE49-F238E27FC236}">
                  <a16:creationId xmlns:a16="http://schemas.microsoft.com/office/drawing/2014/main" id="{BB02805D-DC74-1541-B7FD-ABE3FE66E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89396" y="3006305"/>
              <a:ext cx="4040728" cy="8482907"/>
            </a:xfrm>
            <a:prstGeom prst="rect">
              <a:avLst/>
            </a:prstGeom>
            <a:ln w="12700" cap="flat">
              <a:noFill/>
              <a:miter lim="400000"/>
            </a:ln>
            <a:effectLst/>
          </p:spPr>
        </p:pic>
      </p:grpSp>
      <p:sp>
        <p:nvSpPr>
          <p:cNvPr id="888" name="Walmart USE CASE: RCS PRESCRIPTION REFILL"/>
          <p:cNvSpPr txBox="1"/>
          <p:nvPr/>
        </p:nvSpPr>
        <p:spPr>
          <a:xfrm>
            <a:off x="959109" y="1367797"/>
            <a:ext cx="10312118" cy="730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p>
            <a:r>
              <a:rPr sz="6000" b="1" dirty="0">
                <a:solidFill>
                  <a:schemeClr val="bg1"/>
                </a:solidFill>
                <a:latin typeface="+mj-lt"/>
              </a:rPr>
              <a:t>RCS PRESCRIPTION REFILL</a:t>
            </a:r>
          </a:p>
        </p:txBody>
      </p:sp>
      <p:sp>
        <p:nvSpPr>
          <p:cNvPr id="896" name="Rounded Rectangle"/>
          <p:cNvSpPr/>
          <p:nvPr/>
        </p:nvSpPr>
        <p:spPr>
          <a:xfrm>
            <a:off x="13586890" y="8176464"/>
            <a:ext cx="2456273" cy="461366"/>
          </a:xfrm>
          <a:prstGeom prst="roundRect">
            <a:avLst>
              <a:gd name="adj" fmla="val 50000"/>
            </a:avLst>
          </a:prstGeom>
          <a:solidFill>
            <a:schemeClr val="accent4">
              <a:hueOff val="384618"/>
              <a:satOff val="3869"/>
              <a:lumOff val="5802"/>
              <a:alpha val="50000"/>
            </a:schemeClr>
          </a:solidFill>
          <a:ln w="12700">
            <a:miter lim="400000"/>
          </a:ln>
        </p:spPr>
        <p:txBody>
          <a:bodyPr lIns="50800" tIns="50800" rIns="50800" bIns="50800" anchor="ctr"/>
          <a:lstStyle/>
          <a:p>
            <a:pPr>
              <a:lnSpc>
                <a:spcPct val="100000"/>
              </a:lnSpc>
              <a:defRPr sz="3200" cap="none" spc="0">
                <a:solidFill>
                  <a:srgbClr val="FFFFFF"/>
                </a:solidFill>
                <a:latin typeface="+mj-lt"/>
                <a:ea typeface="+mj-ea"/>
                <a:cs typeface="+mj-cs"/>
                <a:sym typeface="Helvetica"/>
              </a:defRPr>
            </a:pPr>
            <a:endParaRPr/>
          </a:p>
        </p:txBody>
      </p:sp>
      <p:grpSp>
        <p:nvGrpSpPr>
          <p:cNvPr id="904" name="Group"/>
          <p:cNvGrpSpPr/>
          <p:nvPr/>
        </p:nvGrpSpPr>
        <p:grpSpPr>
          <a:xfrm>
            <a:off x="1970008" y="3444258"/>
            <a:ext cx="3979579" cy="7074802"/>
            <a:chOff x="23051" y="488753"/>
            <a:chExt cx="3979577" cy="7074801"/>
          </a:xfrm>
        </p:grpSpPr>
        <p:pic>
          <p:nvPicPr>
            <p:cNvPr id="901" name="SoundRX-RCS-Flow-7.png" descr="SoundRX-RCS-Flow-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51" y="488753"/>
              <a:ext cx="3979577" cy="7074801"/>
            </a:xfrm>
            <a:prstGeom prst="rect">
              <a:avLst/>
            </a:prstGeom>
            <a:ln w="12700" cap="flat">
              <a:noFill/>
              <a:miter lim="400000"/>
            </a:ln>
            <a:effectLst/>
          </p:spPr>
        </p:pic>
        <p:sp>
          <p:nvSpPr>
            <p:cNvPr id="903" name="Rectangle"/>
            <p:cNvSpPr/>
            <p:nvPr/>
          </p:nvSpPr>
          <p:spPr>
            <a:xfrm>
              <a:off x="76468" y="4715400"/>
              <a:ext cx="3887790" cy="1616771"/>
            </a:xfrm>
            <a:prstGeom prst="rect">
              <a:avLst/>
            </a:prstGeom>
            <a:solidFill>
              <a:srgbClr val="FFFFFF"/>
            </a:solidFill>
            <a:ln w="12700" cap="flat">
              <a:noFill/>
              <a:miter lim="400000"/>
            </a:ln>
            <a:effectLst/>
          </p:spPr>
          <p:txBody>
            <a:bodyPr wrap="square" lIns="50800" tIns="50800" rIns="50800" bIns="50800" numCol="1" anchor="ctr">
              <a:noAutofit/>
            </a:bodyPr>
            <a:lstStyle/>
            <a:p>
              <a:pPr>
                <a:lnSpc>
                  <a:spcPct val="100000"/>
                </a:lnSpc>
                <a:defRPr sz="3200" cap="none" spc="0">
                  <a:solidFill>
                    <a:srgbClr val="FFFFFF"/>
                  </a:solidFill>
                  <a:latin typeface="+mj-lt"/>
                  <a:ea typeface="+mj-ea"/>
                  <a:cs typeface="+mj-cs"/>
                  <a:sym typeface="Helvetica"/>
                </a:defRPr>
              </a:pPr>
              <a:endParaRPr/>
            </a:p>
          </p:txBody>
        </p:sp>
      </p:grpSp>
      <p:pic>
        <p:nvPicPr>
          <p:cNvPr id="20" name="big phone.png" descr="big phone.png">
            <a:extLst>
              <a:ext uri="{FF2B5EF4-FFF2-40B4-BE49-F238E27FC236}">
                <a16:creationId xmlns:a16="http://schemas.microsoft.com/office/drawing/2014/main" id="{D1C37915-2A72-E548-ACC8-6D950AE39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3474" y="2955505"/>
            <a:ext cx="4040727" cy="8482908"/>
          </a:xfrm>
          <a:prstGeom prst="rect">
            <a:avLst/>
          </a:prstGeom>
          <a:ln w="12700" cap="flat">
            <a:noFill/>
            <a:miter lim="400000"/>
          </a:ln>
          <a:effectLst/>
        </p:spPr>
      </p:pic>
      <p:grpSp>
        <p:nvGrpSpPr>
          <p:cNvPr id="2" name="Group 1">
            <a:extLst>
              <a:ext uri="{FF2B5EF4-FFF2-40B4-BE49-F238E27FC236}">
                <a16:creationId xmlns:a16="http://schemas.microsoft.com/office/drawing/2014/main" id="{A38268CF-EDA4-0E47-A1B7-B3BA9AC2830A}"/>
              </a:ext>
            </a:extLst>
          </p:cNvPr>
          <p:cNvGrpSpPr/>
          <p:nvPr/>
        </p:nvGrpSpPr>
        <p:grpSpPr>
          <a:xfrm>
            <a:off x="7401435" y="2955505"/>
            <a:ext cx="4040729" cy="8482909"/>
            <a:chOff x="7401435" y="2955505"/>
            <a:chExt cx="4040729" cy="8482909"/>
          </a:xfrm>
        </p:grpSpPr>
        <p:pic>
          <p:nvPicPr>
            <p:cNvPr id="898" name="SoundRX-RCS-Flow-7.png" descr="SoundRX-RCS-Flow-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6195" y="3461191"/>
              <a:ext cx="3979578" cy="7074801"/>
            </a:xfrm>
            <a:prstGeom prst="rect">
              <a:avLst/>
            </a:prstGeom>
            <a:ln w="12700" cap="flat">
              <a:noFill/>
              <a:miter lim="400000"/>
            </a:ln>
            <a:effectLst/>
          </p:spPr>
        </p:pic>
        <p:pic>
          <p:nvPicPr>
            <p:cNvPr id="21" name="big phone.png" descr="big phone.png">
              <a:extLst>
                <a:ext uri="{FF2B5EF4-FFF2-40B4-BE49-F238E27FC236}">
                  <a16:creationId xmlns:a16="http://schemas.microsoft.com/office/drawing/2014/main" id="{835B38A4-28D7-4E41-B556-58842AEFF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1435" y="2955505"/>
              <a:ext cx="4040729" cy="8482909"/>
            </a:xfrm>
            <a:prstGeom prst="rect">
              <a:avLst/>
            </a:prstGeom>
            <a:ln w="12700" cap="flat">
              <a:noFill/>
              <a:miter lim="400000"/>
            </a:ln>
            <a:effectLst/>
          </p:spPr>
        </p:pic>
      </p:grpSp>
      <p:grpSp>
        <p:nvGrpSpPr>
          <p:cNvPr id="4" name="Group 3">
            <a:extLst>
              <a:ext uri="{FF2B5EF4-FFF2-40B4-BE49-F238E27FC236}">
                <a16:creationId xmlns:a16="http://schemas.microsoft.com/office/drawing/2014/main" id="{41125C3A-D27E-7647-A8F3-5EF981CA24AF}"/>
              </a:ext>
            </a:extLst>
          </p:cNvPr>
          <p:cNvGrpSpPr/>
          <p:nvPr/>
        </p:nvGrpSpPr>
        <p:grpSpPr>
          <a:xfrm>
            <a:off x="18377358" y="3006305"/>
            <a:ext cx="4040728" cy="8482907"/>
            <a:chOff x="18377358" y="3006305"/>
            <a:chExt cx="4040728" cy="8482907"/>
          </a:xfrm>
        </p:grpSpPr>
        <p:pic>
          <p:nvPicPr>
            <p:cNvPr id="894" name="SoundRX-RCS-Flow-10.png" descr="SoundRX-RCS-Flow-10.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04279" y="3482357"/>
              <a:ext cx="3979577" cy="7087501"/>
            </a:xfrm>
            <a:prstGeom prst="rect">
              <a:avLst/>
            </a:prstGeom>
            <a:ln w="12700" cap="flat">
              <a:noFill/>
              <a:miter lim="400000"/>
            </a:ln>
            <a:effectLst/>
          </p:spPr>
        </p:pic>
        <p:pic>
          <p:nvPicPr>
            <p:cNvPr id="23" name="big phone.png" descr="big phone.png">
              <a:extLst>
                <a:ext uri="{FF2B5EF4-FFF2-40B4-BE49-F238E27FC236}">
                  <a16:creationId xmlns:a16="http://schemas.microsoft.com/office/drawing/2014/main" id="{7E03EB07-8D8B-8A42-861C-3FB06BD49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77358" y="3006305"/>
              <a:ext cx="4040728" cy="8482907"/>
            </a:xfrm>
            <a:prstGeom prst="rect">
              <a:avLst/>
            </a:prstGeom>
            <a:ln w="12700" cap="flat">
              <a:noFill/>
              <a:miter lim="400000"/>
            </a:ln>
            <a:effectLst/>
          </p:spPr>
        </p:pic>
      </p:grpSp>
    </p:spTree>
    <p:extLst>
      <p:ext uri="{BB962C8B-B14F-4D97-AF65-F5344CB8AC3E}">
        <p14:creationId xmlns:p14="http://schemas.microsoft.com/office/powerpoint/2010/main" val="16497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6"/>
                                        </p:tgtEl>
                                        <p:attrNameLst>
                                          <p:attrName>style.visibility</p:attrName>
                                        </p:attrNameLst>
                                      </p:cBhvr>
                                      <p:to>
                                        <p:strVal val="visible"/>
                                      </p:to>
                                    </p:set>
                                    <p:animEffect transition="in" filter="fade">
                                      <p:cBhvr>
                                        <p:cTn id="17" dur="500"/>
                                        <p:tgtEl>
                                          <p:spTgt spid="8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33333"/>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DIN Next LT Pro Condensed"/>
        <a:ea typeface="DIN Next LT Pro Condensed"/>
        <a:cs typeface="DIN Next LT Pro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DIN Next LT Pro Condensed"/>
        <a:ea typeface="DIN Next LT Pro Condensed"/>
        <a:cs typeface="DIN Next LT Pro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60000"/>
          </a:lnSpc>
          <a:spcBef>
            <a:spcPts val="0"/>
          </a:spcBef>
          <a:spcAft>
            <a:spcPts val="0"/>
          </a:spcAft>
          <a:buClrTx/>
          <a:buSzTx/>
          <a:buFontTx/>
          <a:buNone/>
          <a:tabLst/>
          <a:defRPr kumimoji="0" sz="7500" b="0" i="0" u="none" strike="noStrike" cap="all" spc="-75" normalizeH="0" baseline="0">
            <a:ln>
              <a:noFill/>
            </a:ln>
            <a:solidFill>
              <a:srgbClr val="333333"/>
            </a:solidFill>
            <a:effectLst/>
            <a:uFillTx/>
            <a:latin typeface="+mn-lt"/>
            <a:ea typeface="+mn-ea"/>
            <a:cs typeface="+mn-cs"/>
            <a:sym typeface="DIN Next LT Pro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950</TotalTime>
  <Words>159</Words>
  <Application>Microsoft Macintosh PowerPoint</Application>
  <PresentationFormat>Custom</PresentationFormat>
  <Paragraphs>24</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Avenir Roman</vt:lpstr>
      <vt:lpstr>DIN Next LT Pro</vt:lpstr>
      <vt:lpstr>DIN Next LT Pro Condensed</vt:lpstr>
      <vt:lpstr>Gill Sans MT Condensed</vt:lpstr>
      <vt:lpstr>Helvetica</vt:lpstr>
      <vt:lpstr>Helvetica Light</vt:lpstr>
      <vt:lpstr>Helvetica Neue</vt:lpstr>
      <vt:lpstr>Verdana</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Ahearn</cp:lastModifiedBy>
  <cp:revision>58</cp:revision>
  <dcterms:modified xsi:type="dcterms:W3CDTF">2019-05-28T21:44:39Z</dcterms:modified>
</cp:coreProperties>
</file>